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0"/>
  </p:handoutMasterIdLst>
  <p:sldIdLst>
    <p:sldId id="260" r:id="rId5"/>
    <p:sldId id="283" r:id="rId6"/>
    <p:sldId id="292" r:id="rId7"/>
    <p:sldId id="284" r:id="rId8"/>
    <p:sldId id="286" r:id="rId9"/>
    <p:sldId id="285" r:id="rId10"/>
    <p:sldId id="287" r:id="rId11"/>
    <p:sldId id="288" r:id="rId12"/>
    <p:sldId id="289" r:id="rId13"/>
    <p:sldId id="290" r:id="rId14"/>
    <p:sldId id="291" r:id="rId15"/>
    <p:sldId id="294" r:id="rId16"/>
    <p:sldId id="293" r:id="rId17"/>
    <p:sldId id="295" r:id="rId18"/>
    <p:sldId id="26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ADCE8-DAC7-4E97-95D7-BEF754496DFB}" v="105" dt="2019-10-18T17:20:53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éria Feitosa de Moura" userId="6859bbc4-1b0e-4ec8-abc7-6a2418e2be1d" providerId="ADAL" clId="{9D33ED44-AFE1-4A09-9EE7-8A9A1B015362}"/>
    <pc:docChg chg="undo custSel addSld delSld modSld">
      <pc:chgData name="Valéria Feitosa de Moura" userId="6859bbc4-1b0e-4ec8-abc7-6a2418e2be1d" providerId="ADAL" clId="{9D33ED44-AFE1-4A09-9EE7-8A9A1B015362}" dt="2019-10-18T17:22:50.334" v="2809" actId="20577"/>
      <pc:docMkLst>
        <pc:docMk/>
      </pc:docMkLst>
      <pc:sldChg chg="del">
        <pc:chgData name="Valéria Feitosa de Moura" userId="6859bbc4-1b0e-4ec8-abc7-6a2418e2be1d" providerId="ADAL" clId="{9D33ED44-AFE1-4A09-9EE7-8A9A1B015362}" dt="2019-10-18T13:26:30.687" v="13" actId="2696"/>
        <pc:sldMkLst>
          <pc:docMk/>
          <pc:sldMk cId="1577109120" sldId="282"/>
        </pc:sldMkLst>
      </pc:sldChg>
      <pc:sldChg chg="del">
        <pc:chgData name="Valéria Feitosa de Moura" userId="6859bbc4-1b0e-4ec8-abc7-6a2418e2be1d" providerId="ADAL" clId="{9D33ED44-AFE1-4A09-9EE7-8A9A1B015362}" dt="2019-10-18T13:02:47.203" v="2" actId="2696"/>
        <pc:sldMkLst>
          <pc:docMk/>
          <pc:sldMk cId="617199129" sldId="283"/>
        </pc:sldMkLst>
      </pc:sldChg>
      <pc:sldChg chg="addSp delSp modSp add">
        <pc:chgData name="Valéria Feitosa de Moura" userId="6859bbc4-1b0e-4ec8-abc7-6a2418e2be1d" providerId="ADAL" clId="{9D33ED44-AFE1-4A09-9EE7-8A9A1B015362}" dt="2019-10-18T16:35:40.327" v="1934"/>
        <pc:sldMkLst>
          <pc:docMk/>
          <pc:sldMk cId="1455187344" sldId="283"/>
        </pc:sldMkLst>
        <pc:spChg chg="del">
          <ac:chgData name="Valéria Feitosa de Moura" userId="6859bbc4-1b0e-4ec8-abc7-6a2418e2be1d" providerId="ADAL" clId="{9D33ED44-AFE1-4A09-9EE7-8A9A1B015362}" dt="2019-10-18T13:02:56.140" v="12" actId="478"/>
          <ac:spMkLst>
            <pc:docMk/>
            <pc:sldMk cId="1455187344" sldId="283"/>
            <ac:spMk id="2" creationId="{56C5B224-361B-4AEE-A56E-7CD5C85ED357}"/>
          </ac:spMkLst>
        </pc:spChg>
        <pc:spChg chg="mod">
          <ac:chgData name="Valéria Feitosa de Moura" userId="6859bbc4-1b0e-4ec8-abc7-6a2418e2be1d" providerId="ADAL" clId="{9D33ED44-AFE1-4A09-9EE7-8A9A1B015362}" dt="2019-10-18T16:35:40.327" v="1934"/>
          <ac:spMkLst>
            <pc:docMk/>
            <pc:sldMk cId="1455187344" sldId="283"/>
            <ac:spMk id="3" creationId="{398D8412-C772-4A5F-AE3E-B79D784E7915}"/>
          </ac:spMkLst>
        </pc:spChg>
        <pc:spChg chg="mod">
          <ac:chgData name="Valéria Feitosa de Moura" userId="6859bbc4-1b0e-4ec8-abc7-6a2418e2be1d" providerId="ADAL" clId="{9D33ED44-AFE1-4A09-9EE7-8A9A1B015362}" dt="2019-10-18T13:54:29.176" v="681" actId="27636"/>
          <ac:spMkLst>
            <pc:docMk/>
            <pc:sldMk cId="1455187344" sldId="283"/>
            <ac:spMk id="4" creationId="{03E86BAE-C7A8-4A24-8AC9-0C7176BA8A19}"/>
          </ac:spMkLst>
        </pc:spChg>
        <pc:spChg chg="add del mod">
          <ac:chgData name="Valéria Feitosa de Moura" userId="6859bbc4-1b0e-4ec8-abc7-6a2418e2be1d" providerId="ADAL" clId="{9D33ED44-AFE1-4A09-9EE7-8A9A1B015362}" dt="2019-10-18T13:55:28.967" v="694"/>
          <ac:spMkLst>
            <pc:docMk/>
            <pc:sldMk cId="1455187344" sldId="283"/>
            <ac:spMk id="5" creationId="{2B64EDF8-EC3D-499A-B0F4-DE626B5C6EA9}"/>
          </ac:spMkLst>
        </pc:spChg>
      </pc:sldChg>
      <pc:sldChg chg="addSp delSp modSp add">
        <pc:chgData name="Valéria Feitosa de Moura" userId="6859bbc4-1b0e-4ec8-abc7-6a2418e2be1d" providerId="ADAL" clId="{9D33ED44-AFE1-4A09-9EE7-8A9A1B015362}" dt="2019-10-18T13:55:46.205" v="726" actId="1076"/>
        <pc:sldMkLst>
          <pc:docMk/>
          <pc:sldMk cId="1040531206" sldId="284"/>
        </pc:sldMkLst>
        <pc:spChg chg="del">
          <ac:chgData name="Valéria Feitosa de Moura" userId="6859bbc4-1b0e-4ec8-abc7-6a2418e2be1d" providerId="ADAL" clId="{9D33ED44-AFE1-4A09-9EE7-8A9A1B015362}" dt="2019-10-18T13:30:06.762" v="58" actId="478"/>
          <ac:spMkLst>
            <pc:docMk/>
            <pc:sldMk cId="1040531206" sldId="284"/>
            <ac:spMk id="2" creationId="{285EB0D5-8D7C-4324-94AB-FFF3D519BC31}"/>
          </ac:spMkLst>
        </pc:spChg>
        <pc:spChg chg="mod">
          <ac:chgData name="Valéria Feitosa de Moura" userId="6859bbc4-1b0e-4ec8-abc7-6a2418e2be1d" providerId="ADAL" clId="{9D33ED44-AFE1-4A09-9EE7-8A9A1B015362}" dt="2019-10-18T13:30:20.464" v="92" actId="1076"/>
          <ac:spMkLst>
            <pc:docMk/>
            <pc:sldMk cId="1040531206" sldId="284"/>
            <ac:spMk id="3" creationId="{CA4A7E50-6D80-4B63-AB88-43330C3C468D}"/>
          </ac:spMkLst>
        </pc:spChg>
        <pc:spChg chg="mod">
          <ac:chgData name="Valéria Feitosa de Moura" userId="6859bbc4-1b0e-4ec8-abc7-6a2418e2be1d" providerId="ADAL" clId="{9D33ED44-AFE1-4A09-9EE7-8A9A1B015362}" dt="2019-10-18T13:55:39.819" v="724" actId="1036"/>
          <ac:spMkLst>
            <pc:docMk/>
            <pc:sldMk cId="1040531206" sldId="284"/>
            <ac:spMk id="4" creationId="{2F97D689-DB67-418A-98FE-55CC862836CF}"/>
          </ac:spMkLst>
        </pc:spChg>
        <pc:spChg chg="add mod">
          <ac:chgData name="Valéria Feitosa de Moura" userId="6859bbc4-1b0e-4ec8-abc7-6a2418e2be1d" providerId="ADAL" clId="{9D33ED44-AFE1-4A09-9EE7-8A9A1B015362}" dt="2019-10-18T13:42:26.137" v="507" actId="164"/>
          <ac:spMkLst>
            <pc:docMk/>
            <pc:sldMk cId="1040531206" sldId="284"/>
            <ac:spMk id="5" creationId="{6BA1F5AA-6CFE-4EFD-9A8F-6BDC92C26AE1}"/>
          </ac:spMkLst>
        </pc:spChg>
        <pc:spChg chg="add mod">
          <ac:chgData name="Valéria Feitosa de Moura" userId="6859bbc4-1b0e-4ec8-abc7-6a2418e2be1d" providerId="ADAL" clId="{9D33ED44-AFE1-4A09-9EE7-8A9A1B015362}" dt="2019-10-18T13:42:14.961" v="505" actId="164"/>
          <ac:spMkLst>
            <pc:docMk/>
            <pc:sldMk cId="1040531206" sldId="284"/>
            <ac:spMk id="6" creationId="{15793259-195F-4854-A943-843E36C06615}"/>
          </ac:spMkLst>
        </pc:spChg>
        <pc:spChg chg="add mod">
          <ac:chgData name="Valéria Feitosa de Moura" userId="6859bbc4-1b0e-4ec8-abc7-6a2418e2be1d" providerId="ADAL" clId="{9D33ED44-AFE1-4A09-9EE7-8A9A1B015362}" dt="2019-10-18T13:42:14.961" v="505" actId="164"/>
          <ac:spMkLst>
            <pc:docMk/>
            <pc:sldMk cId="1040531206" sldId="284"/>
            <ac:spMk id="7" creationId="{10013AB6-DB15-4CA3-9A62-61C707E5846D}"/>
          </ac:spMkLst>
        </pc:spChg>
        <pc:spChg chg="add mod">
          <ac:chgData name="Valéria Feitosa de Moura" userId="6859bbc4-1b0e-4ec8-abc7-6a2418e2be1d" providerId="ADAL" clId="{9D33ED44-AFE1-4A09-9EE7-8A9A1B015362}" dt="2019-10-18T13:42:26.137" v="507" actId="164"/>
          <ac:spMkLst>
            <pc:docMk/>
            <pc:sldMk cId="1040531206" sldId="284"/>
            <ac:spMk id="8" creationId="{AEDF1988-0897-4871-955E-FF88067FFFAA}"/>
          </ac:spMkLst>
        </pc:spChg>
        <pc:spChg chg="add mod">
          <ac:chgData name="Valéria Feitosa de Moura" userId="6859bbc4-1b0e-4ec8-abc7-6a2418e2be1d" providerId="ADAL" clId="{9D33ED44-AFE1-4A09-9EE7-8A9A1B015362}" dt="2019-10-18T13:44:25.499" v="567" actId="164"/>
          <ac:spMkLst>
            <pc:docMk/>
            <pc:sldMk cId="1040531206" sldId="284"/>
            <ac:spMk id="9" creationId="{5C871B68-D8E8-45CC-AD07-FABD4F1F4862}"/>
          </ac:spMkLst>
        </pc:spChg>
        <pc:spChg chg="add mod">
          <ac:chgData name="Valéria Feitosa de Moura" userId="6859bbc4-1b0e-4ec8-abc7-6a2418e2be1d" providerId="ADAL" clId="{9D33ED44-AFE1-4A09-9EE7-8A9A1B015362}" dt="2019-10-18T13:44:25.499" v="567" actId="164"/>
          <ac:spMkLst>
            <pc:docMk/>
            <pc:sldMk cId="1040531206" sldId="284"/>
            <ac:spMk id="12" creationId="{9B72A09E-E4C7-4C03-A799-7D5A711236AC}"/>
          </ac:spMkLst>
        </pc:spChg>
        <pc:spChg chg="add mod">
          <ac:chgData name="Valéria Feitosa de Moura" userId="6859bbc4-1b0e-4ec8-abc7-6a2418e2be1d" providerId="ADAL" clId="{9D33ED44-AFE1-4A09-9EE7-8A9A1B015362}" dt="2019-10-18T13:55:46.205" v="726" actId="1076"/>
          <ac:spMkLst>
            <pc:docMk/>
            <pc:sldMk cId="1040531206" sldId="284"/>
            <ac:spMk id="14" creationId="{396B1564-4254-4026-8487-886F7D7E0B81}"/>
          </ac:spMkLst>
        </pc:spChg>
        <pc:grpChg chg="add mod">
          <ac:chgData name="Valéria Feitosa de Moura" userId="6859bbc4-1b0e-4ec8-abc7-6a2418e2be1d" providerId="ADAL" clId="{9D33ED44-AFE1-4A09-9EE7-8A9A1B015362}" dt="2019-10-18T13:55:39.819" v="724" actId="1036"/>
          <ac:grpSpMkLst>
            <pc:docMk/>
            <pc:sldMk cId="1040531206" sldId="284"/>
            <ac:grpSpMk id="10" creationId="{CC96AC81-C9B8-444B-8B6D-66C04BAED9AF}"/>
          </ac:grpSpMkLst>
        </pc:grpChg>
        <pc:grpChg chg="add mod">
          <ac:chgData name="Valéria Feitosa de Moura" userId="6859bbc4-1b0e-4ec8-abc7-6a2418e2be1d" providerId="ADAL" clId="{9D33ED44-AFE1-4A09-9EE7-8A9A1B015362}" dt="2019-10-18T13:55:39.819" v="724" actId="1036"/>
          <ac:grpSpMkLst>
            <pc:docMk/>
            <pc:sldMk cId="1040531206" sldId="284"/>
            <ac:grpSpMk id="11" creationId="{CD659E9A-67DA-45A4-B909-8ABFEA91E17F}"/>
          </ac:grpSpMkLst>
        </pc:grpChg>
        <pc:grpChg chg="add mod">
          <ac:chgData name="Valéria Feitosa de Moura" userId="6859bbc4-1b0e-4ec8-abc7-6a2418e2be1d" providerId="ADAL" clId="{9D33ED44-AFE1-4A09-9EE7-8A9A1B015362}" dt="2019-10-18T13:55:39.819" v="724" actId="1036"/>
          <ac:grpSpMkLst>
            <pc:docMk/>
            <pc:sldMk cId="1040531206" sldId="284"/>
            <ac:grpSpMk id="13" creationId="{64E1123C-2994-4883-8E69-502528B183CC}"/>
          </ac:grpSpMkLst>
        </pc:grpChg>
      </pc:sldChg>
      <pc:sldChg chg="del">
        <pc:chgData name="Valéria Feitosa de Moura" userId="6859bbc4-1b0e-4ec8-abc7-6a2418e2be1d" providerId="ADAL" clId="{9D33ED44-AFE1-4A09-9EE7-8A9A1B015362}" dt="2019-10-18T13:02:47.213" v="5" actId="2696"/>
        <pc:sldMkLst>
          <pc:docMk/>
          <pc:sldMk cId="1060732976" sldId="284"/>
        </pc:sldMkLst>
      </pc:sldChg>
      <pc:sldChg chg="addSp delSp modSp add">
        <pc:chgData name="Valéria Feitosa de Moura" userId="6859bbc4-1b0e-4ec8-abc7-6a2418e2be1d" providerId="ADAL" clId="{9D33ED44-AFE1-4A09-9EE7-8A9A1B015362}" dt="2019-10-18T13:53:20.667" v="677" actId="1076"/>
        <pc:sldMkLst>
          <pc:docMk/>
          <pc:sldMk cId="3594210386" sldId="285"/>
        </pc:sldMkLst>
        <pc:spChg chg="del">
          <ac:chgData name="Valéria Feitosa de Moura" userId="6859bbc4-1b0e-4ec8-abc7-6a2418e2be1d" providerId="ADAL" clId="{9D33ED44-AFE1-4A09-9EE7-8A9A1B015362}" dt="2019-10-18T13:45:05.809" v="570" actId="478"/>
          <ac:spMkLst>
            <pc:docMk/>
            <pc:sldMk cId="3594210386" sldId="285"/>
            <ac:spMk id="2" creationId="{38A2442B-4B3E-4EEC-9EE1-6617DD5C4418}"/>
          </ac:spMkLst>
        </pc:spChg>
        <pc:spChg chg="mod">
          <ac:chgData name="Valéria Feitosa de Moura" userId="6859bbc4-1b0e-4ec8-abc7-6a2418e2be1d" providerId="ADAL" clId="{9D33ED44-AFE1-4A09-9EE7-8A9A1B015362}" dt="2019-10-18T13:45:38.353" v="634" actId="1076"/>
          <ac:spMkLst>
            <pc:docMk/>
            <pc:sldMk cId="3594210386" sldId="285"/>
            <ac:spMk id="3" creationId="{6178A749-816A-4F25-94A3-95A31F91E034}"/>
          </ac:spMkLst>
        </pc:spChg>
        <pc:spChg chg="del">
          <ac:chgData name="Valéria Feitosa de Moura" userId="6859bbc4-1b0e-4ec8-abc7-6a2418e2be1d" providerId="ADAL" clId="{9D33ED44-AFE1-4A09-9EE7-8A9A1B015362}" dt="2019-10-18T13:50:53.685" v="635" actId="931"/>
          <ac:spMkLst>
            <pc:docMk/>
            <pc:sldMk cId="3594210386" sldId="285"/>
            <ac:spMk id="4" creationId="{487ED486-8D96-435E-9FE8-D769436EDB34}"/>
          </ac:spMkLst>
        </pc:spChg>
        <pc:grpChg chg="add mod">
          <ac:chgData name="Valéria Feitosa de Moura" userId="6859bbc4-1b0e-4ec8-abc7-6a2418e2be1d" providerId="ADAL" clId="{9D33ED44-AFE1-4A09-9EE7-8A9A1B015362}" dt="2019-10-18T13:53:20.667" v="677" actId="1076"/>
          <ac:grpSpMkLst>
            <pc:docMk/>
            <pc:sldMk cId="3594210386" sldId="285"/>
            <ac:grpSpMk id="11" creationId="{0EFF140E-DB3D-4FF9-8837-C3691F34F11C}"/>
          </ac:grpSpMkLst>
        </pc:grpChg>
        <pc:picChg chg="add mod modCrop">
          <ac:chgData name="Valéria Feitosa de Moura" userId="6859bbc4-1b0e-4ec8-abc7-6a2418e2be1d" providerId="ADAL" clId="{9D33ED44-AFE1-4A09-9EE7-8A9A1B015362}" dt="2019-10-18T13:52:46.769" v="675" actId="1076"/>
          <ac:picMkLst>
            <pc:docMk/>
            <pc:sldMk cId="3594210386" sldId="285"/>
            <ac:picMk id="6" creationId="{A4C25166-CFCA-4FA0-ADF8-2F1316CCE116}"/>
          </ac:picMkLst>
        </pc:picChg>
        <pc:picChg chg="add mod modCrop">
          <ac:chgData name="Valéria Feitosa de Moura" userId="6859bbc4-1b0e-4ec8-abc7-6a2418e2be1d" providerId="ADAL" clId="{9D33ED44-AFE1-4A09-9EE7-8A9A1B015362}" dt="2019-10-18T13:52:46.769" v="675" actId="1076"/>
          <ac:picMkLst>
            <pc:docMk/>
            <pc:sldMk cId="3594210386" sldId="285"/>
            <ac:picMk id="8" creationId="{BFA6CC6E-1BE0-4FEF-8F02-5804F5981478}"/>
          </ac:picMkLst>
        </pc:picChg>
        <pc:picChg chg="add mod modCrop">
          <ac:chgData name="Valéria Feitosa de Moura" userId="6859bbc4-1b0e-4ec8-abc7-6a2418e2be1d" providerId="ADAL" clId="{9D33ED44-AFE1-4A09-9EE7-8A9A1B015362}" dt="2019-10-18T13:52:46.769" v="675" actId="1076"/>
          <ac:picMkLst>
            <pc:docMk/>
            <pc:sldMk cId="3594210386" sldId="285"/>
            <ac:picMk id="10" creationId="{FDF39392-D88C-446E-8FF9-DEBE090FCAF4}"/>
          </ac:picMkLst>
        </pc:picChg>
      </pc:sldChg>
      <pc:sldChg chg="del">
        <pc:chgData name="Valéria Feitosa de Moura" userId="6859bbc4-1b0e-4ec8-abc7-6a2418e2be1d" providerId="ADAL" clId="{9D33ED44-AFE1-4A09-9EE7-8A9A1B015362}" dt="2019-10-18T13:02:47.225" v="8" actId="2696"/>
        <pc:sldMkLst>
          <pc:docMk/>
          <pc:sldMk cId="3867378988" sldId="285"/>
        </pc:sldMkLst>
      </pc:sldChg>
      <pc:sldChg chg="del">
        <pc:chgData name="Valéria Feitosa de Moura" userId="6859bbc4-1b0e-4ec8-abc7-6a2418e2be1d" providerId="ADAL" clId="{9D33ED44-AFE1-4A09-9EE7-8A9A1B015362}" dt="2019-10-18T13:02:47.228" v="9" actId="2696"/>
        <pc:sldMkLst>
          <pc:docMk/>
          <pc:sldMk cId="2893443013" sldId="286"/>
        </pc:sldMkLst>
      </pc:sldChg>
      <pc:sldChg chg="addSp delSp modSp add">
        <pc:chgData name="Valéria Feitosa de Moura" userId="6859bbc4-1b0e-4ec8-abc7-6a2418e2be1d" providerId="ADAL" clId="{9D33ED44-AFE1-4A09-9EE7-8A9A1B015362}" dt="2019-10-18T13:58:58.341" v="798" actId="1076"/>
        <pc:sldMkLst>
          <pc:docMk/>
          <pc:sldMk cId="3549375420" sldId="286"/>
        </pc:sldMkLst>
        <pc:spChg chg="del">
          <ac:chgData name="Valéria Feitosa de Moura" userId="6859bbc4-1b0e-4ec8-abc7-6a2418e2be1d" providerId="ADAL" clId="{9D33ED44-AFE1-4A09-9EE7-8A9A1B015362}" dt="2019-10-18T13:56:26.274" v="728" actId="478"/>
          <ac:spMkLst>
            <pc:docMk/>
            <pc:sldMk cId="3549375420" sldId="286"/>
            <ac:spMk id="2" creationId="{CD1FB818-B6AA-47AB-BDB9-486DB89819A7}"/>
          </ac:spMkLst>
        </pc:spChg>
        <pc:spChg chg="mod">
          <ac:chgData name="Valéria Feitosa de Moura" userId="6859bbc4-1b0e-4ec8-abc7-6a2418e2be1d" providerId="ADAL" clId="{9D33ED44-AFE1-4A09-9EE7-8A9A1B015362}" dt="2019-10-18T13:56:39.479" v="757" actId="1076"/>
          <ac:spMkLst>
            <pc:docMk/>
            <pc:sldMk cId="3549375420" sldId="286"/>
            <ac:spMk id="3" creationId="{6E340B63-0551-4E39-B37E-5CC52819271A}"/>
          </ac:spMkLst>
        </pc:spChg>
        <pc:spChg chg="del mod">
          <ac:chgData name="Valéria Feitosa de Moura" userId="6859bbc4-1b0e-4ec8-abc7-6a2418e2be1d" providerId="ADAL" clId="{9D33ED44-AFE1-4A09-9EE7-8A9A1B015362}" dt="2019-10-18T13:56:54.163" v="762" actId="478"/>
          <ac:spMkLst>
            <pc:docMk/>
            <pc:sldMk cId="3549375420" sldId="286"/>
            <ac:spMk id="4" creationId="{ACFF8521-DE6D-4BBA-8123-9BBDC12F2F4A}"/>
          </ac:spMkLst>
        </pc:spChg>
        <pc:spChg chg="add mod">
          <ac:chgData name="Valéria Feitosa de Moura" userId="6859bbc4-1b0e-4ec8-abc7-6a2418e2be1d" providerId="ADAL" clId="{9D33ED44-AFE1-4A09-9EE7-8A9A1B015362}" dt="2019-10-18T13:58:32.128" v="795" actId="255"/>
          <ac:spMkLst>
            <pc:docMk/>
            <pc:sldMk cId="3549375420" sldId="286"/>
            <ac:spMk id="5" creationId="{7A0DE1FF-B972-4919-9EBD-B9DF45D176A9}"/>
          </ac:spMkLst>
        </pc:spChg>
        <pc:spChg chg="add mod">
          <ac:chgData name="Valéria Feitosa de Moura" userId="6859bbc4-1b0e-4ec8-abc7-6a2418e2be1d" providerId="ADAL" clId="{9D33ED44-AFE1-4A09-9EE7-8A9A1B015362}" dt="2019-10-18T13:58:58.341" v="798" actId="1076"/>
          <ac:spMkLst>
            <pc:docMk/>
            <pc:sldMk cId="3549375420" sldId="286"/>
            <ac:spMk id="6" creationId="{29986CAE-A995-4BA0-8E65-A16BA5A3AC7B}"/>
          </ac:spMkLst>
        </pc:spChg>
      </pc:sldChg>
      <pc:sldChg chg="addSp delSp modSp add">
        <pc:chgData name="Valéria Feitosa de Moura" userId="6859bbc4-1b0e-4ec8-abc7-6a2418e2be1d" providerId="ADAL" clId="{9D33ED44-AFE1-4A09-9EE7-8A9A1B015362}" dt="2019-10-18T15:19:26.924" v="884" actId="1076"/>
        <pc:sldMkLst>
          <pc:docMk/>
          <pc:sldMk cId="3174412979" sldId="287"/>
        </pc:sldMkLst>
        <pc:spChg chg="del">
          <ac:chgData name="Valéria Feitosa de Moura" userId="6859bbc4-1b0e-4ec8-abc7-6a2418e2be1d" providerId="ADAL" clId="{9D33ED44-AFE1-4A09-9EE7-8A9A1B015362}" dt="2019-10-18T14:08:53.803" v="800" actId="478"/>
          <ac:spMkLst>
            <pc:docMk/>
            <pc:sldMk cId="3174412979" sldId="287"/>
            <ac:spMk id="2" creationId="{6E910E0E-48BE-4464-A420-0D7E9F9F9A07}"/>
          </ac:spMkLst>
        </pc:spChg>
        <pc:spChg chg="mod">
          <ac:chgData name="Valéria Feitosa de Moura" userId="6859bbc4-1b0e-4ec8-abc7-6a2418e2be1d" providerId="ADAL" clId="{9D33ED44-AFE1-4A09-9EE7-8A9A1B015362}" dt="2019-10-18T14:51:51.447" v="817" actId="1076"/>
          <ac:spMkLst>
            <pc:docMk/>
            <pc:sldMk cId="3174412979" sldId="287"/>
            <ac:spMk id="3" creationId="{6F10B5BA-A8E4-4382-ACCC-BC5350E0947C}"/>
          </ac:spMkLst>
        </pc:spChg>
        <pc:spChg chg="mod">
          <ac:chgData name="Valéria Feitosa de Moura" userId="6859bbc4-1b0e-4ec8-abc7-6a2418e2be1d" providerId="ADAL" clId="{9D33ED44-AFE1-4A09-9EE7-8A9A1B015362}" dt="2019-10-18T15:19:26.924" v="884" actId="1076"/>
          <ac:spMkLst>
            <pc:docMk/>
            <pc:sldMk cId="3174412979" sldId="287"/>
            <ac:spMk id="4" creationId="{8D5AC450-3F1D-4139-8E4A-A242FCA01D0B}"/>
          </ac:spMkLst>
        </pc:spChg>
        <pc:spChg chg="add del mod">
          <ac:chgData name="Valéria Feitosa de Moura" userId="6859bbc4-1b0e-4ec8-abc7-6a2418e2be1d" providerId="ADAL" clId="{9D33ED44-AFE1-4A09-9EE7-8A9A1B015362}" dt="2019-10-18T15:17:51.436" v="870"/>
          <ac:spMkLst>
            <pc:docMk/>
            <pc:sldMk cId="3174412979" sldId="287"/>
            <ac:spMk id="5" creationId="{40375DC9-ED16-4262-8404-94DCCDEA92F2}"/>
          </ac:spMkLst>
        </pc:spChg>
        <pc:spChg chg="add del mod">
          <ac:chgData name="Valéria Feitosa de Moura" userId="6859bbc4-1b0e-4ec8-abc7-6a2418e2be1d" providerId="ADAL" clId="{9D33ED44-AFE1-4A09-9EE7-8A9A1B015362}" dt="2019-10-18T15:17:51.436" v="870"/>
          <ac:spMkLst>
            <pc:docMk/>
            <pc:sldMk cId="3174412979" sldId="287"/>
            <ac:spMk id="6" creationId="{2D1F3B73-60BC-46AB-A033-04FB89780843}"/>
          </ac:spMkLst>
        </pc:spChg>
        <pc:spChg chg="add mod">
          <ac:chgData name="Valéria Feitosa de Moura" userId="6859bbc4-1b0e-4ec8-abc7-6a2418e2be1d" providerId="ADAL" clId="{9D33ED44-AFE1-4A09-9EE7-8A9A1B015362}" dt="2019-10-18T15:19:23.440" v="883" actId="14100"/>
          <ac:spMkLst>
            <pc:docMk/>
            <pc:sldMk cId="3174412979" sldId="287"/>
            <ac:spMk id="7" creationId="{6257BEFA-F109-4285-9EC4-9D207E221300}"/>
          </ac:spMkLst>
        </pc:spChg>
      </pc:sldChg>
      <pc:sldChg chg="addSp delSp modSp add">
        <pc:chgData name="Valéria Feitosa de Moura" userId="6859bbc4-1b0e-4ec8-abc7-6a2418e2be1d" providerId="ADAL" clId="{9D33ED44-AFE1-4A09-9EE7-8A9A1B015362}" dt="2019-10-18T15:59:40.777" v="1254" actId="1076"/>
        <pc:sldMkLst>
          <pc:docMk/>
          <pc:sldMk cId="2826269724" sldId="288"/>
        </pc:sldMkLst>
        <pc:spChg chg="del">
          <ac:chgData name="Valéria Feitosa de Moura" userId="6859bbc4-1b0e-4ec8-abc7-6a2418e2be1d" providerId="ADAL" clId="{9D33ED44-AFE1-4A09-9EE7-8A9A1B015362}" dt="2019-10-18T15:17:39.554" v="868" actId="478"/>
          <ac:spMkLst>
            <pc:docMk/>
            <pc:sldMk cId="2826269724" sldId="288"/>
            <ac:spMk id="2" creationId="{8A9E82B2-E6AB-4993-A446-BCAAF486CA59}"/>
          </ac:spMkLst>
        </pc:spChg>
        <pc:spChg chg="mod">
          <ac:chgData name="Valéria Feitosa de Moura" userId="6859bbc4-1b0e-4ec8-abc7-6a2418e2be1d" providerId="ADAL" clId="{9D33ED44-AFE1-4A09-9EE7-8A9A1B015362}" dt="2019-10-18T15:17:42.229" v="869" actId="1076"/>
          <ac:spMkLst>
            <pc:docMk/>
            <pc:sldMk cId="2826269724" sldId="288"/>
            <ac:spMk id="3" creationId="{F71CE014-937D-487F-B6D9-E578093B557B}"/>
          </ac:spMkLst>
        </pc:spChg>
        <pc:spChg chg="del">
          <ac:chgData name="Valéria Feitosa de Moura" userId="6859bbc4-1b0e-4ec8-abc7-6a2418e2be1d" providerId="ADAL" clId="{9D33ED44-AFE1-4A09-9EE7-8A9A1B015362}" dt="2019-10-18T15:17:55.729" v="871" actId="478"/>
          <ac:spMkLst>
            <pc:docMk/>
            <pc:sldMk cId="2826269724" sldId="288"/>
            <ac:spMk id="4" creationId="{25DD0F14-0070-4A4A-A96F-40390E9FEDF7}"/>
          </ac:spMkLst>
        </pc:spChg>
        <pc:spChg chg="add mod">
          <ac:chgData name="Valéria Feitosa de Moura" userId="6859bbc4-1b0e-4ec8-abc7-6a2418e2be1d" providerId="ADAL" clId="{9D33ED44-AFE1-4A09-9EE7-8A9A1B015362}" dt="2019-10-18T15:19:40.533" v="888" actId="1076"/>
          <ac:spMkLst>
            <pc:docMk/>
            <pc:sldMk cId="2826269724" sldId="288"/>
            <ac:spMk id="5" creationId="{E33ECF9B-B3E5-4CDC-8188-F1F6B788EF14}"/>
          </ac:spMkLst>
        </pc:spChg>
        <pc:spChg chg="add mod">
          <ac:chgData name="Valéria Feitosa de Moura" userId="6859bbc4-1b0e-4ec8-abc7-6a2418e2be1d" providerId="ADAL" clId="{9D33ED44-AFE1-4A09-9EE7-8A9A1B015362}" dt="2019-10-18T15:19:38.520" v="886" actId="1076"/>
          <ac:spMkLst>
            <pc:docMk/>
            <pc:sldMk cId="2826269724" sldId="288"/>
            <ac:spMk id="6" creationId="{6451DBF3-0733-4D8D-88B8-8AD7D288DCA0}"/>
          </ac:spMkLst>
        </pc:spChg>
        <pc:spChg chg="mod topLvl">
          <ac:chgData name="Valéria Feitosa de Moura" userId="6859bbc4-1b0e-4ec8-abc7-6a2418e2be1d" providerId="ADAL" clId="{9D33ED44-AFE1-4A09-9EE7-8A9A1B015362}" dt="2019-10-18T15:57:16.412" v="1154" actId="164"/>
          <ac:spMkLst>
            <pc:docMk/>
            <pc:sldMk cId="2826269724" sldId="288"/>
            <ac:spMk id="11" creationId="{84EA1F8D-EA56-430C-95A9-B13135BB26E8}"/>
          </ac:spMkLst>
        </pc:spChg>
        <pc:spChg chg="mod topLvl">
          <ac:chgData name="Valéria Feitosa de Moura" userId="6859bbc4-1b0e-4ec8-abc7-6a2418e2be1d" providerId="ADAL" clId="{9D33ED44-AFE1-4A09-9EE7-8A9A1B015362}" dt="2019-10-18T15:57:16.412" v="1154" actId="164"/>
          <ac:spMkLst>
            <pc:docMk/>
            <pc:sldMk cId="2826269724" sldId="288"/>
            <ac:spMk id="12" creationId="{7C33B7C5-F7B0-4339-8268-DFBB837926FA}"/>
          </ac:spMkLst>
        </pc:spChg>
        <pc:spChg chg="add mod">
          <ac:chgData name="Valéria Feitosa de Moura" userId="6859bbc4-1b0e-4ec8-abc7-6a2418e2be1d" providerId="ADAL" clId="{9D33ED44-AFE1-4A09-9EE7-8A9A1B015362}" dt="2019-10-18T15:59:40.777" v="1254" actId="1076"/>
          <ac:spMkLst>
            <pc:docMk/>
            <pc:sldMk cId="2826269724" sldId="288"/>
            <ac:spMk id="14" creationId="{3F824BD7-7027-407F-BF7C-D5B623BA2134}"/>
          </ac:spMkLst>
        </pc:spChg>
        <pc:grpChg chg="add mod">
          <ac:chgData name="Valéria Feitosa de Moura" userId="6859bbc4-1b0e-4ec8-abc7-6a2418e2be1d" providerId="ADAL" clId="{9D33ED44-AFE1-4A09-9EE7-8A9A1B015362}" dt="2019-10-18T15:56:48.575" v="1151" actId="1076"/>
          <ac:grpSpMkLst>
            <pc:docMk/>
            <pc:sldMk cId="2826269724" sldId="288"/>
            <ac:grpSpMk id="7" creationId="{3CC83F75-B360-4A42-A91B-FEDEAF3EB96C}"/>
          </ac:grpSpMkLst>
        </pc:grpChg>
        <pc:grpChg chg="add del mod">
          <ac:chgData name="Valéria Feitosa de Moura" userId="6859bbc4-1b0e-4ec8-abc7-6a2418e2be1d" providerId="ADAL" clId="{9D33ED44-AFE1-4A09-9EE7-8A9A1B015362}" dt="2019-10-18T15:56:05.586" v="1129" actId="165"/>
          <ac:grpSpMkLst>
            <pc:docMk/>
            <pc:sldMk cId="2826269724" sldId="288"/>
            <ac:grpSpMk id="10" creationId="{3C6C91AD-55B6-44FE-A2FA-8174D7D5A82E}"/>
          </ac:grpSpMkLst>
        </pc:grpChg>
        <pc:grpChg chg="add mod">
          <ac:chgData name="Valéria Feitosa de Moura" userId="6859bbc4-1b0e-4ec8-abc7-6a2418e2be1d" providerId="ADAL" clId="{9D33ED44-AFE1-4A09-9EE7-8A9A1B015362}" dt="2019-10-18T15:57:18.843" v="1155" actId="1076"/>
          <ac:grpSpMkLst>
            <pc:docMk/>
            <pc:sldMk cId="2826269724" sldId="288"/>
            <ac:grpSpMk id="13" creationId="{69F762C0-8E54-4CDF-AE3D-1A89691E1B05}"/>
          </ac:grpSpMkLst>
        </pc:grpChg>
      </pc:sldChg>
      <pc:sldChg chg="del">
        <pc:chgData name="Valéria Feitosa de Moura" userId="6859bbc4-1b0e-4ec8-abc7-6a2418e2be1d" providerId="ADAL" clId="{9D33ED44-AFE1-4A09-9EE7-8A9A1B015362}" dt="2019-10-18T13:02:47.210" v="4" actId="2696"/>
        <pc:sldMkLst>
          <pc:docMk/>
          <pc:sldMk cId="3873934521" sldId="288"/>
        </pc:sldMkLst>
      </pc:sldChg>
      <pc:sldChg chg="addSp delSp modSp add">
        <pc:chgData name="Valéria Feitosa de Moura" userId="6859bbc4-1b0e-4ec8-abc7-6a2418e2be1d" providerId="ADAL" clId="{9D33ED44-AFE1-4A09-9EE7-8A9A1B015362}" dt="2019-10-18T15:54:17.611" v="1124" actId="108"/>
        <pc:sldMkLst>
          <pc:docMk/>
          <pc:sldMk cId="1486128670" sldId="289"/>
        </pc:sldMkLst>
        <pc:spChg chg="del">
          <ac:chgData name="Valéria Feitosa de Moura" userId="6859bbc4-1b0e-4ec8-abc7-6a2418e2be1d" providerId="ADAL" clId="{9D33ED44-AFE1-4A09-9EE7-8A9A1B015362}" dt="2019-10-18T15:44:53.025" v="890" actId="478"/>
          <ac:spMkLst>
            <pc:docMk/>
            <pc:sldMk cId="1486128670" sldId="289"/>
            <ac:spMk id="2" creationId="{0F75A631-AAF3-4EB8-9F77-3855451ED529}"/>
          </ac:spMkLst>
        </pc:spChg>
        <pc:spChg chg="mod">
          <ac:chgData name="Valéria Feitosa de Moura" userId="6859bbc4-1b0e-4ec8-abc7-6a2418e2be1d" providerId="ADAL" clId="{9D33ED44-AFE1-4A09-9EE7-8A9A1B015362}" dt="2019-10-18T15:45:03.411" v="906" actId="1076"/>
          <ac:spMkLst>
            <pc:docMk/>
            <pc:sldMk cId="1486128670" sldId="289"/>
            <ac:spMk id="3" creationId="{BA034B86-27C5-4ECB-ADAC-103265009158}"/>
          </ac:spMkLst>
        </pc:spChg>
        <pc:spChg chg="mod">
          <ac:chgData name="Valéria Feitosa de Moura" userId="6859bbc4-1b0e-4ec8-abc7-6a2418e2be1d" providerId="ADAL" clId="{9D33ED44-AFE1-4A09-9EE7-8A9A1B015362}" dt="2019-10-18T15:48:18.202" v="947" actId="207"/>
          <ac:spMkLst>
            <pc:docMk/>
            <pc:sldMk cId="1486128670" sldId="289"/>
            <ac:spMk id="4" creationId="{8C259D32-75B0-42C1-AB24-10819691BE42}"/>
          </ac:spMkLst>
        </pc:spChg>
        <pc:spChg chg="add mod">
          <ac:chgData name="Valéria Feitosa de Moura" userId="6859bbc4-1b0e-4ec8-abc7-6a2418e2be1d" providerId="ADAL" clId="{9D33ED44-AFE1-4A09-9EE7-8A9A1B015362}" dt="2019-10-18T15:46:45.481" v="927" actId="1076"/>
          <ac:spMkLst>
            <pc:docMk/>
            <pc:sldMk cId="1486128670" sldId="289"/>
            <ac:spMk id="5" creationId="{A3A189B6-02FA-4090-818C-0A67C697C384}"/>
          </ac:spMkLst>
        </pc:spChg>
        <pc:spChg chg="add mod">
          <ac:chgData name="Valéria Feitosa de Moura" userId="6859bbc4-1b0e-4ec8-abc7-6a2418e2be1d" providerId="ADAL" clId="{9D33ED44-AFE1-4A09-9EE7-8A9A1B015362}" dt="2019-10-18T15:47:40.987" v="944" actId="1076"/>
          <ac:spMkLst>
            <pc:docMk/>
            <pc:sldMk cId="1486128670" sldId="289"/>
            <ac:spMk id="6" creationId="{E6C86F7B-E761-4933-97DC-5587C0F9D85B}"/>
          </ac:spMkLst>
        </pc:spChg>
        <pc:spChg chg="add mod">
          <ac:chgData name="Valéria Feitosa de Moura" userId="6859bbc4-1b0e-4ec8-abc7-6a2418e2be1d" providerId="ADAL" clId="{9D33ED44-AFE1-4A09-9EE7-8A9A1B015362}" dt="2019-10-18T15:54:17.611" v="1124" actId="108"/>
          <ac:spMkLst>
            <pc:docMk/>
            <pc:sldMk cId="1486128670" sldId="289"/>
            <ac:spMk id="7" creationId="{86E0A572-94A7-4D47-BF8A-CD9BAD420B1C}"/>
          </ac:spMkLst>
        </pc:spChg>
      </pc:sldChg>
      <pc:sldChg chg="del">
        <pc:chgData name="Valéria Feitosa de Moura" userId="6859bbc4-1b0e-4ec8-abc7-6a2418e2be1d" providerId="ADAL" clId="{9D33ED44-AFE1-4A09-9EE7-8A9A1B015362}" dt="2019-10-18T13:02:47.206" v="3" actId="2696"/>
        <pc:sldMkLst>
          <pc:docMk/>
          <pc:sldMk cId="1978544173" sldId="289"/>
        </pc:sldMkLst>
      </pc:sldChg>
      <pc:sldChg chg="delSp modSp add">
        <pc:chgData name="Valéria Feitosa de Moura" userId="6859bbc4-1b0e-4ec8-abc7-6a2418e2be1d" providerId="ADAL" clId="{9D33ED44-AFE1-4A09-9EE7-8A9A1B015362}" dt="2019-10-18T17:07:29.629" v="2518" actId="20577"/>
        <pc:sldMkLst>
          <pc:docMk/>
          <pc:sldMk cId="167360575" sldId="290"/>
        </pc:sldMkLst>
        <pc:spChg chg="del">
          <ac:chgData name="Valéria Feitosa de Moura" userId="6859bbc4-1b0e-4ec8-abc7-6a2418e2be1d" providerId="ADAL" clId="{9D33ED44-AFE1-4A09-9EE7-8A9A1B015362}" dt="2019-10-18T15:59:54.308" v="1256" actId="478"/>
          <ac:spMkLst>
            <pc:docMk/>
            <pc:sldMk cId="167360575" sldId="290"/>
            <ac:spMk id="2" creationId="{57D7FE1D-9429-4BEC-BA9B-7481453FD789}"/>
          </ac:spMkLst>
        </pc:spChg>
        <pc:spChg chg="mod">
          <ac:chgData name="Valéria Feitosa de Moura" userId="6859bbc4-1b0e-4ec8-abc7-6a2418e2be1d" providerId="ADAL" clId="{9D33ED44-AFE1-4A09-9EE7-8A9A1B015362}" dt="2019-10-18T16:29:55.536" v="1687" actId="20577"/>
          <ac:spMkLst>
            <pc:docMk/>
            <pc:sldMk cId="167360575" sldId="290"/>
            <ac:spMk id="3" creationId="{4055DE21-035D-46AE-8653-ACFD673DF755}"/>
          </ac:spMkLst>
        </pc:spChg>
        <pc:spChg chg="mod">
          <ac:chgData name="Valéria Feitosa de Moura" userId="6859bbc4-1b0e-4ec8-abc7-6a2418e2be1d" providerId="ADAL" clId="{9D33ED44-AFE1-4A09-9EE7-8A9A1B015362}" dt="2019-10-18T17:07:29.629" v="2518" actId="20577"/>
          <ac:spMkLst>
            <pc:docMk/>
            <pc:sldMk cId="167360575" sldId="290"/>
            <ac:spMk id="4" creationId="{DE876448-8FCC-484B-B24C-EBC715CC67B7}"/>
          </ac:spMkLst>
        </pc:spChg>
      </pc:sldChg>
      <pc:sldChg chg="del">
        <pc:chgData name="Valéria Feitosa de Moura" userId="6859bbc4-1b0e-4ec8-abc7-6a2418e2be1d" providerId="ADAL" clId="{9D33ED44-AFE1-4A09-9EE7-8A9A1B015362}" dt="2019-10-18T13:02:47.216" v="6" actId="2696"/>
        <pc:sldMkLst>
          <pc:docMk/>
          <pc:sldMk cId="1823864738" sldId="290"/>
        </pc:sldMkLst>
      </pc:sldChg>
      <pc:sldChg chg="modSp add">
        <pc:chgData name="Valéria Feitosa de Moura" userId="6859bbc4-1b0e-4ec8-abc7-6a2418e2be1d" providerId="ADAL" clId="{9D33ED44-AFE1-4A09-9EE7-8A9A1B015362}" dt="2019-10-18T17:07:38.688" v="2521" actId="6549"/>
        <pc:sldMkLst>
          <pc:docMk/>
          <pc:sldMk cId="1106157175" sldId="291"/>
        </pc:sldMkLst>
        <pc:spChg chg="mod">
          <ac:chgData name="Valéria Feitosa de Moura" userId="6859bbc4-1b0e-4ec8-abc7-6a2418e2be1d" providerId="ADAL" clId="{9D33ED44-AFE1-4A09-9EE7-8A9A1B015362}" dt="2019-10-18T17:07:38.688" v="2521" actId="6549"/>
          <ac:spMkLst>
            <pc:docMk/>
            <pc:sldMk cId="1106157175" sldId="291"/>
            <ac:spMk id="4" creationId="{DE876448-8FCC-484B-B24C-EBC715CC67B7}"/>
          </ac:spMkLst>
        </pc:spChg>
      </pc:sldChg>
      <pc:sldChg chg="del">
        <pc:chgData name="Valéria Feitosa de Moura" userId="6859bbc4-1b0e-4ec8-abc7-6a2418e2be1d" providerId="ADAL" clId="{9D33ED44-AFE1-4A09-9EE7-8A9A1B015362}" dt="2019-10-18T13:02:47.222" v="7" actId="2696"/>
        <pc:sldMkLst>
          <pc:docMk/>
          <pc:sldMk cId="1983587749" sldId="291"/>
        </pc:sldMkLst>
      </pc:sldChg>
      <pc:sldChg chg="del">
        <pc:chgData name="Valéria Feitosa de Moura" userId="6859bbc4-1b0e-4ec8-abc7-6a2418e2be1d" providerId="ADAL" clId="{9D33ED44-AFE1-4A09-9EE7-8A9A1B015362}" dt="2019-10-18T13:02:47.229" v="10" actId="2696"/>
        <pc:sldMkLst>
          <pc:docMk/>
          <pc:sldMk cId="761943396" sldId="292"/>
        </pc:sldMkLst>
      </pc:sldChg>
      <pc:sldChg chg="addSp delSp modSp add">
        <pc:chgData name="Valéria Feitosa de Moura" userId="6859bbc4-1b0e-4ec8-abc7-6a2418e2be1d" providerId="ADAL" clId="{9D33ED44-AFE1-4A09-9EE7-8A9A1B015362}" dt="2019-10-18T16:39:38.358" v="2029" actId="113"/>
        <pc:sldMkLst>
          <pc:docMk/>
          <pc:sldMk cId="3838357694" sldId="292"/>
        </pc:sldMkLst>
        <pc:spChg chg="del">
          <ac:chgData name="Valéria Feitosa de Moura" userId="6859bbc4-1b0e-4ec8-abc7-6a2418e2be1d" providerId="ADAL" clId="{9D33ED44-AFE1-4A09-9EE7-8A9A1B015362}" dt="2019-10-18T16:35:13.256" v="1930" actId="478"/>
          <ac:spMkLst>
            <pc:docMk/>
            <pc:sldMk cId="3838357694" sldId="292"/>
            <ac:spMk id="2" creationId="{A5A35A01-5652-4E6C-9431-ED0EFC999507}"/>
          </ac:spMkLst>
        </pc:spChg>
        <pc:spChg chg="mod">
          <ac:chgData name="Valéria Feitosa de Moura" userId="6859bbc4-1b0e-4ec8-abc7-6a2418e2be1d" providerId="ADAL" clId="{9D33ED44-AFE1-4A09-9EE7-8A9A1B015362}" dt="2019-10-18T16:37:22.765" v="1969" actId="1035"/>
          <ac:spMkLst>
            <pc:docMk/>
            <pc:sldMk cId="3838357694" sldId="292"/>
            <ac:spMk id="3" creationId="{A42B7B8A-5B76-4877-A60B-D85A1C9CBEEF}"/>
          </ac:spMkLst>
        </pc:spChg>
        <pc:spChg chg="del">
          <ac:chgData name="Valéria Feitosa de Moura" userId="6859bbc4-1b0e-4ec8-abc7-6a2418e2be1d" providerId="ADAL" clId="{9D33ED44-AFE1-4A09-9EE7-8A9A1B015362}" dt="2019-10-18T16:35:07.124" v="1928" actId="478"/>
          <ac:spMkLst>
            <pc:docMk/>
            <pc:sldMk cId="3838357694" sldId="292"/>
            <ac:spMk id="4" creationId="{CEB37377-5013-4D52-B5B5-9BC4E086FB17}"/>
          </ac:spMkLst>
        </pc:spChg>
        <pc:spChg chg="add mod">
          <ac:chgData name="Valéria Feitosa de Moura" userId="6859bbc4-1b0e-4ec8-abc7-6a2418e2be1d" providerId="ADAL" clId="{9D33ED44-AFE1-4A09-9EE7-8A9A1B015362}" dt="2019-10-18T16:39:38.358" v="2029" actId="113"/>
          <ac:spMkLst>
            <pc:docMk/>
            <pc:sldMk cId="3838357694" sldId="292"/>
            <ac:spMk id="6" creationId="{18A9178A-C387-4E7D-B28D-6E2A20634DC2}"/>
          </ac:spMkLst>
        </pc:spChg>
        <pc:picChg chg="add mod">
          <ac:chgData name="Valéria Feitosa de Moura" userId="6859bbc4-1b0e-4ec8-abc7-6a2418e2be1d" providerId="ADAL" clId="{9D33ED44-AFE1-4A09-9EE7-8A9A1B015362}" dt="2019-10-18T16:37:25.571" v="1988" actId="1036"/>
          <ac:picMkLst>
            <pc:docMk/>
            <pc:sldMk cId="3838357694" sldId="292"/>
            <ac:picMk id="5" creationId="{21826080-6C25-4257-A567-2F70BABEADDB}"/>
          </ac:picMkLst>
        </pc:picChg>
      </pc:sldChg>
      <pc:sldChg chg="delSp modSp add">
        <pc:chgData name="Valéria Feitosa de Moura" userId="6859bbc4-1b0e-4ec8-abc7-6a2418e2be1d" providerId="ADAL" clId="{9D33ED44-AFE1-4A09-9EE7-8A9A1B015362}" dt="2019-10-18T17:22:44.820" v="2806" actId="20577"/>
        <pc:sldMkLst>
          <pc:docMk/>
          <pc:sldMk cId="297700686" sldId="293"/>
        </pc:sldMkLst>
        <pc:spChg chg="del">
          <ac:chgData name="Valéria Feitosa de Moura" userId="6859bbc4-1b0e-4ec8-abc7-6a2418e2be1d" providerId="ADAL" clId="{9D33ED44-AFE1-4A09-9EE7-8A9A1B015362}" dt="2019-10-18T16:48:32.805" v="2032" actId="478"/>
          <ac:spMkLst>
            <pc:docMk/>
            <pc:sldMk cId="297700686" sldId="293"/>
            <ac:spMk id="2" creationId="{12E6456B-D7A1-49BD-AAB0-192E5D08FD1B}"/>
          </ac:spMkLst>
        </pc:spChg>
        <pc:spChg chg="mod">
          <ac:chgData name="Valéria Feitosa de Moura" userId="6859bbc4-1b0e-4ec8-abc7-6a2418e2be1d" providerId="ADAL" clId="{9D33ED44-AFE1-4A09-9EE7-8A9A1B015362}" dt="2019-10-18T16:55:41.458" v="2074" actId="20577"/>
          <ac:spMkLst>
            <pc:docMk/>
            <pc:sldMk cId="297700686" sldId="293"/>
            <ac:spMk id="3" creationId="{30511E9D-7544-45B3-8568-7807B16CE576}"/>
          </ac:spMkLst>
        </pc:spChg>
        <pc:spChg chg="mod">
          <ac:chgData name="Valéria Feitosa de Moura" userId="6859bbc4-1b0e-4ec8-abc7-6a2418e2be1d" providerId="ADAL" clId="{9D33ED44-AFE1-4A09-9EE7-8A9A1B015362}" dt="2019-10-18T17:22:44.820" v="2806" actId="20577"/>
          <ac:spMkLst>
            <pc:docMk/>
            <pc:sldMk cId="297700686" sldId="293"/>
            <ac:spMk id="4" creationId="{950A3A1F-F6D2-4224-8477-38C9BCFD04E3}"/>
          </ac:spMkLst>
        </pc:spChg>
      </pc:sldChg>
      <pc:sldChg chg="add del">
        <pc:chgData name="Valéria Feitosa de Moura" userId="6859bbc4-1b0e-4ec8-abc7-6a2418e2be1d" providerId="ADAL" clId="{9D33ED44-AFE1-4A09-9EE7-8A9A1B015362}" dt="2019-10-18T13:02:47.185" v="1" actId="2696"/>
        <pc:sldMkLst>
          <pc:docMk/>
          <pc:sldMk cId="2181285213" sldId="293"/>
        </pc:sldMkLst>
      </pc:sldChg>
      <pc:sldChg chg="add del">
        <pc:chgData name="Valéria Feitosa de Moura" userId="6859bbc4-1b0e-4ec8-abc7-6a2418e2be1d" providerId="ADAL" clId="{9D33ED44-AFE1-4A09-9EE7-8A9A1B015362}" dt="2019-10-18T16:46:14.103" v="2030" actId="2696"/>
        <pc:sldMkLst>
          <pc:docMk/>
          <pc:sldMk cId="2886576562" sldId="293"/>
        </pc:sldMkLst>
      </pc:sldChg>
      <pc:sldChg chg="delSp modSp add">
        <pc:chgData name="Valéria Feitosa de Moura" userId="6859bbc4-1b0e-4ec8-abc7-6a2418e2be1d" providerId="ADAL" clId="{9D33ED44-AFE1-4A09-9EE7-8A9A1B015362}" dt="2019-10-18T17:22:39.677" v="2803" actId="20577"/>
        <pc:sldMkLst>
          <pc:docMk/>
          <pc:sldMk cId="909901018" sldId="294"/>
        </pc:sldMkLst>
        <pc:spChg chg="del">
          <ac:chgData name="Valéria Feitosa de Moura" userId="6859bbc4-1b0e-4ec8-abc7-6a2418e2be1d" providerId="ADAL" clId="{9D33ED44-AFE1-4A09-9EE7-8A9A1B015362}" dt="2019-10-18T16:55:50.677" v="2076" actId="478"/>
          <ac:spMkLst>
            <pc:docMk/>
            <pc:sldMk cId="909901018" sldId="294"/>
            <ac:spMk id="2" creationId="{4EC71787-B3A8-4C9A-98A5-E4F1C44F7F6B}"/>
          </ac:spMkLst>
        </pc:spChg>
        <pc:spChg chg="mod">
          <ac:chgData name="Valéria Feitosa de Moura" userId="6859bbc4-1b0e-4ec8-abc7-6a2418e2be1d" providerId="ADAL" clId="{9D33ED44-AFE1-4A09-9EE7-8A9A1B015362}" dt="2019-10-18T17:11:56.164" v="2524" actId="20577"/>
          <ac:spMkLst>
            <pc:docMk/>
            <pc:sldMk cId="909901018" sldId="294"/>
            <ac:spMk id="3" creationId="{C4C7A194-4338-4D3F-BA6F-4BF850EE567D}"/>
          </ac:spMkLst>
        </pc:spChg>
        <pc:spChg chg="mod">
          <ac:chgData name="Valéria Feitosa de Moura" userId="6859bbc4-1b0e-4ec8-abc7-6a2418e2be1d" providerId="ADAL" clId="{9D33ED44-AFE1-4A09-9EE7-8A9A1B015362}" dt="2019-10-18T17:22:39.677" v="2803" actId="20577"/>
          <ac:spMkLst>
            <pc:docMk/>
            <pc:sldMk cId="909901018" sldId="294"/>
            <ac:spMk id="4" creationId="{5D6124F1-EE3A-4DB0-8988-5D7C11616C8C}"/>
          </ac:spMkLst>
        </pc:spChg>
      </pc:sldChg>
      <pc:sldChg chg="delSp modSp add">
        <pc:chgData name="Valéria Feitosa de Moura" userId="6859bbc4-1b0e-4ec8-abc7-6a2418e2be1d" providerId="ADAL" clId="{9D33ED44-AFE1-4A09-9EE7-8A9A1B015362}" dt="2019-10-18T17:22:50.334" v="2809" actId="20577"/>
        <pc:sldMkLst>
          <pc:docMk/>
          <pc:sldMk cId="3154165998" sldId="295"/>
        </pc:sldMkLst>
        <pc:spChg chg="del">
          <ac:chgData name="Valéria Feitosa de Moura" userId="6859bbc4-1b0e-4ec8-abc7-6a2418e2be1d" providerId="ADAL" clId="{9D33ED44-AFE1-4A09-9EE7-8A9A1B015362}" dt="2019-10-18T17:21:00.804" v="2526" actId="478"/>
          <ac:spMkLst>
            <pc:docMk/>
            <pc:sldMk cId="3154165998" sldId="295"/>
            <ac:spMk id="2" creationId="{3F4B18BB-336F-42BE-BE5D-1640A953CDBB}"/>
          </ac:spMkLst>
        </pc:spChg>
        <pc:spChg chg="mod">
          <ac:chgData name="Valéria Feitosa de Moura" userId="6859bbc4-1b0e-4ec8-abc7-6a2418e2be1d" providerId="ADAL" clId="{9D33ED44-AFE1-4A09-9EE7-8A9A1B015362}" dt="2019-10-18T17:21:15.209" v="2556" actId="20577"/>
          <ac:spMkLst>
            <pc:docMk/>
            <pc:sldMk cId="3154165998" sldId="295"/>
            <ac:spMk id="3" creationId="{7B7FB78B-6A07-4023-8687-F5CA1F3382CF}"/>
          </ac:spMkLst>
        </pc:spChg>
        <pc:spChg chg="mod">
          <ac:chgData name="Valéria Feitosa de Moura" userId="6859bbc4-1b0e-4ec8-abc7-6a2418e2be1d" providerId="ADAL" clId="{9D33ED44-AFE1-4A09-9EE7-8A9A1B015362}" dt="2019-10-18T17:22:50.334" v="2809" actId="20577"/>
          <ac:spMkLst>
            <pc:docMk/>
            <pc:sldMk cId="3154165998" sldId="295"/>
            <ac:spMk id="4" creationId="{2AC810CC-7F71-40C2-99BA-DF92000DF8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2B2E4-3430-4E45-A9A7-002153C64EE9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AAD3C-421D-44E0-9BD7-47A52533A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972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23" y="5784561"/>
            <a:ext cx="1044779" cy="33308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9144000" cy="6858000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 hasCustomPrompt="1"/>
          </p:nvPr>
        </p:nvSpPr>
        <p:spPr>
          <a:xfrm>
            <a:off x="433441" y="3429000"/>
            <a:ext cx="6548272" cy="498887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2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433441" y="3976163"/>
            <a:ext cx="6113462" cy="644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7911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5760">
          <p15:clr>
            <a:srgbClr val="FBAE40"/>
          </p15:clr>
        </p15:guide>
        <p15:guide id="3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87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pos="204">
          <p15:clr>
            <a:srgbClr val="FBAE40"/>
          </p15:clr>
        </p15:guide>
        <p15:guide id="8" pos="5556">
          <p15:clr>
            <a:srgbClr val="FBAE40"/>
          </p15:clr>
        </p15:guide>
        <p15:guide id="9" orient="horz" pos="41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-1" y="6570661"/>
            <a:ext cx="9144001" cy="29686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34" name="Retângulo 33"/>
          <p:cNvSpPr/>
          <p:nvPr userDrawn="1"/>
        </p:nvSpPr>
        <p:spPr>
          <a:xfrm>
            <a:off x="6134101" y="6570661"/>
            <a:ext cx="1228724" cy="296862"/>
          </a:xfrm>
          <a:prstGeom prst="rect">
            <a:avLst/>
          </a:prstGeom>
          <a:solidFill>
            <a:srgbClr val="FCB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>
              <a:solidFill>
                <a:srgbClr val="FCBF52"/>
              </a:solidFill>
            </a:endParaRPr>
          </a:p>
        </p:txBody>
      </p:sp>
      <p:sp>
        <p:nvSpPr>
          <p:cNvPr id="17" name="Retângulo 16"/>
          <p:cNvSpPr/>
          <p:nvPr userDrawn="1"/>
        </p:nvSpPr>
        <p:spPr>
          <a:xfrm>
            <a:off x="1931672" y="6570661"/>
            <a:ext cx="7212328" cy="296862"/>
          </a:xfrm>
          <a:prstGeom prst="rect">
            <a:avLst/>
          </a:prstGeom>
          <a:solidFill>
            <a:srgbClr val="117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8" y="6093807"/>
            <a:ext cx="1276350" cy="394470"/>
          </a:xfrm>
          <a:prstGeom prst="rect">
            <a:avLst/>
          </a:prstGeom>
        </p:spPr>
      </p:pic>
      <p:sp>
        <p:nvSpPr>
          <p:cNvPr id="6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946102" y="337457"/>
            <a:ext cx="7251794" cy="42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pt-BR" sz="24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Metropolis" panose="00000500000000000000" pitchFamily="50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Metropolis" panose="00000500000000000000" pitchFamily="50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Metropolis" panose="00000500000000000000" pitchFamily="50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Metropolis" panose="00000500000000000000" pitchFamily="50" charset="0"/>
              </a:defRPr>
            </a:lvl5pPr>
          </a:lstStyle>
          <a:p>
            <a:pPr lvl="0"/>
            <a:r>
              <a:rPr lang="pt-BR" dirty="0"/>
              <a:t>ESPAÇO RESERVADO, ESCREVA SEU TEXTO AQUI.</a:t>
            </a:r>
          </a:p>
        </p:txBody>
      </p:sp>
      <p:sp>
        <p:nvSpPr>
          <p:cNvPr id="9" name="Título 9"/>
          <p:cNvSpPr>
            <a:spLocks noGrp="1"/>
          </p:cNvSpPr>
          <p:nvPr>
            <p:ph type="title"/>
          </p:nvPr>
        </p:nvSpPr>
        <p:spPr>
          <a:xfrm>
            <a:off x="628650" y="1243210"/>
            <a:ext cx="7886700" cy="58241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/>
          </p:nvPr>
        </p:nvSpPr>
        <p:spPr>
          <a:xfrm>
            <a:off x="630576" y="1825625"/>
            <a:ext cx="7886700" cy="387667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095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44444E-6 3.7037E-7 L -0.21181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0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18 0.06227 L -1.66667E-6 7.40741E-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  <p:extLst mod="1"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5760">
          <p15:clr>
            <a:srgbClr val="FBAE40"/>
          </p15:clr>
        </p15:guide>
        <p15:guide id="3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87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pos="204">
          <p15:clr>
            <a:srgbClr val="FBAE40"/>
          </p15:clr>
        </p15:guide>
        <p15:guide id="8" pos="5556">
          <p15:clr>
            <a:srgbClr val="FBAE40"/>
          </p15:clr>
        </p15:guide>
        <p15:guide id="9" orient="horz" pos="413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776230" y="-438150"/>
            <a:ext cx="259078" cy="25907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 userDrawn="1"/>
        </p:nvSpPr>
        <p:spPr>
          <a:xfrm>
            <a:off x="1164847" y="-438150"/>
            <a:ext cx="259078" cy="259078"/>
          </a:xfrm>
          <a:prstGeom prst="rect">
            <a:avLst/>
          </a:prstGeom>
          <a:solidFill>
            <a:srgbClr val="17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1553464" y="-438150"/>
            <a:ext cx="259078" cy="259078"/>
          </a:xfrm>
          <a:prstGeom prst="rect">
            <a:avLst/>
          </a:prstGeom>
          <a:solidFill>
            <a:srgbClr val="117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942081" y="-438150"/>
            <a:ext cx="259078" cy="259078"/>
          </a:xfrm>
          <a:prstGeom prst="rect">
            <a:avLst/>
          </a:prstGeom>
          <a:solidFill>
            <a:srgbClr val="FCB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2330698" y="-438150"/>
            <a:ext cx="259078" cy="259078"/>
          </a:xfrm>
          <a:prstGeom prst="rect">
            <a:avLst/>
          </a:prstGeom>
          <a:solidFill>
            <a:srgbClr val="D6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61" y="3135058"/>
            <a:ext cx="2271988" cy="702182"/>
          </a:xfrm>
          <a:prstGeom prst="rect">
            <a:avLst/>
          </a:prstGeom>
        </p:spPr>
      </p:pic>
      <p:sp>
        <p:nvSpPr>
          <p:cNvPr id="15" name="Forma livre 14"/>
          <p:cNvSpPr/>
          <p:nvPr userDrawn="1"/>
        </p:nvSpPr>
        <p:spPr>
          <a:xfrm>
            <a:off x="3331368" y="2743200"/>
            <a:ext cx="2543175" cy="1485899"/>
          </a:xfrm>
          <a:custGeom>
            <a:avLst/>
            <a:gdLst>
              <a:gd name="connsiteX0" fmla="*/ 2476500 w 2543175"/>
              <a:gd name="connsiteY0" fmla="*/ 0 h 1485899"/>
              <a:gd name="connsiteX1" fmla="*/ 2543175 w 2543175"/>
              <a:gd name="connsiteY1" fmla="*/ 0 h 1485899"/>
              <a:gd name="connsiteX2" fmla="*/ 2543175 w 2543175"/>
              <a:gd name="connsiteY2" fmla="*/ 1485899 h 1485899"/>
              <a:gd name="connsiteX3" fmla="*/ 0 w 2543175"/>
              <a:gd name="connsiteY3" fmla="*/ 1485899 h 1485899"/>
              <a:gd name="connsiteX4" fmla="*/ 0 w 2543175"/>
              <a:gd name="connsiteY4" fmla="*/ 1419224 h 1485899"/>
              <a:gd name="connsiteX5" fmla="*/ 2476500 w 2543175"/>
              <a:gd name="connsiteY5" fmla="*/ 1419224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3175" h="1485899">
                <a:moveTo>
                  <a:pt x="2476500" y="0"/>
                </a:moveTo>
                <a:lnTo>
                  <a:pt x="2543175" y="0"/>
                </a:lnTo>
                <a:lnTo>
                  <a:pt x="2543175" y="1485899"/>
                </a:lnTo>
                <a:lnTo>
                  <a:pt x="0" y="1485899"/>
                </a:lnTo>
                <a:lnTo>
                  <a:pt x="0" y="1419224"/>
                </a:lnTo>
                <a:lnTo>
                  <a:pt x="2476500" y="141922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dirty="0"/>
              <a:t>     </a:t>
            </a:r>
          </a:p>
        </p:txBody>
      </p:sp>
      <p:sp>
        <p:nvSpPr>
          <p:cNvPr id="16" name="Forma livre 15"/>
          <p:cNvSpPr/>
          <p:nvPr userDrawn="1"/>
        </p:nvSpPr>
        <p:spPr>
          <a:xfrm rot="10800000">
            <a:off x="3331368" y="2743199"/>
            <a:ext cx="2543175" cy="1485899"/>
          </a:xfrm>
          <a:custGeom>
            <a:avLst/>
            <a:gdLst>
              <a:gd name="connsiteX0" fmla="*/ 2476500 w 2543175"/>
              <a:gd name="connsiteY0" fmla="*/ 0 h 1485899"/>
              <a:gd name="connsiteX1" fmla="*/ 2543175 w 2543175"/>
              <a:gd name="connsiteY1" fmla="*/ 0 h 1485899"/>
              <a:gd name="connsiteX2" fmla="*/ 2543175 w 2543175"/>
              <a:gd name="connsiteY2" fmla="*/ 1485899 h 1485899"/>
              <a:gd name="connsiteX3" fmla="*/ 0 w 2543175"/>
              <a:gd name="connsiteY3" fmla="*/ 1485899 h 1485899"/>
              <a:gd name="connsiteX4" fmla="*/ 0 w 2543175"/>
              <a:gd name="connsiteY4" fmla="*/ 1419224 h 1485899"/>
              <a:gd name="connsiteX5" fmla="*/ 2476500 w 2543175"/>
              <a:gd name="connsiteY5" fmla="*/ 1419224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3175" h="1485899">
                <a:moveTo>
                  <a:pt x="2476500" y="0"/>
                </a:moveTo>
                <a:lnTo>
                  <a:pt x="2543175" y="0"/>
                </a:lnTo>
                <a:lnTo>
                  <a:pt x="2543175" y="1485899"/>
                </a:lnTo>
                <a:lnTo>
                  <a:pt x="0" y="1485899"/>
                </a:lnTo>
                <a:lnTo>
                  <a:pt x="0" y="1419224"/>
                </a:lnTo>
                <a:lnTo>
                  <a:pt x="2476500" y="1419224"/>
                </a:lnTo>
                <a:close/>
              </a:path>
            </a:pathLst>
          </a:custGeom>
          <a:solidFill>
            <a:srgbClr val="FCB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dirty="0"/>
              <a:t>     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2650736" y="4773929"/>
            <a:ext cx="45719" cy="375557"/>
          </a:xfrm>
          <a:prstGeom prst="rect">
            <a:avLst/>
          </a:prstGeom>
          <a:solidFill>
            <a:srgbClr val="117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2696456" y="4773929"/>
            <a:ext cx="3874770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F4E79"/>
                </a:solidFill>
              </a:rPr>
              <a:t>CHEGAMOS</a:t>
            </a:r>
            <a:r>
              <a:rPr lang="pt-BR" baseline="0" dirty="0">
                <a:solidFill>
                  <a:srgbClr val="1F4E79"/>
                </a:solidFill>
              </a:rPr>
              <a:t> AO FIM, OBRIGADO.</a:t>
            </a:r>
            <a:endParaRPr lang="pt-BR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38889E-6 -3.33333E-6 L -0.02934 -0.03773 " pathEditMode="relative" rAng="0" ptsTypes="AA">
                                      <p:cBhvr>
                                        <p:cTn id="1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18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38889E-6 -3.33333E-6 L 0.02569 0.03195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15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11111E-6 3.7037E-7 L 0.42535 3.7037E-7 " pathEditMode="relative" rAng="0" ptsTypes="AA">
                                      <p:cBhvr>
                                        <p:cTn id="3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9" grpId="0"/>
    </p:bldLst>
  </p:timing>
  <p:extLst mod="1"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5760">
          <p15:clr>
            <a:srgbClr val="FBAE40"/>
          </p15:clr>
        </p15:guide>
        <p15:guide id="3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87">
          <p15:clr>
            <a:srgbClr val="FBAE40"/>
          </p15:clr>
        </p15:guide>
        <p15:guide id="6" orient="horz" pos="4320">
          <p15:clr>
            <a:srgbClr val="FBAE40"/>
          </p15:clr>
        </p15:guide>
        <p15:guide id="7" pos="204">
          <p15:clr>
            <a:srgbClr val="FBAE40"/>
          </p15:clr>
        </p15:guide>
        <p15:guide id="8" pos="5556">
          <p15:clr>
            <a:srgbClr val="FBAE40"/>
          </p15:clr>
        </p15:guide>
        <p15:guide id="9" orient="horz" pos="41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A5E9-2EC9-4527-89EB-651460A86874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BA14-06FD-48C7-8A3F-C658A1DC5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91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0"/>
          <p:cNvSpPr>
            <a:spLocks noGrp="1"/>
          </p:cNvSpPr>
          <p:nvPr>
            <p:ph type="title" hasCustomPrompt="1"/>
          </p:nvPr>
        </p:nvSpPr>
        <p:spPr>
          <a:xfrm>
            <a:off x="150105" y="3287333"/>
            <a:ext cx="7049184" cy="498887"/>
          </a:xfrm>
        </p:spPr>
        <p:txBody>
          <a:bodyPr>
            <a:normAutofit fontScale="90000"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CIÊNCIA DE DADOS PARA NÃO CIENTISTAS:</a:t>
            </a:r>
          </a:p>
        </p:txBody>
      </p:sp>
      <p:sp>
        <p:nvSpPr>
          <p:cNvPr id="4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407683" y="4043797"/>
            <a:ext cx="6113462" cy="644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pt-BR" dirty="0"/>
              <a:t>Primeiros passos para tomada de decisão com programação em R </a:t>
            </a:r>
          </a:p>
        </p:txBody>
      </p:sp>
    </p:spTree>
    <p:extLst>
      <p:ext uri="{BB962C8B-B14F-4D97-AF65-F5344CB8AC3E}">
        <p14:creationId xmlns:p14="http://schemas.microsoft.com/office/powerpoint/2010/main" val="7907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55DE21-035D-46AE-8653-ACFD673D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285"/>
            <a:ext cx="7886700" cy="582415"/>
          </a:xfrm>
        </p:spPr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876448-8FCC-484B-B24C-EBC715CC67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490662"/>
            <a:ext cx="7886700" cy="387667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1) Utilize a técnica de Regressão Linear Simples utilizando o salário como uma variável dependente do escore do teste:</a:t>
            </a:r>
          </a:p>
          <a:p>
            <a:pPr algn="just"/>
            <a:r>
              <a:rPr lang="pt-BR" dirty="0"/>
              <a:t>Calcule a </a:t>
            </a:r>
            <a:r>
              <a:rPr lang="pt-BR" dirty="0" smtClean="0"/>
              <a:t>correlação</a:t>
            </a:r>
          </a:p>
          <a:p>
            <a:pPr algn="just"/>
            <a:r>
              <a:rPr lang="pt-BR" dirty="0" smtClean="0"/>
              <a:t>Apresente o gráfico </a:t>
            </a:r>
          </a:p>
          <a:p>
            <a:pPr algn="just"/>
            <a:r>
              <a:rPr lang="pt-BR" dirty="0" smtClean="0"/>
              <a:t>Estime os coeficientes da reta</a:t>
            </a:r>
          </a:p>
          <a:p>
            <a:pPr algn="just"/>
            <a:r>
              <a:rPr lang="pt-BR" dirty="0" smtClean="0"/>
              <a:t>Descreva </a:t>
            </a:r>
            <a:r>
              <a:rPr lang="pt-BR" dirty="0"/>
              <a:t>a equação da reta</a:t>
            </a:r>
          </a:p>
          <a:p>
            <a:pPr algn="just"/>
            <a:r>
              <a:rPr lang="pt-BR" dirty="0"/>
              <a:t>Calcule os salários para os escores de teste 72,  103 e 69</a:t>
            </a:r>
          </a:p>
          <a:p>
            <a:pPr algn="just"/>
            <a:r>
              <a:rPr lang="pt-BR" dirty="0"/>
              <a:t>Calcule o valor de R</a:t>
            </a:r>
            <a:r>
              <a:rPr lang="pt-BR" baseline="30000" dirty="0"/>
              <a:t>2</a:t>
            </a:r>
            <a:r>
              <a:rPr lang="pt-BR" dirty="0"/>
              <a:t> ajustado</a:t>
            </a:r>
          </a:p>
          <a:p>
            <a:pPr algn="just"/>
            <a:r>
              <a:rPr lang="pt-BR" dirty="0"/>
              <a:t>Estatisticamente os resultados são válidos?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55DE21-035D-46AE-8653-ACFD673D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285"/>
            <a:ext cx="7886700" cy="582415"/>
          </a:xfrm>
        </p:spPr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876448-8FCC-484B-B24C-EBC715CC67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490662"/>
            <a:ext cx="7886700" cy="387667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2) Utilize a técnica de Regressão Linear Simples utilizando o Escore do Teste como uma variável dependente do tempo de estudo:</a:t>
            </a:r>
          </a:p>
          <a:p>
            <a:pPr algn="just"/>
            <a:r>
              <a:rPr lang="pt-BR" dirty="0"/>
              <a:t>Calcule a correlação</a:t>
            </a:r>
          </a:p>
          <a:p>
            <a:pPr algn="just"/>
            <a:r>
              <a:rPr lang="pt-BR" dirty="0"/>
              <a:t>Apresente o gráfico </a:t>
            </a:r>
          </a:p>
          <a:p>
            <a:pPr algn="just"/>
            <a:r>
              <a:rPr lang="pt-BR" dirty="0"/>
              <a:t>Estime os coeficientes da reta</a:t>
            </a:r>
          </a:p>
          <a:p>
            <a:pPr algn="just"/>
            <a:r>
              <a:rPr lang="pt-BR" dirty="0"/>
              <a:t>Descreva a equação da reta</a:t>
            </a:r>
          </a:p>
          <a:p>
            <a:pPr algn="just"/>
            <a:r>
              <a:rPr lang="pt-BR" dirty="0"/>
              <a:t>Calcule os resultados do teste para  5, 7 e 11 anos de estudo</a:t>
            </a:r>
          </a:p>
          <a:p>
            <a:pPr algn="just"/>
            <a:r>
              <a:rPr lang="pt-BR" dirty="0"/>
              <a:t>Calcule o valor de R</a:t>
            </a:r>
            <a:r>
              <a:rPr lang="pt-BR" baseline="30000" dirty="0"/>
              <a:t>2</a:t>
            </a:r>
            <a:r>
              <a:rPr lang="pt-BR" dirty="0"/>
              <a:t> ajustado</a:t>
            </a:r>
          </a:p>
          <a:p>
            <a:pPr algn="just"/>
            <a:r>
              <a:rPr lang="pt-BR" dirty="0"/>
              <a:t>Estatisticamente os resultados são válidos?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1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7A194-4338-4D3F-BA6F-4BF850EE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8323"/>
            <a:ext cx="7886700" cy="582415"/>
          </a:xfrm>
        </p:spPr>
        <p:txBody>
          <a:bodyPr/>
          <a:lstStyle/>
          <a:p>
            <a:r>
              <a:rPr lang="pt-BR" dirty="0"/>
              <a:t>EXERCÍCIOS - QUALIDADE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6124F1-EE3A-4DB0-8988-5D7C11616C8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209399"/>
            <a:ext cx="7886700" cy="387667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3) O controle de qualidade de um fabricante de garrafas de plástico identificou que muitas de suas garrafas estão com as paredes muito finas. Como a fabricação pé realizada por médio de modelagem a sopro, suspeitou-se então que a variação da pressão de ar de dia para dia pudesse estar por trás desse problema. A tabela </a:t>
            </a:r>
            <a:r>
              <a:rPr lang="pt-BR" b="1" dirty="0"/>
              <a:t>Exercício Qualidade 1 </a:t>
            </a:r>
            <a:r>
              <a:rPr lang="pt-BR" dirty="0"/>
              <a:t>relaciona os dados sobre a pressão do ar e a percentagem de garrafas consideradas defeituosas. </a:t>
            </a:r>
          </a:p>
          <a:p>
            <a:pPr algn="just"/>
            <a:r>
              <a:rPr lang="pt-BR" dirty="0"/>
              <a:t>Qual a correlação entre as variáveis?</a:t>
            </a:r>
          </a:p>
          <a:p>
            <a:pPr algn="just"/>
            <a:r>
              <a:rPr lang="pt-BR" dirty="0"/>
              <a:t>Podemos prever a quantidade de não-conformidades com base na variação da pressão do ar?</a:t>
            </a:r>
          </a:p>
          <a:p>
            <a:pPr algn="just"/>
            <a:r>
              <a:rPr lang="pt-BR" dirty="0"/>
              <a:t>Apresente a equação estimada da reta.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90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0511E9D-7544-45B3-8568-7807B16C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053"/>
            <a:ext cx="7886700" cy="582415"/>
          </a:xfrm>
        </p:spPr>
        <p:txBody>
          <a:bodyPr/>
          <a:lstStyle/>
          <a:p>
            <a:r>
              <a:rPr lang="pt-BR" dirty="0"/>
              <a:t>EXERCÍOS – QUALIDADE 2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A3A1F-F6D2-4224-8477-38C9BCFD04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110008"/>
            <a:ext cx="7886700" cy="45652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4) Durante o processo de montagem dos faróis veiculares, o controle de qualidade identificou um elevado número de problemas na colagem da lente. Foi criado um grupo de trabalho para analisar e tentar resolver o problema. O grupo realizou um “brainstorming” tendo resumido as causas do problema utilizando um diagrama de Ishikawa. Após discussão chegaram à conclusão que uma das causas mais prováveis para o problema seria o deficiente controle dos tempos de colagem. Para testar esta hipótese, mediram-se os tempos de colagem e contaram-se o número de faróis com defeito na colagem da lente. Os tempos foram medidos em décimos de segundo e são apresentados na tabela </a:t>
            </a:r>
            <a:r>
              <a:rPr lang="pt-BR" b="1" dirty="0"/>
              <a:t>Exercícios Qualidade 2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Qual a correlação entre as variáveis?</a:t>
            </a:r>
          </a:p>
          <a:p>
            <a:pPr algn="just"/>
            <a:r>
              <a:rPr lang="pt-BR" dirty="0"/>
              <a:t>Podemos prever a quantidade de faróis defeituosos com base nos tempos de colagem?</a:t>
            </a:r>
          </a:p>
          <a:p>
            <a:pPr algn="just"/>
            <a:r>
              <a:rPr lang="pt-BR" dirty="0"/>
              <a:t>Apresente a equação estimada da reta.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0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7FB78B-6A07-4023-8687-F5CA1F33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7836"/>
            <a:ext cx="7886700" cy="582415"/>
          </a:xfrm>
        </p:spPr>
        <p:txBody>
          <a:bodyPr/>
          <a:lstStyle/>
          <a:p>
            <a:r>
              <a:rPr lang="pt-BR" dirty="0"/>
              <a:t>EXERCÍCIO – RENDA FAMILIAR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C810CC-7F71-40C2-99BA-DF92000DF8B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576" y="1428063"/>
            <a:ext cx="7886700" cy="387667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5) Quais informações relevantes são possíveis de extrair dos dados sobre rendar familiar? Utilize seus conhecimentos sobre regressão linear simples para realizar as demonstrações.</a:t>
            </a:r>
          </a:p>
        </p:txBody>
      </p:sp>
    </p:spTree>
    <p:extLst>
      <p:ext uri="{BB962C8B-B14F-4D97-AF65-F5344CB8AC3E}">
        <p14:creationId xmlns:p14="http://schemas.microsoft.com/office/powerpoint/2010/main" val="315416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8D8412-C772-4A5F-AE3E-B79D784E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6" y="358627"/>
            <a:ext cx="7886700" cy="582415"/>
          </a:xfrm>
        </p:spPr>
        <p:txBody>
          <a:bodyPr/>
          <a:lstStyle/>
          <a:p>
            <a:r>
              <a:rPr lang="pt-BR" dirty="0"/>
              <a:t>REGRESSÃO LINEAR (SIMPLES)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86BAE-C7A8-4A24-8AC9-0C7176BA8A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209400"/>
            <a:ext cx="7561193" cy="3233391"/>
          </a:xfrm>
        </p:spPr>
        <p:txBody>
          <a:bodyPr>
            <a:normAutofit fontScale="77500" lnSpcReduction="20000"/>
          </a:bodyPr>
          <a:lstStyle/>
          <a:p>
            <a:pPr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Tahoma" pitchFamily="34" charset="0"/>
                <a:cs typeface="Times New Roman" pitchFamily="18" charset="0"/>
              </a:rPr>
              <a:t>Identificar se as variáveis independentes explicam uma variação significativa da variável dependente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Tahoma" pitchFamily="34" charset="0"/>
                <a:cs typeface="Times New Roman" pitchFamily="18" charset="0"/>
              </a:rPr>
              <a:t>Predizer os valores da variável dependente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Tahoma" pitchFamily="34" charset="0"/>
                <a:cs typeface="Times New Roman" pitchFamily="18" charset="0"/>
              </a:rPr>
              <a:t>Determinar a estrutura da relação a partir da equação matemática que relaciona </a:t>
            </a:r>
            <a:r>
              <a:rPr lang="pt-BR" dirty="0" smtClean="0">
                <a:latin typeface="Tahoma" pitchFamily="34" charset="0"/>
                <a:cs typeface="Times New Roman" pitchFamily="18" charset="0"/>
              </a:rPr>
              <a:t>a variável independente </a:t>
            </a:r>
            <a:r>
              <a:rPr lang="pt-BR" dirty="0">
                <a:latin typeface="Tahoma" pitchFamily="34" charset="0"/>
                <a:cs typeface="Times New Roman" pitchFamily="18" charset="0"/>
              </a:rPr>
              <a:t>e dependente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Tahoma" pitchFamily="34" charset="0"/>
                <a:cs typeface="Times New Roman" pitchFamily="18" charset="0"/>
              </a:rPr>
              <a:t>Identificar quanto da variação na variável dependente pode ser explicada </a:t>
            </a:r>
            <a:r>
              <a:rPr lang="pt-BR" dirty="0" smtClean="0">
                <a:latin typeface="Tahoma" pitchFamily="34" charset="0"/>
                <a:cs typeface="Times New Roman" pitchFamily="18" charset="0"/>
              </a:rPr>
              <a:t>pela variável independente: </a:t>
            </a:r>
            <a:r>
              <a:rPr lang="pt-BR" dirty="0">
                <a:latin typeface="Tahoma" pitchFamily="34" charset="0"/>
                <a:cs typeface="Times New Roman" pitchFamily="18" charset="0"/>
              </a:rPr>
              <a:t>intensidade da relação</a:t>
            </a:r>
            <a:endParaRPr lang="pt-B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42B7B8A-5B76-4877-A60B-D85A1C9C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19" y="199603"/>
            <a:ext cx="7886700" cy="582415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826080-6C25-4257-A567-2F70BABE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573295"/>
            <a:ext cx="5689826" cy="369724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A9178A-C387-4E7D-B28D-6E2A20634DC2}"/>
              </a:ext>
            </a:extLst>
          </p:cNvPr>
          <p:cNvSpPr/>
          <p:nvPr/>
        </p:nvSpPr>
        <p:spPr>
          <a:xfrm>
            <a:off x="519319" y="4356278"/>
            <a:ext cx="8816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Georgia" panose="02040502050405020303" pitchFamily="18" charset="0"/>
              </a:rPr>
              <a:t>Variável Métrica = Variáveis Numéricas</a:t>
            </a:r>
          </a:p>
          <a:p>
            <a:r>
              <a:rPr lang="pt-BR" dirty="0" err="1">
                <a:solidFill>
                  <a:srgbClr val="000000"/>
                </a:solidFill>
                <a:latin typeface="Georgia" panose="02040502050405020303" pitchFamily="18" charset="0"/>
              </a:rPr>
              <a:t>Ex</a:t>
            </a:r>
            <a:r>
              <a:rPr lang="pt-BR" dirty="0">
                <a:solidFill>
                  <a:srgbClr val="000000"/>
                </a:solidFill>
                <a:latin typeface="Georgia" panose="02040502050405020303" pitchFamily="18" charset="0"/>
              </a:rPr>
              <a:t>: Faturamento, Valor de Contrato, Retorno sobre Investimento, Lucro</a:t>
            </a:r>
          </a:p>
          <a:p>
            <a:r>
              <a:rPr lang="pt-BR" b="1" dirty="0"/>
              <a:t>Variável </a:t>
            </a:r>
            <a:r>
              <a:rPr lang="pt-BR" b="1" dirty="0" err="1"/>
              <a:t>Dummy</a:t>
            </a:r>
            <a:r>
              <a:rPr lang="pt-BR" b="1" dirty="0"/>
              <a:t> = Variável Qualitativa</a:t>
            </a:r>
          </a:p>
          <a:p>
            <a:r>
              <a:rPr lang="pt-BR" dirty="0"/>
              <a:t>-Possui categorias, não é numérica</a:t>
            </a:r>
          </a:p>
          <a:p>
            <a:r>
              <a:rPr lang="pt-BR" dirty="0"/>
              <a:t>-Codificação 0 ou1 (binária)</a:t>
            </a:r>
          </a:p>
          <a:p>
            <a:r>
              <a:rPr lang="pt-BR" dirty="0" err="1"/>
              <a:t>Ex</a:t>
            </a:r>
            <a:r>
              <a:rPr lang="pt-BR" dirty="0"/>
              <a:t>: Gênero, Status do Cliente(Adimplente/Inadimplente), Contrato Regular/Irregular</a:t>
            </a:r>
          </a:p>
        </p:txBody>
      </p:sp>
    </p:spTree>
    <p:extLst>
      <p:ext uri="{BB962C8B-B14F-4D97-AF65-F5344CB8AC3E}">
        <p14:creationId xmlns:p14="http://schemas.microsoft.com/office/powerpoint/2010/main" val="38383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A4A7E50-6D80-4B63-AB88-43330C3C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6" y="388445"/>
            <a:ext cx="7886700" cy="582415"/>
          </a:xfrm>
        </p:spPr>
        <p:txBody>
          <a:bodyPr/>
          <a:lstStyle/>
          <a:p>
            <a:r>
              <a:rPr lang="pt-BR" dirty="0"/>
              <a:t>EXEMPLOS DE APLICAÇÃO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97D689-DB67-418A-98FE-55CC862836C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2700269"/>
            <a:ext cx="7886700" cy="1245566"/>
          </a:xfrm>
        </p:spPr>
        <p:txBody>
          <a:bodyPr>
            <a:normAutofit/>
          </a:bodyPr>
          <a:lstStyle/>
          <a:p>
            <a:r>
              <a:rPr lang="pt-BR" dirty="0"/>
              <a:t>Prever as vendas correspondentes a determinado nível de gastos publicitários</a:t>
            </a:r>
          </a:p>
          <a:p>
            <a:r>
              <a:rPr lang="pt-BR" dirty="0"/>
              <a:t>Prever o uso de energia elétrica com base na temperatura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C96AC81-C9B8-444B-8B6D-66C04BAED9AF}"/>
              </a:ext>
            </a:extLst>
          </p:cNvPr>
          <p:cNvGrpSpPr/>
          <p:nvPr/>
        </p:nvGrpSpPr>
        <p:grpSpPr>
          <a:xfrm>
            <a:off x="819188" y="4034945"/>
            <a:ext cx="2554357" cy="559046"/>
            <a:chOff x="1123120" y="2495808"/>
            <a:chExt cx="2554357" cy="55904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5793259-195F-4854-A943-843E36C06615}"/>
                </a:ext>
              </a:extLst>
            </p:cNvPr>
            <p:cNvSpPr txBox="1"/>
            <p:nvPr/>
          </p:nvSpPr>
          <p:spPr>
            <a:xfrm>
              <a:off x="1123120" y="2623967"/>
              <a:ext cx="25543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y = 26,7 +0,00205.x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0013AB6-DB15-4CA3-9A62-61C707E5846D}"/>
                </a:ext>
              </a:extLst>
            </p:cNvPr>
            <p:cNvSpPr txBox="1"/>
            <p:nvPr/>
          </p:nvSpPr>
          <p:spPr>
            <a:xfrm>
              <a:off x="1123120" y="2495808"/>
              <a:ext cx="447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^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D659E9A-67DA-45A4-B909-8ABFEA91E17F}"/>
              </a:ext>
            </a:extLst>
          </p:cNvPr>
          <p:cNvGrpSpPr/>
          <p:nvPr/>
        </p:nvGrpSpPr>
        <p:grpSpPr>
          <a:xfrm>
            <a:off x="819188" y="4604520"/>
            <a:ext cx="5108713" cy="879781"/>
            <a:chOff x="2107095" y="3212858"/>
            <a:chExt cx="5108713" cy="87978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BA1F5AA-6CFE-4EFD-9A8F-6BDC92C26AE1}"/>
                </a:ext>
              </a:extLst>
            </p:cNvPr>
            <p:cNvSpPr txBox="1"/>
            <p:nvPr/>
          </p:nvSpPr>
          <p:spPr>
            <a:xfrm>
              <a:off x="2107095" y="3323198"/>
              <a:ext cx="51087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y = valor da compra</a:t>
              </a:r>
            </a:p>
            <a:p>
              <a:r>
                <a:rPr lang="pt-BR" sz="2200" dirty="0"/>
                <a:t>x = valor gasto nas lojas relacionadas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EDF1988-0897-4871-955E-FF88067FFFAA}"/>
                </a:ext>
              </a:extLst>
            </p:cNvPr>
            <p:cNvSpPr txBox="1"/>
            <p:nvPr/>
          </p:nvSpPr>
          <p:spPr>
            <a:xfrm>
              <a:off x="2107095" y="3212858"/>
              <a:ext cx="447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^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4E1123C-2994-4883-8E69-502528B183CC}"/>
              </a:ext>
            </a:extLst>
          </p:cNvPr>
          <p:cNvGrpSpPr/>
          <p:nvPr/>
        </p:nvGrpSpPr>
        <p:grpSpPr>
          <a:xfrm>
            <a:off x="772381" y="5888089"/>
            <a:ext cx="1386871" cy="451781"/>
            <a:chOff x="703235" y="4707224"/>
            <a:chExt cx="1386871" cy="451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C871B68-D8E8-45CC-AD07-FABD4F1F4862}"/>
                    </a:ext>
                  </a:extLst>
                </p:cNvPr>
                <p:cNvSpPr txBox="1"/>
                <p:nvPr/>
              </p:nvSpPr>
              <p:spPr>
                <a:xfrm>
                  <a:off x="761474" y="4882006"/>
                  <a:ext cx="13286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C871B68-D8E8-45CC-AD07-FABD4F1F4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74" y="4882006"/>
                  <a:ext cx="132863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28" t="-4444" r="-1376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72A09E-E4C7-4C03-A799-7D5A711236AC}"/>
                </a:ext>
              </a:extLst>
            </p:cNvPr>
            <p:cNvSpPr txBox="1"/>
            <p:nvPr/>
          </p:nvSpPr>
          <p:spPr>
            <a:xfrm>
              <a:off x="703235" y="4707224"/>
              <a:ext cx="447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^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6B1564-4254-4026-8487-886F7D7E0B81}"/>
              </a:ext>
            </a:extLst>
          </p:cNvPr>
          <p:cNvSpPr/>
          <p:nvPr/>
        </p:nvSpPr>
        <p:spPr>
          <a:xfrm>
            <a:off x="2286000" y="13731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latin typeface="Georgia" panose="02040502050405020303" pitchFamily="18" charset="0"/>
              </a:rPr>
              <a:t>Prever o comportamento de uma variável em função de uma outra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5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E340B63-0551-4E39-B37E-5CC52819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8140"/>
            <a:ext cx="7886700" cy="582415"/>
          </a:xfrm>
        </p:spPr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0DE1FF-B972-4919-9EBD-B9DF45D176A9}"/>
              </a:ext>
            </a:extLst>
          </p:cNvPr>
          <p:cNvSpPr/>
          <p:nvPr/>
        </p:nvSpPr>
        <p:spPr>
          <a:xfrm>
            <a:off x="2484783" y="135654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500" b="1" dirty="0">
                <a:solidFill>
                  <a:srgbClr val="000000"/>
                </a:solidFill>
                <a:latin typeface="Georgia" panose="02040502050405020303" pitchFamily="18" charset="0"/>
              </a:rPr>
              <a:t>Determinara influência de uma variável sobre outra</a:t>
            </a:r>
            <a:endParaRPr lang="pt-BR" sz="25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986CAE-A995-4BA0-8E65-A16BA5A3AC7B}"/>
              </a:ext>
            </a:extLst>
          </p:cNvPr>
          <p:cNvSpPr/>
          <p:nvPr/>
        </p:nvSpPr>
        <p:spPr>
          <a:xfrm>
            <a:off x="484532" y="3076665"/>
            <a:ext cx="803081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índice de </a:t>
            </a:r>
            <a:r>
              <a:rPr lang="pt-BR" sz="2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satisfação </a:t>
            </a:r>
            <a:r>
              <a:rPr lang="pt-BR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cliente influencia seu nível de </a:t>
            </a:r>
            <a:r>
              <a:rPr lang="pt-BR" sz="2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lealdade </a:t>
            </a:r>
            <a:r>
              <a:rPr lang="pt-BR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banco?</a:t>
            </a:r>
          </a:p>
          <a:p>
            <a:pPr algn="just"/>
            <a:endParaRPr lang="pt-BR" sz="2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desempenho individual 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da empresa influencia o 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desempenho da cadeia de suprimentos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93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178A749-816A-4F25-94A3-95A31F91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8992"/>
            <a:ext cx="7886700" cy="582415"/>
          </a:xfrm>
        </p:spPr>
        <p:txBody>
          <a:bodyPr>
            <a:normAutofit fontScale="90000"/>
          </a:bodyPr>
          <a:lstStyle/>
          <a:p>
            <a:r>
              <a:rPr lang="pt-BR" dirty="0"/>
              <a:t>EQUAÇÃO DE REGRESSÃO LINEAR SIMPLES ESTIMADA</a:t>
            </a:r>
          </a:p>
        </p:txBody>
      </p:sp>
      <p:pic>
        <p:nvPicPr>
          <p:cNvPr id="6" name="Espaço Reservado para Conteúdo 5" descr="Uma imagem contendo texto, quadro de comunicações&#10;&#10;Descrição gerada automaticamente">
            <a:extLst>
              <a:ext uri="{FF2B5EF4-FFF2-40B4-BE49-F238E27FC236}">
                <a16:creationId xmlns:a16="http://schemas.microsoft.com/office/drawing/2014/main" id="{A4C25166-CFCA-4FA0-ADF8-2F1316CCE11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" r="7858" b="24926"/>
          <a:stretch/>
        </p:blipFill>
        <p:spPr>
          <a:xfrm rot="16200000">
            <a:off x="539454" y="1505451"/>
            <a:ext cx="2572014" cy="2572010"/>
          </a:xfrm>
        </p:spPr>
      </p:pic>
      <p:pic>
        <p:nvPicPr>
          <p:cNvPr id="8" name="Imagem 7" descr="Uma imagem contendo texto, quadro de comunicações&#10;&#10;Descrição gerada automaticamente">
            <a:extLst>
              <a:ext uri="{FF2B5EF4-FFF2-40B4-BE49-F238E27FC236}">
                <a16:creationId xmlns:a16="http://schemas.microsoft.com/office/drawing/2014/main" id="{BFA6CC6E-1BE0-4FEF-8F02-5804F59814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15797" r="7676" b="20579"/>
          <a:stretch/>
        </p:blipFill>
        <p:spPr>
          <a:xfrm rot="16200000">
            <a:off x="3240670" y="1505452"/>
            <a:ext cx="2572013" cy="2572009"/>
          </a:xfrm>
          <a:prstGeom prst="rect">
            <a:avLst/>
          </a:prstGeom>
        </p:spPr>
      </p:pic>
      <p:pic>
        <p:nvPicPr>
          <p:cNvPr id="10" name="Imagem 9" descr="Uma imagem contendo texto, quadro de comunicações&#10;&#10;Descrição gerada automaticamente">
            <a:extLst>
              <a:ext uri="{FF2B5EF4-FFF2-40B4-BE49-F238E27FC236}">
                <a16:creationId xmlns:a16="http://schemas.microsoft.com/office/drawing/2014/main" id="{FDF39392-D88C-446E-8FF9-DEBE090FCA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3" t="22725" r="22520" b="10896"/>
          <a:stretch/>
        </p:blipFill>
        <p:spPr>
          <a:xfrm>
            <a:off x="6021401" y="1505448"/>
            <a:ext cx="2572008" cy="2572012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EFF140E-DB3D-4FF9-8837-C3691F34F11C}"/>
              </a:ext>
            </a:extLst>
          </p:cNvPr>
          <p:cNvGrpSpPr/>
          <p:nvPr/>
        </p:nvGrpSpPr>
        <p:grpSpPr>
          <a:xfrm>
            <a:off x="539456" y="4701504"/>
            <a:ext cx="1386871" cy="451781"/>
            <a:chOff x="703235" y="4707224"/>
            <a:chExt cx="1386871" cy="451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3A52512-5FC5-451D-8137-4002A4F05D4A}"/>
                    </a:ext>
                  </a:extLst>
                </p:cNvPr>
                <p:cNvSpPr txBox="1"/>
                <p:nvPr/>
              </p:nvSpPr>
              <p:spPr>
                <a:xfrm>
                  <a:off x="761474" y="4882006"/>
                  <a:ext cx="13286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3A52512-5FC5-451D-8137-4002A4F05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74" y="4882006"/>
                  <a:ext cx="132863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128" t="-2222" r="-1376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14E0F61-41A1-445C-A21A-2A42F7F8DD76}"/>
                </a:ext>
              </a:extLst>
            </p:cNvPr>
            <p:cNvSpPr txBox="1"/>
            <p:nvPr/>
          </p:nvSpPr>
          <p:spPr>
            <a:xfrm>
              <a:off x="703235" y="4707224"/>
              <a:ext cx="447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2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F10B5BA-A8E4-4382-ACCC-BC5350E0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8566"/>
            <a:ext cx="7886700" cy="582415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AC450-3F1D-4139-8E4A-A242FCA01D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2889111"/>
            <a:ext cx="7886700" cy="19015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Coeficiente de Correlação varia de -1 a +1</a:t>
            </a:r>
          </a:p>
          <a:p>
            <a:r>
              <a:rPr lang="pt-BR" dirty="0"/>
              <a:t>(+) variáveis se movem na mesma direção</a:t>
            </a:r>
          </a:p>
          <a:p>
            <a:r>
              <a:rPr lang="pt-BR" dirty="0"/>
              <a:t>(-)  variáveis se movem em direções opostas</a:t>
            </a:r>
          </a:p>
          <a:p>
            <a:r>
              <a:rPr lang="pt-BR" dirty="0"/>
              <a:t>Quanto mais próximo de |+-1| mais forte a relação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57BEFA-F109-4285-9EC4-9D207E221300}"/>
              </a:ext>
            </a:extLst>
          </p:cNvPr>
          <p:cNvSpPr/>
          <p:nvPr/>
        </p:nvSpPr>
        <p:spPr>
          <a:xfrm>
            <a:off x="628650" y="1485279"/>
            <a:ext cx="5354707" cy="76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i="1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cor(dados$Anos_de_Experiencia,dados$Salario)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0.8553203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71CE014-937D-487F-B6D9-E578093B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6" y="458019"/>
            <a:ext cx="7886700" cy="582415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3ECF9B-B3E5-4CDC-8188-F1F6B788EF14}"/>
              </a:ext>
            </a:extLst>
          </p:cNvPr>
          <p:cNvSpPr/>
          <p:nvPr/>
        </p:nvSpPr>
        <p:spPr>
          <a:xfrm>
            <a:off x="630576" y="2494609"/>
            <a:ext cx="7325139" cy="1868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(Intercept) dados$Anos_de_Experiencia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22.811124                  1.619976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 que a cada ano de experiência aumenta 1,619976 o salário.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Função lm – primeiro a variável dependente (y) e depois a variável independente(x); ou ainda, primeiro a variável resposta e depois a preditora.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51DBF3-0733-4D8D-88B8-8AD7D288DCA0}"/>
              </a:ext>
            </a:extLst>
          </p:cNvPr>
          <p:cNvSpPr/>
          <p:nvPr/>
        </p:nvSpPr>
        <p:spPr>
          <a:xfrm>
            <a:off x="630576" y="1441546"/>
            <a:ext cx="6520070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equation  &lt;- lm(dados$Salario ~ dados$Anos_de_Experiencia)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coef(equation)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CC83F75-B360-4A42-A91B-FEDEAF3EB96C}"/>
              </a:ext>
            </a:extLst>
          </p:cNvPr>
          <p:cNvGrpSpPr/>
          <p:nvPr/>
        </p:nvGrpSpPr>
        <p:grpSpPr>
          <a:xfrm>
            <a:off x="837630" y="4416055"/>
            <a:ext cx="1386871" cy="451781"/>
            <a:chOff x="703235" y="4707224"/>
            <a:chExt cx="1386871" cy="451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8D7245D4-2F63-4110-9D1A-25073A3B8BF4}"/>
                    </a:ext>
                  </a:extLst>
                </p:cNvPr>
                <p:cNvSpPr txBox="1"/>
                <p:nvPr/>
              </p:nvSpPr>
              <p:spPr>
                <a:xfrm>
                  <a:off x="761474" y="4882006"/>
                  <a:ext cx="13286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8D7245D4-2F63-4110-9D1A-25073A3B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74" y="4882006"/>
                  <a:ext cx="132863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28" t="-2174" r="-1376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C64C3D0-4706-4827-A25C-6756BBE16656}"/>
                </a:ext>
              </a:extLst>
            </p:cNvPr>
            <p:cNvSpPr txBox="1"/>
            <p:nvPr/>
          </p:nvSpPr>
          <p:spPr>
            <a:xfrm>
              <a:off x="703235" y="4707224"/>
              <a:ext cx="447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^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9F762C0-8E54-4CDF-AE3D-1A89691E1B05}"/>
              </a:ext>
            </a:extLst>
          </p:cNvPr>
          <p:cNvGrpSpPr/>
          <p:nvPr/>
        </p:nvGrpSpPr>
        <p:grpSpPr>
          <a:xfrm>
            <a:off x="837630" y="4964673"/>
            <a:ext cx="2972242" cy="451781"/>
            <a:chOff x="837630" y="5268509"/>
            <a:chExt cx="2972242" cy="451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84EA1F8D-EA56-430C-95A9-B13135BB26E8}"/>
                    </a:ext>
                  </a:extLst>
                </p:cNvPr>
                <p:cNvSpPr txBox="1"/>
                <p:nvPr/>
              </p:nvSpPr>
              <p:spPr>
                <a:xfrm>
                  <a:off x="895869" y="5443291"/>
                  <a:ext cx="29140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22,811124+1,619976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84EA1F8D-EA56-430C-95A9-B13135BB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869" y="5443291"/>
                  <a:ext cx="29140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64" r="-1255" b="-239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C33B7C5-F7B0-4339-8268-DFBB837926FA}"/>
                </a:ext>
              </a:extLst>
            </p:cNvPr>
            <p:cNvSpPr txBox="1"/>
            <p:nvPr/>
          </p:nvSpPr>
          <p:spPr>
            <a:xfrm>
              <a:off x="837630" y="5268509"/>
              <a:ext cx="447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/>
                <a:t>^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824BD7-7027-407F-BF7C-D5B623BA2134}"/>
              </a:ext>
            </a:extLst>
          </p:cNvPr>
          <p:cNvSpPr txBox="1"/>
          <p:nvPr/>
        </p:nvSpPr>
        <p:spPr>
          <a:xfrm>
            <a:off x="837630" y="5823187"/>
            <a:ext cx="644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Calcule o salario estimado para 6, 13, 15 e 21 anos de experiência</a:t>
            </a:r>
          </a:p>
        </p:txBody>
      </p:sp>
    </p:spTree>
    <p:extLst>
      <p:ext uri="{BB962C8B-B14F-4D97-AF65-F5344CB8AC3E}">
        <p14:creationId xmlns:p14="http://schemas.microsoft.com/office/powerpoint/2010/main" val="28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A034B86-27C5-4ECB-ADAC-1032650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76" y="438141"/>
            <a:ext cx="7886700" cy="582415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259D32-75B0-42C1-AB24-10819691BE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724" y="1557270"/>
            <a:ext cx="7886700" cy="35823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Call: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lm(formula = dados$Salario ~ dados$Anos_de_Experiencia)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Min     1Q Median     3Q    Max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-5.291 -1.441  0.249  0.719  8.849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Coefficients: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Estimate Std. Error t value </a:t>
            </a:r>
            <a:r>
              <a:rPr lang="en-US" dirty="0" err="1">
                <a:solidFill>
                  <a:srgbClr val="FF0000"/>
                </a:solidFill>
              </a:rPr>
              <a:t>Pr</a:t>
            </a:r>
            <a:r>
              <a:rPr lang="en-US" dirty="0">
                <a:solidFill>
                  <a:srgbClr val="FF0000"/>
                </a:solidFill>
              </a:rPr>
              <a:t>(&gt;|t|)    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(Intercept)                22.8111     1.3761  16.576 2.39e-12 </a:t>
            </a:r>
            <a:r>
              <a:rPr lang="pt-PT" dirty="0">
                <a:solidFill>
                  <a:srgbClr val="FF0000"/>
                </a:solidFill>
                <a:highlight>
                  <a:srgbClr val="FFFF00"/>
                </a:highlight>
              </a:rPr>
              <a:t>***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dados$Anos_de_Experiencia   1.6200     0.2313   7.004 1.54e-06 </a:t>
            </a:r>
            <a:r>
              <a:rPr lang="pt-PT" dirty="0">
                <a:solidFill>
                  <a:srgbClr val="FF0000"/>
                </a:solidFill>
                <a:highlight>
                  <a:srgbClr val="FFFF00"/>
                </a:highlight>
              </a:rPr>
              <a:t>***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Signif</a:t>
            </a:r>
            <a:r>
              <a:rPr lang="en-US" dirty="0">
                <a:solidFill>
                  <a:srgbClr val="FF0000"/>
                </a:solidFill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 standard error: 2.991 on 18 degrees of freedom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Multiple R-squared:  0.7316,    Adjusted R-squared: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0.7167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F-statistic: 49.06 on 1 and 18 DF,  p-value: 1.541e-06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A189B6-02FA-4090-818C-0A67C697C384}"/>
              </a:ext>
            </a:extLst>
          </p:cNvPr>
          <p:cNvSpPr/>
          <p:nvPr/>
        </p:nvSpPr>
        <p:spPr>
          <a:xfrm>
            <a:off x="622872" y="1181717"/>
            <a:ext cx="20341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i="1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summary(equation)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C86F7B-E761-4933-97DC-5587C0F9D85B}"/>
              </a:ext>
            </a:extLst>
          </p:cNvPr>
          <p:cNvSpPr txBox="1"/>
          <p:nvPr/>
        </p:nvSpPr>
        <p:spPr>
          <a:xfrm>
            <a:off x="708163" y="5300730"/>
            <a:ext cx="3058767" cy="37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Sig</a:t>
            </a:r>
            <a:r>
              <a:rPr lang="pt-BR" dirty="0"/>
              <a:t> &lt; 0,05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E0A572-94A7-4D47-BF8A-CD9BAD420B1C}"/>
              </a:ext>
            </a:extLst>
          </p:cNvPr>
          <p:cNvSpPr txBox="1"/>
          <p:nvPr/>
        </p:nvSpPr>
        <p:spPr>
          <a:xfrm>
            <a:off x="708163" y="5773528"/>
            <a:ext cx="663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</a:t>
            </a:r>
            <a:r>
              <a:rPr lang="pt-BR" baseline="30000" dirty="0"/>
              <a:t> 2 </a:t>
            </a:r>
            <a:r>
              <a:rPr lang="pt-BR" dirty="0"/>
              <a:t>ajustado= 0,7167 =&gt; 0,7167*100 = 71,67% da variação de salário é explicada pelo tempo de experiência</a:t>
            </a: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14861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dimento_x0020_Relacionado xmlns="ce03834f-a579-4ecb-b47e-e136bae11e47">
      <Value>631</Value>
    </Procedimento_x0020_Relacionado>
    <Processo xmlns="ce03834f-a579-4ecb-b47e-e136bae11e47">55</Processo>
    <C_x00f3_digo xmlns="ce03834f-a579-4ecb-b47e-e136bae11e47">FSA - FTT12</C_x00f3_digo>
    <Revis_x00e3_o xmlns="ce03834f-a579-4ecb-b47e-e136bae11e47">1</Revis_x00e3_o>
    <Diretoria_x0020_Respons_x00e1_vel xmlns="ce03834f-a579-4ecb-b47e-e136bae11e47">2</Diretoria_x0020_Respons_x00e1_vel>
    <SharedWithUsers xmlns="948e1b9c-bee8-44de-8cc6-706e5b780eae">
      <UserInfo>
        <DisplayName>Andrea Firmino de Sá</DisplayName>
        <AccountId>898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1F864CA035244EB7F6E6B9CAD39DD8" ma:contentTypeVersion="28" ma:contentTypeDescription="Crie um novo documento." ma:contentTypeScope="" ma:versionID="55721dadb33032c0f5761b3d4ab93531">
  <xsd:schema xmlns:xsd="http://www.w3.org/2001/XMLSchema" xmlns:xs="http://www.w3.org/2001/XMLSchema" xmlns:p="http://schemas.microsoft.com/office/2006/metadata/properties" xmlns:ns1="http://schemas.microsoft.com/sharepoint/v3" xmlns:ns2="ce03834f-a579-4ecb-b47e-e136bae11e47" xmlns:ns3="948e1b9c-bee8-44de-8cc6-706e5b780eae" xmlns:ns4="feadaf30-646e-4180-8499-c12b20b15a5f" targetNamespace="http://schemas.microsoft.com/office/2006/metadata/properties" ma:root="true" ma:fieldsID="b25c8d3a77a9eb6501b9ae60d77a4786" ns1:_="" ns2:_="" ns3:_="" ns4:_="">
    <xsd:import namespace="http://schemas.microsoft.com/sharepoint/v3"/>
    <xsd:import namespace="ce03834f-a579-4ecb-b47e-e136bae11e47"/>
    <xsd:import namespace="948e1b9c-bee8-44de-8cc6-706e5b780eae"/>
    <xsd:import namespace="feadaf30-646e-4180-8499-c12b20b15a5f"/>
    <xsd:element name="properties">
      <xsd:complexType>
        <xsd:sequence>
          <xsd:element name="documentManagement">
            <xsd:complexType>
              <xsd:all>
                <xsd:element ref="ns2:C_x00f3_digo"/>
                <xsd:element ref="ns2:Processo"/>
                <xsd:element ref="ns2:Procedimento_x0020_Relacionado" minOccurs="0"/>
                <xsd:element ref="ns2:Revis_x00e3_o"/>
                <xsd:element ref="ns2:Diretoria_x0020_Respons_x00e1_vel"/>
                <xsd:element ref="ns3:SharedWithUsers" minOccurs="0"/>
                <xsd:element ref="ns3:SharingHintHash" minOccurs="0"/>
                <xsd:element ref="ns3:SharedWithDetails" minOccurs="0"/>
                <xsd:element ref="ns4:LastSharedByUser" minOccurs="0"/>
                <xsd:element ref="ns4:LastSharedByTime" minOccurs="0"/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3834f-a579-4ecb-b47e-e136bae11e47" elementFormDefault="qualified">
    <xsd:import namespace="http://schemas.microsoft.com/office/2006/documentManagement/types"/>
    <xsd:import namespace="http://schemas.microsoft.com/office/infopath/2007/PartnerControls"/>
    <xsd:element name="C_x00f3_digo" ma:index="8" ma:displayName="Código" ma:internalName="C_x00f3_digo">
      <xsd:simpleType>
        <xsd:restriction base="dms:Text">
          <xsd:maxLength value="255"/>
        </xsd:restriction>
      </xsd:simpleType>
    </xsd:element>
    <xsd:element name="Processo" ma:index="9" ma:displayName="Processo" ma:list="{d04dd076-bcf5-40f0-bcf6-41334a4db14c}" ma:internalName="Processo" ma:readOnly="false" ma:showField="Title">
      <xsd:simpleType>
        <xsd:restriction base="dms:Lookup"/>
      </xsd:simpleType>
    </xsd:element>
    <xsd:element name="Procedimento_x0020_Relacionado" ma:index="10" nillable="true" ma:displayName="Procedimento Relacionado" ma:list="{68c7f2b7-1efa-41dd-b3dd-67762d0802e6}" ma:internalName="Procedimento_x0020_Relacionado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vis_x00e3_o" ma:index="11" ma:displayName="Revisão" ma:decimals="1" ma:internalName="Revis_x00e3_o" ma:percentage="FALSE">
      <xsd:simpleType>
        <xsd:restriction base="dms:Number"/>
      </xsd:simpleType>
    </xsd:element>
    <xsd:element name="Diretoria_x0020_Respons_x00e1_vel" ma:index="12" ma:displayName="Diretoria Responsável" ma:list="{d097f24e-7aa1-4883-bd52-0351a56a9ffd}" ma:internalName="Diretoria_x0020_Respons_x00e1_vel" ma:readOnly="false" ma:showField="Title">
      <xsd:simpleType>
        <xsd:restriction base="dms:Lookup"/>
      </xsd:simpleType>
    </xsd:element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e1b9c-bee8-44de-8cc6-706e5b780ea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Hash de Dica de Compartilhamento" ma:internalName="SharingHintHash" ma:readOnly="true">
      <xsd:simpleType>
        <xsd:restriction base="dms:Text"/>
      </xsd:simple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daf30-646e-4180-8499-c12b20b15a5f" elementFormDefault="qualified">
    <xsd:import namespace="http://schemas.microsoft.com/office/2006/documentManagement/types"/>
    <xsd:import namespace="http://schemas.microsoft.com/office/infopath/2007/PartnerControls"/>
    <xsd:element name="LastSharedByUser" ma:index="16" nillable="true" ma:displayName="Último Compartilhamento Por Usuá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Último Compartilhamento Por Tempo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973A5-7E37-4ADC-945C-C4AA7E06FA62}">
  <ds:schemaRefs>
    <ds:schemaRef ds:uri="http://schemas.openxmlformats.org/package/2006/metadata/core-properties"/>
    <ds:schemaRef ds:uri="http://schemas.microsoft.com/office/2006/documentManagement/types"/>
    <ds:schemaRef ds:uri="ce03834f-a579-4ecb-b47e-e136bae11e47"/>
    <ds:schemaRef ds:uri="http://purl.org/dc/terms/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elements/1.1/"/>
    <ds:schemaRef ds:uri="feadaf30-646e-4180-8499-c12b20b15a5f"/>
    <ds:schemaRef ds:uri="948e1b9c-bee8-44de-8cc6-706e5b780ea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5C3957-6841-4343-AEAC-3D69DB217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3834f-a579-4ecb-b47e-e136bae11e47"/>
    <ds:schemaRef ds:uri="948e1b9c-bee8-44de-8cc6-706e5b780eae"/>
    <ds:schemaRef ds:uri="feadaf30-646e-4180-8499-c12b20b15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ABF008-5360-40B2-8607-DCCB04216A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918</Words>
  <Application>Microsoft Office PowerPoint</Application>
  <PresentationFormat>Apresentação na tela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Cambria Math</vt:lpstr>
      <vt:lpstr>Georgia</vt:lpstr>
      <vt:lpstr>Metropolis</vt:lpstr>
      <vt:lpstr>Tahoma</vt:lpstr>
      <vt:lpstr>Times New Roman</vt:lpstr>
      <vt:lpstr>Tema do Office</vt:lpstr>
      <vt:lpstr>CIÊNCIA DE DADOS PARA NÃO CIENTISTAS:</vt:lpstr>
      <vt:lpstr>REGRESSÃO LINEAR (SIMPLES)</vt:lpstr>
      <vt:lpstr>REGRESSÃO LINEAR SIMPLES</vt:lpstr>
      <vt:lpstr>EXEMPLOS DE APLICAÇÃO</vt:lpstr>
      <vt:lpstr>EXEMPLO DE APLICAÇÃO</vt:lpstr>
      <vt:lpstr>EQUAÇÃO DE REGRESSÃO LINEAR SIMPLES ESTIMADA</vt:lpstr>
      <vt:lpstr>EXEMPLO PRÁTICO</vt:lpstr>
      <vt:lpstr>EXEMPLO PRÁTICO</vt:lpstr>
      <vt:lpstr>EXEMPLO PRÁTICO</vt:lpstr>
      <vt:lpstr>EXERCÍCIOS </vt:lpstr>
      <vt:lpstr>EXERCÍCIOS </vt:lpstr>
      <vt:lpstr>EXERCÍCIOS - QUALIDADE 1</vt:lpstr>
      <vt:lpstr>EXERCÍOS – QUALIDADE 2</vt:lpstr>
      <vt:lpstr>EXERCÍCIO – RENDA FAMILIAR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FTT - Modelo 1</dc:title>
  <dc:creator>Cássio Akio Kobayashi Suzuki</dc:creator>
  <cp:lastModifiedBy>Valéria Feitosa de Moura</cp:lastModifiedBy>
  <cp:revision>36</cp:revision>
  <dcterms:created xsi:type="dcterms:W3CDTF">2015-01-27T16:13:30Z</dcterms:created>
  <dcterms:modified xsi:type="dcterms:W3CDTF">2019-10-19T14:17:12Z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0x010100951F864CA035244EB7F6E6B9CAD39DD8</vt:lpwstr>
  </property>
</Properties>
</file>