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6" r:id="rId3"/>
    <p:sldId id="298" r:id="rId4"/>
    <p:sldId id="288" r:id="rId5"/>
    <p:sldId id="287" r:id="rId6"/>
    <p:sldId id="289" r:id="rId7"/>
    <p:sldId id="299" r:id="rId8"/>
    <p:sldId id="300" r:id="rId9"/>
    <p:sldId id="301" r:id="rId10"/>
    <p:sldId id="302" r:id="rId11"/>
    <p:sldId id="292" r:id="rId12"/>
    <p:sldId id="293" r:id="rId13"/>
    <p:sldId id="294" r:id="rId14"/>
    <p:sldId id="295" r:id="rId15"/>
    <p:sldId id="296" r:id="rId16"/>
    <p:sldId id="297" r:id="rId17"/>
  </p:sldIdLst>
  <p:sldSz cx="6858000" cy="5143500"/>
  <p:notesSz cx="6858000" cy="9144000"/>
  <p:embeddedFontLst>
    <p:embeddedFont>
      <p:font typeface="Oswald" panose="020B0604020202020204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BF8"/>
    <a:srgbClr val="BDF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155B6B-C10B-439D-8215-1364F17FF2D2}">
  <a:tblStyle styleId="{56155B6B-C10B-439D-8215-1364F17FF2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568820494866507"/>
          <c:y val="5.9368967546430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Motivos do Desperdício</c:v>
                </c:pt>
              </c:strCache>
            </c:strRef>
          </c:tx>
          <c:dPt>
            <c:idx val="0"/>
            <c:bubble3D val="0"/>
            <c:spPr>
              <a:solidFill>
                <a:srgbClr val="44DBF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44-44D5-BE92-E31F2B48124E}"/>
              </c:ext>
            </c:extLst>
          </c:dPt>
          <c:dPt>
            <c:idx val="1"/>
            <c:bubble3D val="0"/>
            <c:spPr>
              <a:solidFill>
                <a:srgbClr val="BDF3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44-44D5-BE92-E31F2B48124E}"/>
              </c:ext>
            </c:extLst>
          </c:dPt>
          <c:dLbls>
            <c:dLbl>
              <c:idx val="0"/>
              <c:layout>
                <c:manualLayout>
                  <c:x val="-0.161364886846464"/>
                  <c:y val="3.961881768034802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EDFC34-EA38-43F7-99EE-956D43C13C58}" type="VALUE">
                      <a:rPr lang="en-US" sz="2000" b="1" i="0" u="none" strike="noStrike" cap="none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rPr>
                      <a:pPr>
                        <a:defRPr sz="2000">
                          <a:solidFill>
                            <a:schemeClr val="bg1"/>
                          </a:solidFill>
                        </a:defRPr>
                      </a:pPr>
                      <a:t>[VALOR]</a:t>
                    </a:fld>
                    <a:r>
                      <a:rPr lang="en-US" sz="2000" b="1" i="0" u="none" strike="noStrike" cap="none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44-44D5-BE92-E31F2B48124E}"/>
                </c:ext>
              </c:extLst>
            </c:dLbl>
            <c:dLbl>
              <c:idx val="1"/>
              <c:layout>
                <c:manualLayout>
                  <c:x val="0.16932461510716076"/>
                  <c:y val="-5.71811977187357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sz="2000" b="0" i="0" u="none" strike="noStrike" kern="1200" baseline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C843E4D-A4A7-40F7-845F-5A0656BE36A8}" type="VALUE">
                      <a:rPr lang="en-US" sz="2000" b="1" i="0" u="none" strike="noStrike" kern="1200" cap="none" baseline="0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</a:rPr>
                      <a:pPr algn="ctr" rtl="0">
                        <a:defRPr sz="200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</a:defRPr>
                      </a:pPr>
                      <a:t>[VALOR]</a:t>
                    </a:fld>
                    <a:r>
                      <a:rPr lang="en-US" sz="2000" b="1" i="0" u="none" strike="noStrike" kern="1200" cap="none" baseline="0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sz="2000" b="0" i="0" u="none" strike="noStrike" kern="1200" baseline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44-44D5-BE92-E31F2B4812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Lixo</c:v>
                </c:pt>
                <c:pt idx="1">
                  <c:v>Prod, Arm e transp.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1-477D-B349-DA093C99A6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96889552704457"/>
          <c:y val="0.86297510298137259"/>
          <c:w val="0.42957986568322515"/>
          <c:h val="6.71790528463556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0082" y="2008376"/>
            <a:ext cx="6907988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0082" y="2139700"/>
            <a:ext cx="6907988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385986" y="18145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2"/>
          <p:cNvSpPr/>
          <p:nvPr/>
        </p:nvSpPr>
        <p:spPr>
          <a:xfrm rot="8100000">
            <a:off x="4529236" y="20984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p2"/>
          <p:cNvSpPr/>
          <p:nvPr/>
        </p:nvSpPr>
        <p:spPr>
          <a:xfrm rot="8100000">
            <a:off x="5386486" y="21317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7144" y="2024075"/>
            <a:ext cx="6875869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32127" y="2005089"/>
            <a:ext cx="6922181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243025" y="21478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0" name="Google Shape;70;p2"/>
          <p:cNvSpPr/>
          <p:nvPr/>
        </p:nvSpPr>
        <p:spPr>
          <a:xfrm>
            <a:off x="814275" y="24335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1" name="Google Shape;71;p2"/>
          <p:cNvSpPr/>
          <p:nvPr/>
        </p:nvSpPr>
        <p:spPr>
          <a:xfrm>
            <a:off x="3671775" y="20776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2" name="Google Shape;72;p2"/>
          <p:cNvSpPr/>
          <p:nvPr/>
        </p:nvSpPr>
        <p:spPr>
          <a:xfrm rot="8100000">
            <a:off x="6524962" y="18907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135981" y="3363425"/>
            <a:ext cx="420772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785813" y="634125"/>
            <a:ext cx="524745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529425" y="1626600"/>
            <a:ext cx="1853775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47650" rtl="0">
              <a:spcBef>
                <a:spcPts val="450"/>
              </a:spcBef>
              <a:spcAft>
                <a:spcPts val="0"/>
              </a:spcAft>
              <a:buSzPts val="1600"/>
              <a:buChar char="◉"/>
              <a:defRPr sz="1200"/>
            </a:lvl1pPr>
            <a:lvl2pPr marL="685800" lvl="1" indent="-24765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200"/>
            </a:lvl2pPr>
            <a:lvl3pPr marL="1028700" lvl="2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2478094" y="1626600"/>
            <a:ext cx="1853775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47650" rtl="0">
              <a:spcBef>
                <a:spcPts val="450"/>
              </a:spcBef>
              <a:spcAft>
                <a:spcPts val="0"/>
              </a:spcAft>
              <a:buSzPts val="1600"/>
              <a:buChar char="◉"/>
              <a:defRPr sz="1200"/>
            </a:lvl1pPr>
            <a:lvl2pPr marL="685800" lvl="1" indent="-24765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200"/>
            </a:lvl2pPr>
            <a:lvl3pPr marL="1028700" lvl="2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4426763" y="1626600"/>
            <a:ext cx="1853775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47650" rtl="0">
              <a:spcBef>
                <a:spcPts val="450"/>
              </a:spcBef>
              <a:spcAft>
                <a:spcPts val="0"/>
              </a:spcAft>
              <a:buSzPts val="1600"/>
              <a:buChar char="◉"/>
              <a:defRPr sz="1200"/>
            </a:lvl1pPr>
            <a:lvl2pPr marL="685800" lvl="1" indent="-24765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200"/>
            </a:lvl2pPr>
            <a:lvl3pPr marL="1028700" lvl="2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1431" y="4446775"/>
            <a:ext cx="6893719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1431" y="4578112"/>
            <a:ext cx="6893719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385986" y="42529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55" name="Google Shape;255;p7"/>
          <p:cNvSpPr/>
          <p:nvPr/>
        </p:nvSpPr>
        <p:spPr>
          <a:xfrm rot="8100000">
            <a:off x="4529236" y="45368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56" name="Google Shape;256;p7"/>
          <p:cNvSpPr/>
          <p:nvPr/>
        </p:nvSpPr>
        <p:spPr>
          <a:xfrm rot="8100000">
            <a:off x="5386486" y="45701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7144" y="4462475"/>
            <a:ext cx="6875869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32127" y="4443489"/>
            <a:ext cx="6922181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243025" y="45862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8" name="Google Shape;288;p7"/>
          <p:cNvSpPr/>
          <p:nvPr/>
        </p:nvSpPr>
        <p:spPr>
          <a:xfrm>
            <a:off x="814275" y="48719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9" name="Google Shape;289;p7"/>
          <p:cNvSpPr/>
          <p:nvPr/>
        </p:nvSpPr>
        <p:spPr>
          <a:xfrm>
            <a:off x="3671775" y="45160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0" name="Google Shape;290;p7"/>
          <p:cNvSpPr/>
          <p:nvPr/>
        </p:nvSpPr>
        <p:spPr>
          <a:xfrm rot="8100000">
            <a:off x="6524962" y="43291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785813" y="634125"/>
            <a:ext cx="524745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1431" y="4446775"/>
            <a:ext cx="6893719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1431" y="4578112"/>
            <a:ext cx="6893719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385986" y="42529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4529236" y="45368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8" name="Google Shape;298;p8"/>
          <p:cNvSpPr/>
          <p:nvPr/>
        </p:nvSpPr>
        <p:spPr>
          <a:xfrm rot="8100000">
            <a:off x="5386486" y="45701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7144" y="4462475"/>
            <a:ext cx="6875869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32127" y="4443489"/>
            <a:ext cx="6922181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243025" y="45862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30" name="Google Shape;330;p8"/>
          <p:cNvSpPr/>
          <p:nvPr/>
        </p:nvSpPr>
        <p:spPr>
          <a:xfrm>
            <a:off x="814275" y="48719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31" name="Google Shape;331;p8"/>
          <p:cNvSpPr/>
          <p:nvPr/>
        </p:nvSpPr>
        <p:spPr>
          <a:xfrm>
            <a:off x="3671775" y="45160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32" name="Google Shape;332;p8"/>
          <p:cNvSpPr/>
          <p:nvPr/>
        </p:nvSpPr>
        <p:spPr>
          <a:xfrm rot="8100000">
            <a:off x="6524962" y="43291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15056" y="636775"/>
            <a:ext cx="6902963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25107" y="768100"/>
            <a:ext cx="6907988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385986" y="4429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4529236" y="7268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5386486" y="7601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7144" y="652475"/>
            <a:ext cx="6875869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32127" y="633489"/>
            <a:ext cx="6922181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243025" y="7762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54" name="Google Shape;454;p11"/>
          <p:cNvSpPr/>
          <p:nvPr/>
        </p:nvSpPr>
        <p:spPr>
          <a:xfrm>
            <a:off x="814275" y="10619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55" name="Google Shape;455;p11"/>
          <p:cNvSpPr/>
          <p:nvPr/>
        </p:nvSpPr>
        <p:spPr>
          <a:xfrm>
            <a:off x="3671775" y="7060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6524962" y="5191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285750" y="7"/>
            <a:ext cx="62865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785813" y="634125"/>
            <a:ext cx="524745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806888" y="1540175"/>
            <a:ext cx="524745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135981" y="3165506"/>
            <a:ext cx="4207725" cy="8698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pt-BR" dirty="0"/>
              <a:t>TITLE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BF9A-D9B4-4470-8418-329B68C3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75" y="0"/>
            <a:ext cx="5247450" cy="715800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51AF65-4BD6-4556-A9C5-237B4BF95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7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>
          <a:xfrm>
            <a:off x="6398110" y="5000958"/>
            <a:ext cx="411525" cy="3174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74" y="1832690"/>
            <a:ext cx="1565998" cy="1542074"/>
          </a:xfrm>
          <a:prstGeom prst="ellipse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3" y="1832690"/>
            <a:ext cx="1641149" cy="1641149"/>
          </a:xfrm>
          <a:prstGeom prst="ellipse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12" y="1807759"/>
            <a:ext cx="1656351" cy="1591937"/>
          </a:xfrm>
          <a:prstGeom prst="ellipse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453495" y="3541990"/>
            <a:ext cx="154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Igor Martins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674087" y="3556422"/>
            <a:ext cx="154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Lucas S. Sousa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126547" y="3541990"/>
            <a:ext cx="154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Renan Dias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MENTOR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1" y="1618573"/>
            <a:ext cx="2079222" cy="2070558"/>
          </a:xfrm>
          <a:prstGeom prst="ellipse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120316" y="2653852"/>
            <a:ext cx="31317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Eduardo </a:t>
            </a:r>
            <a:r>
              <a:rPr lang="pt-BR" sz="2000" dirty="0" err="1"/>
              <a:t>Savino</a:t>
            </a:r>
            <a:r>
              <a:rPr lang="pt-BR" sz="2000" dirty="0"/>
              <a:t> Gomes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INVESTIMENTO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6" y="1615046"/>
            <a:ext cx="2261859" cy="226185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07785" y="1615046"/>
            <a:ext cx="3615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B050"/>
                </a:solidFill>
              </a:rPr>
              <a:t>R$ 50.000,00</a:t>
            </a:r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3007785" y="2577688"/>
            <a:ext cx="5247450" cy="1922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Acelerar Progresso;</a:t>
            </a:r>
          </a:p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Melhoria de resultados;</a:t>
            </a:r>
          </a:p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P&amp;D;</a:t>
            </a:r>
          </a:p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Capacitação;</a:t>
            </a:r>
          </a:p>
          <a:p>
            <a:pPr marL="76200">
              <a:spcBef>
                <a:spcPts val="450"/>
              </a:spcBef>
              <a:buClr>
                <a:srgbClr val="28324A"/>
              </a:buClr>
              <a:buSzPts val="2000"/>
            </a:pPr>
            <a:endParaRPr lang="pt-BR" sz="20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ESPERAR?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1" y="1471360"/>
            <a:ext cx="1863616" cy="1863616"/>
          </a:xfrm>
          <a:prstGeom prst="rect">
            <a:avLst/>
          </a:prstGeom>
        </p:spPr>
      </p:pic>
      <p:sp>
        <p:nvSpPr>
          <p:cNvPr id="5" name="Espaço Reservado para Texto 2"/>
          <p:cNvSpPr txBox="1">
            <a:spLocks/>
          </p:cNvSpPr>
          <p:nvPr/>
        </p:nvSpPr>
        <p:spPr>
          <a:xfrm>
            <a:off x="2780417" y="1712191"/>
            <a:ext cx="4048689" cy="1922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Consolidação do nosso software no mercado</a:t>
            </a:r>
          </a:p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Uma mudança de paradigma no setor alimentício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49821" y="3456412"/>
            <a:ext cx="47735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 mundo onde para se comer um prato de comida, não seja necessário jogar outro no lixo!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08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Google Shape;766;p37"/>
          <p:cNvSpPr txBox="1">
            <a:spLocks/>
          </p:cNvSpPr>
          <p:nvPr/>
        </p:nvSpPr>
        <p:spPr>
          <a:xfrm>
            <a:off x="1008915" y="2302295"/>
            <a:ext cx="4945275" cy="8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7500" dirty="0"/>
              <a:t>OBRIGADO!</a:t>
            </a:r>
          </a:p>
        </p:txBody>
      </p:sp>
      <p:sp>
        <p:nvSpPr>
          <p:cNvPr id="6" name="Google Shape;768;p37"/>
          <p:cNvSpPr txBox="1">
            <a:spLocks/>
          </p:cNvSpPr>
          <p:nvPr/>
        </p:nvSpPr>
        <p:spPr>
          <a:xfrm>
            <a:off x="6417581" y="4262588"/>
            <a:ext cx="411525" cy="23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7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10" y="1075997"/>
            <a:ext cx="4067503" cy="40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1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275" y="0"/>
            <a:ext cx="5247450" cy="715800"/>
          </a:xfrm>
        </p:spPr>
        <p:txBody>
          <a:bodyPr/>
          <a:lstStyle/>
          <a:p>
            <a:r>
              <a:rPr lang="pt-BR" dirty="0"/>
              <a:t>O QUE É DESPERDÍCIO?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6566-7F9D-48A0-8ED5-F8A7135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75" y="0"/>
            <a:ext cx="5247450" cy="715800"/>
          </a:xfrm>
        </p:spPr>
        <p:txBody>
          <a:bodyPr/>
          <a:lstStyle/>
          <a:p>
            <a:r>
              <a:rPr lang="pt-BR" dirty="0"/>
              <a:t>TIPOS DE DESPERDICIO ALIMENTAR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6FA560-6F41-48D9-A409-238E3DA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22050"/>
            <a:ext cx="2172697" cy="3299400"/>
          </a:xfrm>
        </p:spPr>
        <p:txBody>
          <a:bodyPr/>
          <a:lstStyle/>
          <a:p>
            <a:r>
              <a:rPr lang="pt-BR" sz="1400" dirty="0"/>
              <a:t>Sobra de alimentos não preparados.</a:t>
            </a:r>
          </a:p>
          <a:p>
            <a:r>
              <a:rPr lang="pt-BR" sz="1400" dirty="0"/>
              <a:t>Sobra de alimentos pré-preparados.</a:t>
            </a:r>
          </a:p>
          <a:p>
            <a:r>
              <a:rPr lang="pt-BR" sz="1400" dirty="0"/>
              <a:t>Sobra de alimentos prontos.</a:t>
            </a:r>
          </a:p>
          <a:p>
            <a:pPr marL="95250" indent="0">
              <a:buNone/>
            </a:pPr>
            <a:r>
              <a:rPr lang="pt-BR" dirty="0"/>
              <a:t>                        (COLOG, 2018)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E95BDE-1EFE-4D29-BFEB-44C9A346EE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72698" y="922050"/>
            <a:ext cx="2309740" cy="3299400"/>
          </a:xfrm>
        </p:spPr>
        <p:txBody>
          <a:bodyPr/>
          <a:lstStyle/>
          <a:p>
            <a:r>
              <a:rPr lang="pt-BR" sz="1400" dirty="0"/>
              <a:t>Sobra de alimentos prontos.</a:t>
            </a:r>
          </a:p>
          <a:p>
            <a:pPr marL="95250" indent="0">
              <a:buNone/>
            </a:pPr>
            <a:endParaRPr lang="pt-BR" sz="1400" dirty="0"/>
          </a:p>
          <a:p>
            <a:pPr lvl="1"/>
            <a:r>
              <a:rPr lang="pt-BR" sz="1400" dirty="0"/>
              <a:t>Sobra Limpa</a:t>
            </a:r>
          </a:p>
          <a:p>
            <a:pPr marL="438150" lvl="1" indent="0">
              <a:buNone/>
            </a:pPr>
            <a:endParaRPr lang="pt-BR" sz="1400" dirty="0"/>
          </a:p>
          <a:p>
            <a:pPr lvl="1"/>
            <a:r>
              <a:rPr lang="pt-BR" sz="1400" dirty="0"/>
              <a:t>Sobra suja ou resto ingesta.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99B325-DB9F-43D2-B0D8-4CC5E566152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482438" y="922050"/>
            <a:ext cx="2346668" cy="32994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A3C64-03DB-469A-B59A-7536BF5306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24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75435632"/>
              </p:ext>
            </p:extLst>
          </p:nvPr>
        </p:nvGraphicFramePr>
        <p:xfrm>
          <a:off x="750679" y="1298933"/>
          <a:ext cx="5666902" cy="3636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972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275" y="0"/>
            <a:ext cx="5247450" cy="715800"/>
          </a:xfrm>
        </p:spPr>
        <p:txBody>
          <a:bodyPr/>
          <a:lstStyle/>
          <a:p>
            <a:r>
              <a:rPr lang="pt-BR" dirty="0"/>
              <a:t>Desperdício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894" y="1707906"/>
            <a:ext cx="2278097" cy="3299400"/>
          </a:xfrm>
        </p:spPr>
        <p:txBody>
          <a:bodyPr/>
          <a:lstStyle/>
          <a:p>
            <a:r>
              <a:rPr lang="pt-BR" altLang="ko-KR" sz="1600" dirty="0"/>
              <a:t>Por ano, </a:t>
            </a:r>
            <a:r>
              <a:rPr lang="pt-BR" altLang="ko-KR" sz="1800" dirty="0">
                <a:solidFill>
                  <a:srgbClr val="FF0000"/>
                </a:solidFill>
              </a:rPr>
              <a:t>1,3 bilhão </a:t>
            </a:r>
            <a:r>
              <a:rPr lang="pt-BR" altLang="ko-KR" sz="1600" dirty="0"/>
              <a:t>de toneladas de comida é desperdiçada ou se perde ao longo das cadeias produtivas de alimentos</a:t>
            </a:r>
            <a:br>
              <a:rPr lang="pt-BR" altLang="ko-KR" sz="1600" dirty="0"/>
            </a:br>
            <a:r>
              <a:rPr lang="pt-BR" altLang="ko-KR" sz="1600" dirty="0"/>
              <a:t>(ONU, 2018)</a:t>
            </a:r>
            <a:endParaRPr lang="pt-BR" sz="16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2399853" y="1707906"/>
            <a:ext cx="2058294" cy="3299400"/>
          </a:xfrm>
        </p:spPr>
        <p:txBody>
          <a:bodyPr/>
          <a:lstStyle/>
          <a:p>
            <a:r>
              <a:rPr lang="pt-BR" altLang="ko-KR" sz="1600" dirty="0"/>
              <a:t>Esse volume representa </a:t>
            </a:r>
            <a:r>
              <a:rPr lang="pt-BR" altLang="ko-KR" sz="1800" dirty="0">
                <a:solidFill>
                  <a:srgbClr val="FF0000"/>
                </a:solidFill>
              </a:rPr>
              <a:t>30% </a:t>
            </a:r>
            <a:r>
              <a:rPr lang="pt-BR" altLang="ko-KR" sz="1600" dirty="0"/>
              <a:t>de toda a comida produzida por ano no planeta.         (ONU, 2018)</a:t>
            </a:r>
            <a:endParaRPr lang="en-US" altLang="ko-KR" sz="1600" dirty="0"/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3"/>
          </p:nvPr>
        </p:nvSpPr>
        <p:spPr>
          <a:xfrm>
            <a:off x="4551009" y="1653958"/>
            <a:ext cx="2278097" cy="3299400"/>
          </a:xfrm>
        </p:spPr>
        <p:txBody>
          <a:bodyPr/>
          <a:lstStyle/>
          <a:p>
            <a:r>
              <a:rPr lang="pt-BR" altLang="ko-KR" sz="1600" dirty="0"/>
              <a:t>Atualmente, </a:t>
            </a:r>
            <a:r>
              <a:rPr lang="pt-BR" altLang="ko-KR" sz="1800" dirty="0">
                <a:solidFill>
                  <a:srgbClr val="FF0000"/>
                </a:solidFill>
              </a:rPr>
              <a:t>815 milhões</a:t>
            </a:r>
            <a:r>
              <a:rPr lang="pt-BR" altLang="ko-KR" sz="1800" dirty="0"/>
              <a:t> </a:t>
            </a:r>
            <a:r>
              <a:rPr lang="pt-BR" altLang="ko-KR" sz="1600" dirty="0"/>
              <a:t>de pessoas passam fome no planeta. (FAO, 2019)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2248" y="1369352"/>
            <a:ext cx="650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Desperdício no Brasil e no mundo!</a:t>
            </a:r>
          </a:p>
        </p:txBody>
      </p:sp>
    </p:spTree>
    <p:extLst>
      <p:ext uri="{BB962C8B-B14F-4D97-AF65-F5344CB8AC3E}">
        <p14:creationId xmlns:p14="http://schemas.microsoft.com/office/powerpoint/2010/main" val="420863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05275" y="0"/>
            <a:ext cx="5247450" cy="715800"/>
          </a:xfrm>
        </p:spPr>
        <p:txBody>
          <a:bodyPr/>
          <a:lstStyle/>
          <a:p>
            <a:r>
              <a:rPr lang="pt-BR" dirty="0"/>
              <a:t>HIPÓTESE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E78439-7202-442B-AF9D-F2A0234355F8}"/>
              </a:ext>
            </a:extLst>
          </p:cNvPr>
          <p:cNvSpPr txBox="1"/>
          <p:nvPr/>
        </p:nvSpPr>
        <p:spPr>
          <a:xfrm>
            <a:off x="1362456" y="1234440"/>
            <a:ext cx="3090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pensamos em resolver.</a:t>
            </a:r>
          </a:p>
        </p:txBody>
      </p:sp>
    </p:spTree>
    <p:extLst>
      <p:ext uri="{BB962C8B-B14F-4D97-AF65-F5344CB8AC3E}">
        <p14:creationId xmlns:p14="http://schemas.microsoft.com/office/powerpoint/2010/main" val="232713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1343-D825-4C38-94E1-42450E41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75" y="0"/>
            <a:ext cx="5247450" cy="715800"/>
          </a:xfrm>
        </p:spPr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9A7B74-73AC-4A96-9961-401F3E5483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D6C3D8-A499-4B58-ADE2-BE18C4CD4D99}"/>
              </a:ext>
            </a:extLst>
          </p:cNvPr>
          <p:cNvSpPr txBox="1"/>
          <p:nvPr/>
        </p:nvSpPr>
        <p:spPr>
          <a:xfrm>
            <a:off x="1700783" y="2039112"/>
            <a:ext cx="435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PORQUE INTELILGÊNCIA ARTIFICIAL 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382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2977-1172-4FC8-B4AC-3C14B4BC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75" y="0"/>
            <a:ext cx="5247450" cy="715800"/>
          </a:xfrm>
        </p:spPr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1F407F1-6349-4E27-B58E-2F42F1A57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49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C6BA1-246E-4203-8D9C-E1963A5B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75" y="0"/>
            <a:ext cx="5247450" cy="715800"/>
          </a:xfrm>
        </p:spPr>
        <p:txBody>
          <a:bodyPr/>
          <a:lstStyle/>
          <a:p>
            <a:r>
              <a:rPr lang="pt-BR" dirty="0"/>
              <a:t>OBJETIVO ESPECIFICO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E1DBB1B-BC50-4552-8D87-4D0EF73F15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65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221</Words>
  <Application>Microsoft Office PowerPoint</Application>
  <PresentationFormat>Personalizar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Source Sans Pro</vt:lpstr>
      <vt:lpstr>Oswald</vt:lpstr>
      <vt:lpstr>Quince template</vt:lpstr>
      <vt:lpstr>TITLE</vt:lpstr>
      <vt:lpstr>O QUE É DESPERDÍCIO?</vt:lpstr>
      <vt:lpstr>TIPOS DE DESPERDICIO ALIMENTAR</vt:lpstr>
      <vt:lpstr>Apresentação do PowerPoint</vt:lpstr>
      <vt:lpstr>Desperdício</vt:lpstr>
      <vt:lpstr>HIPÓTESE</vt:lpstr>
      <vt:lpstr>INTELIGÊNCIA ARTIFICIAL</vt:lpstr>
      <vt:lpstr>OBJETIVO GERAL</vt:lpstr>
      <vt:lpstr>OBJETIVO ESPECIFICO</vt:lpstr>
      <vt:lpstr>JUSTIFICATIVA</vt:lpstr>
      <vt:lpstr>TIME</vt:lpstr>
      <vt:lpstr>MENTOR</vt:lpstr>
      <vt:lpstr>INVESTIMENTO</vt:lpstr>
      <vt:lpstr>O QUE ESPERAR?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Silva Sousa</dc:creator>
  <cp:lastModifiedBy>i7uuc45D ...</cp:lastModifiedBy>
  <cp:revision>22</cp:revision>
  <dcterms:modified xsi:type="dcterms:W3CDTF">2019-09-24T02:32:36Z</dcterms:modified>
</cp:coreProperties>
</file>