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57" r:id="rId4"/>
    <p:sldId id="265" r:id="rId5"/>
    <p:sldId id="264" r:id="rId6"/>
    <p:sldId id="266" r:id="rId7"/>
    <p:sldId id="267" r:id="rId8"/>
    <p:sldId id="258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0" r:id="rId17"/>
    <p:sldId id="261" r:id="rId18"/>
    <p:sldId id="26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BE977-3706-4CFE-B9DC-D4A2309F74F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D72E2-ED6A-42C6-B8D5-B12D9065B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92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Grande parte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deste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disperdicio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ocorre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locais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alimentação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massa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como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restaurants 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refeitórios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2E2-ED6A-42C6-B8D5-B12D9065BFD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20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Grande parte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deste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disperdicio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ocorre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locais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alimentação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massa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como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restaurants 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refeitórios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2E2-ED6A-42C6-B8D5-B12D9065BFD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571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Grande parte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deste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disperdicio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ocorre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locais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alimentação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massa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como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restaurants 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refeitórios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2E2-ED6A-42C6-B8D5-B12D9065BFD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622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Grande parte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deste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disperdicio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ocorre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locais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alimentação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massa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como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restaurants 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refeitórios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2E2-ED6A-42C6-B8D5-B12D9065BFD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85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Grande parte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deste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disperdicio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ocorre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locais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alimentação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massa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como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restaurants 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refeitórios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2E2-ED6A-42C6-B8D5-B12D9065BFD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11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Grande parte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deste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disperdicio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ocorre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locais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alimentação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massa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como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restaurants 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refeitórios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2E2-ED6A-42C6-B8D5-B12D9065BFD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4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Grande parte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deste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disperdicio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ocorre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locais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alimentação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massa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como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restaurants 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refeitórios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2E2-ED6A-42C6-B8D5-B12D9065BFD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76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Grande parte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deste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disperdicio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ocorre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locais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alimentação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massa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como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restaurants 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refeitórios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2E2-ED6A-42C6-B8D5-B12D9065BFD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712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Grande parte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deste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disperdicio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ocorre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locais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alimentação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massa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como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restaurants 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refeitórios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2E2-ED6A-42C6-B8D5-B12D9065BFD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28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Grande parte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deste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disperdicio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ocorre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locais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alimentação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massa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como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restaurants 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refeitórios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2E2-ED6A-42C6-B8D5-B12D9065BFD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87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Grande parte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deste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disperdicio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ocorre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locais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alimentação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massa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como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restaurants 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refeitórios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2E2-ED6A-42C6-B8D5-B12D9065BFD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43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Grande parte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deste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disperdicio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ocorre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locais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alimentação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massa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como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 restaurants e </a:t>
            </a:r>
            <a:r>
              <a:rPr lang="en-US" altLang="ko-KR" sz="1200" dirty="0" err="1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refeitórios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  <a:cs typeface="Arial" pitchFamily="34" charset="0"/>
              </a:rPr>
              <a:t>.</a:t>
            </a:r>
            <a:endParaRPr lang="ko-KR" altLang="en-US" sz="1200" dirty="0" smtClean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2E2-ED6A-42C6-B8D5-B12D9065BFD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19872" y="116632"/>
            <a:ext cx="543609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Redução</a:t>
            </a: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do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desperdício</a:t>
            </a: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na</a:t>
            </a: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produção</a:t>
            </a: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de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alimentos</a:t>
            </a:r>
            <a:endParaRPr lang="en-US" altLang="ko-KR" sz="36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692696"/>
            <a:ext cx="8712968" cy="45382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solução</a:t>
            </a:r>
            <a:r>
              <a:rPr lang="en-US" altLang="ko-K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irá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utilizer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conceitos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de machine learning 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inteligência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artificial com base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dados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como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Clima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dia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chuva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frio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, sol);</a:t>
            </a:r>
          </a:p>
          <a:p>
            <a:pPr marL="0" indent="0" algn="just">
              <a:buNone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Dia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mês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feriado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ou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emenda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dia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recebimento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salário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..);</a:t>
            </a:r>
          </a:p>
          <a:p>
            <a:pPr marL="0" indent="0" algn="just">
              <a:buNone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Aprovação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prato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servido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 algn="just">
              <a:buNone/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692696"/>
            <a:ext cx="8712968" cy="45382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momento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não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tem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competidores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de Mercado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diretos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pois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predição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da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quantidade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de comida que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deve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ser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produzida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é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feita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pela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nutricionista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ou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pelo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cozinheiro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692696"/>
            <a:ext cx="8712968" cy="45382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ko-KR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Imagina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-se que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esse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software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possa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adequar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quantidade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produção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de comida com a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quantidade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pessoas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que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irão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alimentar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e com a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quantidade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de comida que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deve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ser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produzida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para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suprir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essas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pessoas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endParaRPr lang="en-US" altLang="ko-KR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altLang="ko-KR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sz="4000" dirty="0" smtClean="0">
                <a:latin typeface="Arial" pitchFamily="34" charset="0"/>
                <a:cs typeface="Arial" pitchFamily="34" charset="0"/>
              </a:rPr>
              <a:t>O FOCO É REDUZIR EXCESSO DE PRODUÇÃO</a:t>
            </a:r>
          </a:p>
          <a:p>
            <a:pPr marL="0" indent="0" algn="just">
              <a:buNone/>
            </a:pP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692696"/>
            <a:ext cx="8712968" cy="45382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	A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equipe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é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composta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por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três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membros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que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formam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um time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jovem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, mas que tem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muita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vontade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realizar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projeto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e que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está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trabalhando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para se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especiliazar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área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negócio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projeto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concretizá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-lo no Mercado,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mesmo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que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cada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um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tenha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uma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função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ou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área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conhecimento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que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lida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melhor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692696"/>
            <a:ext cx="8712968" cy="45382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incentivar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desenvolvimento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projeto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acelerar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seu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progresso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precisão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resultados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, é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necessário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um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investimento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de R$50.000.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692696"/>
            <a:ext cx="8712968" cy="45382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FECHAMENTO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Solução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dirty="0" smtClean="0">
                <a:solidFill>
                  <a:schemeClr val="bg1"/>
                </a:solidFill>
              </a:rPr>
              <a:t>Competidores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4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>
                <a:solidFill>
                  <a:schemeClr val="bg1"/>
                </a:solidFill>
              </a:rPr>
              <a:t>Investimento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35696" y="1412776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</a:rPr>
              <a:t>1.000.000,00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0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5516" y="692697"/>
            <a:ext cx="8712968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O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Projeto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visa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criar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um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protótipo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que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seja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capaz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mensurar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a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quantidade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pessoas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que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que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irão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estar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presentes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no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refeitório</a:t>
            </a:r>
            <a:r>
              <a:rPr lang="en-US" altLang="ko-KR" sz="2200" dirty="0"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afim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calcular</a:t>
            </a:r>
            <a:r>
              <a:rPr lang="en-US" altLang="ko-KR" sz="2200" dirty="0"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a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quantidade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de comida que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deve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ser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produzida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para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evitar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desperdícios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produção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.</a:t>
            </a:r>
            <a:endParaRPr lang="en-US" altLang="ko-KR" sz="2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3187" y="2708920"/>
            <a:ext cx="8712968" cy="15841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É simples, se X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pessoas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vão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comer.</a:t>
            </a:r>
          </a:p>
          <a:p>
            <a:pPr marL="0" indent="0">
              <a:buFont typeface="Arial" pitchFamily="34" charset="0"/>
              <a:buNone/>
            </a:pPr>
            <a:endParaRPr lang="en-US" altLang="ko-KR" sz="2200" dirty="0">
              <a:latin typeface="Berlin Sans FB Demi" panose="020E0802020502020306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Vamos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produzir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comida para X+10%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pessoas</a:t>
            </a:r>
            <a:r>
              <a:rPr lang="en-US" altLang="ko-KR" sz="2200" dirty="0"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para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não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correr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o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risco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de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deixar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ninguém</a:t>
            </a:r>
            <a:r>
              <a:rPr lang="en-US" altLang="ko-KR" sz="2200" dirty="0" smtClean="0">
                <a:latin typeface="Berlin Sans FB Demi" panose="020E0802020502020306" pitchFamily="34" charset="0"/>
                <a:cs typeface="Arial" pitchFamily="34" charset="0"/>
              </a:rPr>
              <a:t> com </a:t>
            </a:r>
            <a:r>
              <a:rPr lang="en-US" altLang="ko-KR" sz="2200" dirty="0" err="1" smtClean="0">
                <a:latin typeface="Berlin Sans FB Demi" panose="020E0802020502020306" pitchFamily="34" charset="0"/>
                <a:cs typeface="Arial" pitchFamily="34" charset="0"/>
              </a:rPr>
              <a:t>fome</a:t>
            </a:r>
            <a:r>
              <a:rPr lang="en-US" altLang="ko-KR" sz="2200" dirty="0">
                <a:latin typeface="Berlin Sans FB Demi" panose="020E0802020502020306" pitchFamily="34" charset="0"/>
                <a:cs typeface="Arial" pitchFamily="34" charset="0"/>
              </a:rPr>
              <a:t>.</a:t>
            </a:r>
            <a:endParaRPr lang="en-US" altLang="ko-KR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692696"/>
            <a:ext cx="8712968" cy="45382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ko-KR" sz="2800" dirty="0">
                <a:latin typeface="Arial" pitchFamily="34" charset="0"/>
                <a:cs typeface="Arial" pitchFamily="34" charset="0"/>
              </a:rPr>
              <a:t>O desperdício de comida tem vários âmbitos</a:t>
            </a:r>
            <a:r>
              <a:rPr lang="pt-BR" altLang="ko-KR" sz="2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 algn="just">
              <a:buNone/>
            </a:pPr>
            <a:endParaRPr lang="pt-BR" altLang="ko-KR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altLang="ko-KR" sz="2800" dirty="0">
                <a:latin typeface="Arial" pitchFamily="34" charset="0"/>
                <a:cs typeface="Arial" pitchFamily="34" charset="0"/>
              </a:rPr>
              <a:t>A fase de </a:t>
            </a:r>
            <a:r>
              <a:rPr lang="pt-BR" altLang="ko-KR" sz="2800" dirty="0" smtClean="0">
                <a:latin typeface="Arial" pitchFamily="34" charset="0"/>
                <a:cs typeface="Arial" pitchFamily="34" charset="0"/>
              </a:rPr>
              <a:t>colhimento, a fase de produção e resto que sobra no prato.</a:t>
            </a:r>
          </a:p>
          <a:p>
            <a:pPr marL="0" indent="0" algn="just">
              <a:buNone/>
            </a:pPr>
            <a:endParaRPr lang="pt-BR" altLang="ko-KR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altLang="ko-KR" sz="2800" dirty="0" smtClean="0">
                <a:latin typeface="Arial" pitchFamily="34" charset="0"/>
                <a:cs typeface="Arial" pitchFamily="34" charset="0"/>
              </a:rPr>
              <a:t>Trabalharemos na fase de produção;</a:t>
            </a:r>
          </a:p>
          <a:p>
            <a:pPr marL="0" indent="0" algn="just">
              <a:buNone/>
            </a:pPr>
            <a:endParaRPr lang="en-US" altLang="ko-KR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altLang="ko-KR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altLang="ko-KR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692697"/>
            <a:ext cx="8712968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altLang="ko-KR" sz="2800" dirty="0">
                <a:latin typeface="Arial" pitchFamily="34" charset="0"/>
                <a:cs typeface="Arial" pitchFamily="34" charset="0"/>
              </a:rPr>
              <a:t>O dirigente lembrou que, atualmente, 815 milhões de pessoas passam fome no planeta</a:t>
            </a:r>
            <a:r>
              <a:rPr lang="pt-BR" altLang="ko-KR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6139" y="3140968"/>
            <a:ext cx="8712968" cy="12961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altLang="ko-KR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815 milhões de pessoas</a:t>
            </a:r>
            <a:endParaRPr lang="en-US" altLang="ko-KR" sz="4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712968" cy="4538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2800" dirty="0">
                <a:latin typeface="Arial" pitchFamily="34" charset="0"/>
                <a:cs typeface="Arial" pitchFamily="34" charset="0"/>
              </a:rPr>
              <a:t>Em seminário no Rio de </a:t>
            </a:r>
            <a:r>
              <a:rPr lang="pt-BR" altLang="ko-KR" sz="2800" dirty="0" smtClean="0">
                <a:latin typeface="Arial" pitchFamily="34" charset="0"/>
                <a:cs typeface="Arial" pitchFamily="34" charset="0"/>
              </a:rPr>
              <a:t>Janeiro em outubro de 2017, </a:t>
            </a:r>
            <a:r>
              <a:rPr lang="pt-BR" altLang="ko-KR" sz="2800" dirty="0">
                <a:latin typeface="Arial" pitchFamily="34" charset="0"/>
                <a:cs typeface="Arial" pitchFamily="34" charset="0"/>
              </a:rPr>
              <a:t>a Organização das Nações Unidas para a Alimentação e a Agricultura (FAO) </a:t>
            </a:r>
            <a:r>
              <a:rPr lang="pt-BR" altLang="ko-KR" sz="2800" dirty="0" smtClean="0">
                <a:latin typeface="Arial" pitchFamily="34" charset="0"/>
                <a:cs typeface="Arial" pitchFamily="34" charset="0"/>
              </a:rPr>
              <a:t>alertou que, </a:t>
            </a:r>
            <a:r>
              <a:rPr lang="pt-BR" altLang="ko-KR" sz="2800" dirty="0">
                <a:latin typeface="Arial" pitchFamily="34" charset="0"/>
                <a:cs typeface="Arial" pitchFamily="34" charset="0"/>
              </a:rPr>
              <a:t>por ano, </a:t>
            </a:r>
            <a:r>
              <a:rPr lang="pt-BR" altLang="ko-KR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1,3 bilhão </a:t>
            </a:r>
            <a:r>
              <a:rPr lang="pt-BR" altLang="ko-KR" sz="2800" dirty="0">
                <a:latin typeface="Arial" pitchFamily="34" charset="0"/>
                <a:cs typeface="Arial" pitchFamily="34" charset="0"/>
              </a:rPr>
              <a:t>de toneladas de comida é desperdiçada ou se perde ao longo das cadeias produtivas de </a:t>
            </a:r>
            <a:r>
              <a:rPr lang="pt-BR" altLang="ko-KR" sz="2800" dirty="0" smtClean="0">
                <a:latin typeface="Arial" pitchFamily="34" charset="0"/>
                <a:cs typeface="Arial" pitchFamily="34" charset="0"/>
              </a:rPr>
              <a:t>alimentos</a:t>
            </a:r>
            <a:r>
              <a:rPr lang="pt-BR" altLang="ko-K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altLang="ko-KR" sz="2800" dirty="0" smtClean="0">
                <a:latin typeface="Arial" pitchFamily="34" charset="0"/>
                <a:cs typeface="Arial" pitchFamily="34" charset="0"/>
              </a:rPr>
              <a:t>e que esse volume </a:t>
            </a:r>
            <a:r>
              <a:rPr lang="pt-BR" altLang="ko-KR" sz="2800" dirty="0">
                <a:latin typeface="Arial" pitchFamily="34" charset="0"/>
                <a:cs typeface="Arial" pitchFamily="34" charset="0"/>
              </a:rPr>
              <a:t>representa </a:t>
            </a:r>
            <a:r>
              <a:rPr lang="pt-BR" altLang="ko-KR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30% </a:t>
            </a:r>
            <a:r>
              <a:rPr lang="pt-BR" altLang="ko-KR" sz="2800" dirty="0">
                <a:latin typeface="Arial" pitchFamily="34" charset="0"/>
                <a:cs typeface="Arial" pitchFamily="34" charset="0"/>
              </a:rPr>
              <a:t>de toda a comida produzida por ano no </a:t>
            </a:r>
            <a:r>
              <a:rPr lang="pt-BR" altLang="ko-KR" sz="2800" dirty="0" smtClean="0">
                <a:latin typeface="Arial" pitchFamily="34" charset="0"/>
                <a:cs typeface="Arial" pitchFamily="34" charset="0"/>
              </a:rPr>
              <a:t>planeta.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692696"/>
            <a:ext cx="8712968" cy="45382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Também foi afirmado pelo </a:t>
            </a:r>
            <a:r>
              <a:rPr lang="pt-BR" dirty="0"/>
              <a:t>organismo </a:t>
            </a:r>
            <a:r>
              <a:rPr lang="pt-BR" dirty="0" smtClean="0"/>
              <a:t>internacional que o </a:t>
            </a:r>
            <a:r>
              <a:rPr lang="pt-BR" dirty="0"/>
              <a:t>desperdício responde por 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>
                <a:solidFill>
                  <a:srgbClr val="FF0000"/>
                </a:solidFill>
              </a:rPr>
              <a:t>46</a:t>
            </a:r>
            <a:r>
              <a:rPr lang="pt-BR" dirty="0">
                <a:solidFill>
                  <a:srgbClr val="FF0000"/>
                </a:solidFill>
              </a:rPr>
              <a:t>%</a:t>
            </a:r>
            <a:r>
              <a:rPr lang="pt-BR" dirty="0"/>
              <a:t> da quantidade de comida que vai parar </a:t>
            </a:r>
            <a:r>
              <a:rPr lang="pt-BR" dirty="0" smtClean="0"/>
              <a:t>no lixo.</a:t>
            </a:r>
          </a:p>
          <a:p>
            <a:pPr marL="0" indent="0" algn="just">
              <a:buNone/>
            </a:pPr>
            <a:r>
              <a:rPr lang="pt-BR" dirty="0" smtClean="0"/>
              <a:t>Já </a:t>
            </a:r>
            <a:r>
              <a:rPr lang="pt-BR" dirty="0"/>
              <a:t>as perdas — que ocorrem sobretudo nas fases de produção, armazenamento e transporte — correspondem a </a:t>
            </a:r>
            <a:r>
              <a:rPr lang="pt-BR" dirty="0">
                <a:solidFill>
                  <a:srgbClr val="FF0000"/>
                </a:solidFill>
              </a:rPr>
              <a:t>54%</a:t>
            </a:r>
            <a:r>
              <a:rPr lang="pt-BR" dirty="0"/>
              <a:t> do total.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45382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Além disso, existe o Resto ingesta, ou seja, o que sobra no prato de cada pessoa que varia muito de acordo com o prato, sabor, local e produção de cada refeição.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31032" y="260648"/>
            <a:ext cx="8712968" cy="45382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Este é um Mercado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ainda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pouco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explorado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pesquisado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mas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vivência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todos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sabemos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que é um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mercado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infra-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estrutura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 que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existe</a:t>
            </a:r>
            <a:r>
              <a:rPr lang="en-US" altLang="ko-KR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praticamente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todos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lugares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refeitórios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escolas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refeitórios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faculdades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refeitórios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pequenas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 medias </a:t>
            </a:r>
            <a:r>
              <a:rPr lang="en-US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empresas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086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692696"/>
            <a:ext cx="8712968" cy="45382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Nossa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solução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visa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criar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um software que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consiga</a:t>
            </a:r>
            <a:r>
              <a:rPr lang="en-US" altLang="ko-K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gerar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, com base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cálculos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matemáticos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, um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número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pessoas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que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irão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se server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naquele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 dia. 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410</Words>
  <Application>Microsoft Office PowerPoint</Application>
  <PresentationFormat>Apresentação na tela (4:3)</PresentationFormat>
  <Paragraphs>64</Paragraphs>
  <Slides>18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Berlin Sans FB Demi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Solução</vt:lpstr>
      <vt:lpstr>Apresentação do PowerPoint</vt:lpstr>
      <vt:lpstr>Investimento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082150171</cp:lastModifiedBy>
  <cp:revision>35</cp:revision>
  <dcterms:created xsi:type="dcterms:W3CDTF">2014-04-01T16:35:38Z</dcterms:created>
  <dcterms:modified xsi:type="dcterms:W3CDTF">2019-09-11T23:48:34Z</dcterms:modified>
</cp:coreProperties>
</file>