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9" r:id="rId8"/>
    <p:sldId id="270" r:id="rId9"/>
    <p:sldId id="261" r:id="rId10"/>
    <p:sldId id="263" r:id="rId11"/>
    <p:sldId id="264" r:id="rId12"/>
    <p:sldId id="265" r:id="rId13"/>
    <p:sldId id="271" r:id="rId14"/>
    <p:sldId id="266" r:id="rId15"/>
    <p:sldId id="272" r:id="rId16"/>
    <p:sldId id="267" r:id="rId17"/>
    <p:sldId id="268" r:id="rId18"/>
    <p:sldId id="273" r:id="rId1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1F3B73"/>
    <a:srgbClr val="BDF32E"/>
    <a:srgbClr val="32D8C0"/>
    <a:srgbClr val="5B9BD5"/>
    <a:srgbClr val="FFC000"/>
    <a:srgbClr val="ED7D31"/>
    <a:srgbClr val="2B77DD"/>
    <a:srgbClr val="3C78D8"/>
    <a:srgbClr val="44D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28" autoAdjust="0"/>
    <p:restoredTop sz="94660"/>
  </p:normalViewPr>
  <p:slideViewPr>
    <p:cSldViewPr snapToGrid="0">
      <p:cViewPr varScale="1">
        <p:scale>
          <a:sx n="61" d="100"/>
          <a:sy n="61" d="100"/>
        </p:scale>
        <p:origin x="22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78139C6-C7C0-4664-9B31-745B00B5FAFC}" type="datetimeFigureOut">
              <a:rPr lang="pt-BR" smtClean="0"/>
              <a:t>20/06/2020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3595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78139C6-C7C0-4664-9B31-745B00B5FAFC}" type="datetimeFigureOut">
              <a:rPr lang="pt-BR" smtClean="0"/>
              <a:t>20/06/2020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55477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78139C6-C7C0-4664-9B31-745B00B5FAFC}" type="datetimeFigureOut">
              <a:rPr lang="pt-BR" smtClean="0"/>
              <a:t>20/06/2020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253456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78139C6-C7C0-4664-9B31-745B00B5FAFC}" type="datetimeFigureOut">
              <a:rPr lang="pt-BR" smtClean="0"/>
              <a:t>20/06/2020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258608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78139C6-C7C0-4664-9B31-745B00B5FAFC}" type="datetimeFigureOut">
              <a:rPr lang="pt-BR" smtClean="0"/>
              <a:t>20/06/2020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412857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78139C6-C7C0-4664-9B31-745B00B5FAFC}" type="datetimeFigureOut">
              <a:rPr lang="pt-BR" smtClean="0"/>
              <a:t>20/06/2020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37294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78139C6-C7C0-4664-9B31-745B00B5FAFC}" type="datetimeFigureOut">
              <a:rPr lang="pt-BR" smtClean="0"/>
              <a:t>20/06/2020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2744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78139C6-C7C0-4664-9B31-745B00B5FAFC}" type="datetimeFigureOut">
              <a:rPr lang="pt-BR" smtClean="0"/>
              <a:t>20/06/2020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15918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139C6-C7C0-4664-9B31-745B00B5FAFC}" type="datetimeFigureOut">
              <a:rPr lang="pt-BR" smtClean="0"/>
              <a:t>20/06/2020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398593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78139C6-C7C0-4664-9B31-745B00B5FAFC}" type="datetimeFigureOut">
              <a:rPr lang="pt-BR" smtClean="0"/>
              <a:t>20/06/2020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54824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78139C6-C7C0-4664-9B31-745B00B5FAFC}" type="datetimeFigureOut">
              <a:rPr lang="pt-BR" smtClean="0"/>
              <a:t>20/06/2020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299465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78139C6-C7C0-4664-9B31-745B00B5FAFC}" type="datetimeFigureOut">
              <a:rPr lang="pt-BR" smtClean="0"/>
              <a:t>20/06/2020</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F18612E-2373-4039-8A69-49446C19DB12}" type="slidenum">
              <a:rPr lang="pt-BR" smtClean="0"/>
              <a:t>‹nº›</a:t>
            </a:fld>
            <a:endParaRPr lang="pt-BR"/>
          </a:p>
        </p:txBody>
      </p:sp>
    </p:spTree>
    <p:extLst>
      <p:ext uri="{BB962C8B-B14F-4D97-AF65-F5344CB8AC3E}">
        <p14:creationId xmlns:p14="http://schemas.microsoft.com/office/powerpoint/2010/main" val="2375846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Google Shape;34;p2">
            <a:extLst>
              <a:ext uri="{FF2B5EF4-FFF2-40B4-BE49-F238E27FC236}">
                <a16:creationId xmlns:a16="http://schemas.microsoft.com/office/drawing/2014/main" id="{0156C57F-84D8-4F38-95D2-90A1713BED8D}"/>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277" name="Google Shape;35;p2">
            <a:extLst>
              <a:ext uri="{FF2B5EF4-FFF2-40B4-BE49-F238E27FC236}">
                <a16:creationId xmlns:a16="http://schemas.microsoft.com/office/drawing/2014/main" id="{CE805D92-2E7B-49F1-ABBA-5B4B1E8618EF}"/>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18" name="Google Shape;34;p2">
            <a:extLst>
              <a:ext uri="{FF2B5EF4-FFF2-40B4-BE49-F238E27FC236}">
                <a16:creationId xmlns:a16="http://schemas.microsoft.com/office/drawing/2014/main" id="{D8A726F3-7A43-4928-880D-5780F8A16E0E}"/>
              </a:ext>
            </a:extLst>
          </p:cNvPr>
          <p:cNvSpPr/>
          <p:nvPr/>
        </p:nvSpPr>
        <p:spPr>
          <a:xfrm>
            <a:off x="-51426" y="5082529"/>
            <a:ext cx="6960850" cy="4823472"/>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17" name="Google Shape;35;p2">
            <a:extLst>
              <a:ext uri="{FF2B5EF4-FFF2-40B4-BE49-F238E27FC236}">
                <a16:creationId xmlns:a16="http://schemas.microsoft.com/office/drawing/2014/main" id="{21E60197-7994-4665-BAD8-F975F2F38C45}"/>
              </a:ext>
            </a:extLst>
          </p:cNvPr>
          <p:cNvSpPr/>
          <p:nvPr/>
        </p:nvSpPr>
        <p:spPr>
          <a:xfrm>
            <a:off x="-51424" y="5224651"/>
            <a:ext cx="6960848" cy="4681349"/>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grpSp>
        <p:nvGrpSpPr>
          <p:cNvPr id="293" name="Agrupar 292">
            <a:extLst>
              <a:ext uri="{FF2B5EF4-FFF2-40B4-BE49-F238E27FC236}">
                <a16:creationId xmlns:a16="http://schemas.microsoft.com/office/drawing/2014/main" id="{F9520F1C-85E3-4993-9007-6C8E9099CEB3}"/>
              </a:ext>
            </a:extLst>
          </p:cNvPr>
          <p:cNvGrpSpPr/>
          <p:nvPr/>
        </p:nvGrpSpPr>
        <p:grpSpPr>
          <a:xfrm>
            <a:off x="15063" y="4822997"/>
            <a:ext cx="6858003" cy="661186"/>
            <a:chOff x="-3" y="6071165"/>
            <a:chExt cx="6858003" cy="661186"/>
          </a:xfrm>
        </p:grpSpPr>
        <p:grpSp>
          <p:nvGrpSpPr>
            <p:cNvPr id="19" name="Google Shape;80;p3">
              <a:extLst>
                <a:ext uri="{FF2B5EF4-FFF2-40B4-BE49-F238E27FC236}">
                  <a16:creationId xmlns:a16="http://schemas.microsoft.com/office/drawing/2014/main" id="{DD044C6F-314E-45D7-AF22-8C08AC8E1D26}"/>
                </a:ext>
              </a:extLst>
            </p:cNvPr>
            <p:cNvGrpSpPr/>
            <p:nvPr/>
          </p:nvGrpSpPr>
          <p:grpSpPr>
            <a:xfrm>
              <a:off x="-3" y="6316857"/>
              <a:ext cx="6858003" cy="368300"/>
              <a:chOff x="-9525" y="4462475"/>
              <a:chExt cx="9167825" cy="595300"/>
            </a:xfrm>
          </p:grpSpPr>
          <p:sp>
            <p:nvSpPr>
              <p:cNvPr id="20" name="Google Shape;81;p3">
                <a:extLst>
                  <a:ext uri="{FF2B5EF4-FFF2-40B4-BE49-F238E27FC236}">
                    <a16:creationId xmlns:a16="http://schemas.microsoft.com/office/drawing/2014/main" id="{980DEABB-D6CB-410C-87BD-B43FAC56CAFC}"/>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 name="Google Shape;82;p3">
                <a:extLst>
                  <a:ext uri="{FF2B5EF4-FFF2-40B4-BE49-F238E27FC236}">
                    <a16:creationId xmlns:a16="http://schemas.microsoft.com/office/drawing/2014/main" id="{B41B800B-1BB3-4E79-8BFA-0F67AEA29E27}"/>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2" name="Google Shape;83;p3">
                <a:extLst>
                  <a:ext uri="{FF2B5EF4-FFF2-40B4-BE49-F238E27FC236}">
                    <a16:creationId xmlns:a16="http://schemas.microsoft.com/office/drawing/2014/main" id="{3AB17F70-BE46-4C38-A1E5-27A19FE45B51}"/>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23" name="Google Shape;56;p2">
              <a:extLst>
                <a:ext uri="{FF2B5EF4-FFF2-40B4-BE49-F238E27FC236}">
                  <a16:creationId xmlns:a16="http://schemas.microsoft.com/office/drawing/2014/main" id="{8D15E4BA-0781-4B01-B003-7ACB5CF71622}"/>
                </a:ext>
              </a:extLst>
            </p:cNvPr>
            <p:cNvSpPr/>
            <p:nvPr/>
          </p:nvSpPr>
          <p:spPr>
            <a:xfrm>
              <a:off x="219456"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56;p2">
              <a:extLst>
                <a:ext uri="{FF2B5EF4-FFF2-40B4-BE49-F238E27FC236}">
                  <a16:creationId xmlns:a16="http://schemas.microsoft.com/office/drawing/2014/main" id="{DAD4FAD5-F8F1-4F7F-9F06-1B4536DA814F}"/>
                </a:ext>
              </a:extLst>
            </p:cNvPr>
            <p:cNvSpPr/>
            <p:nvPr/>
          </p:nvSpPr>
          <p:spPr>
            <a:xfrm>
              <a:off x="530352"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56;p2">
              <a:extLst>
                <a:ext uri="{FF2B5EF4-FFF2-40B4-BE49-F238E27FC236}">
                  <a16:creationId xmlns:a16="http://schemas.microsoft.com/office/drawing/2014/main" id="{E5D74D36-B3DF-435C-9FD8-6720B5D9D021}"/>
                </a:ext>
              </a:extLst>
            </p:cNvPr>
            <p:cNvSpPr/>
            <p:nvPr/>
          </p:nvSpPr>
          <p:spPr>
            <a:xfrm>
              <a:off x="794819"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56;p2">
              <a:extLst>
                <a:ext uri="{FF2B5EF4-FFF2-40B4-BE49-F238E27FC236}">
                  <a16:creationId xmlns:a16="http://schemas.microsoft.com/office/drawing/2014/main" id="{F6B1AE8C-394B-4DAE-AC93-ACD49BADCCE5}"/>
                </a:ext>
              </a:extLst>
            </p:cNvPr>
            <p:cNvSpPr/>
            <p:nvPr/>
          </p:nvSpPr>
          <p:spPr>
            <a:xfrm>
              <a:off x="1105715" y="6637965"/>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56;p2">
              <a:extLst>
                <a:ext uri="{FF2B5EF4-FFF2-40B4-BE49-F238E27FC236}">
                  <a16:creationId xmlns:a16="http://schemas.microsoft.com/office/drawing/2014/main" id="{6837364F-5E7C-4F2E-BCFE-775E2D2004E4}"/>
                </a:ext>
              </a:extLst>
            </p:cNvPr>
            <p:cNvSpPr/>
            <p:nvPr/>
          </p:nvSpPr>
          <p:spPr>
            <a:xfrm>
              <a:off x="1636897" y="6516139"/>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56;p2">
              <a:extLst>
                <a:ext uri="{FF2B5EF4-FFF2-40B4-BE49-F238E27FC236}">
                  <a16:creationId xmlns:a16="http://schemas.microsoft.com/office/drawing/2014/main" id="{809D35A7-1A3A-49E1-AFEA-521D1A1FB66E}"/>
                </a:ext>
              </a:extLst>
            </p:cNvPr>
            <p:cNvSpPr/>
            <p:nvPr/>
          </p:nvSpPr>
          <p:spPr>
            <a:xfrm>
              <a:off x="1949330" y="634878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56;p2">
              <a:extLst>
                <a:ext uri="{FF2B5EF4-FFF2-40B4-BE49-F238E27FC236}">
                  <a16:creationId xmlns:a16="http://schemas.microsoft.com/office/drawing/2014/main" id="{880F3F38-E2A2-438F-BB22-A33000BCE1BD}"/>
                </a:ext>
              </a:extLst>
            </p:cNvPr>
            <p:cNvSpPr/>
            <p:nvPr/>
          </p:nvSpPr>
          <p:spPr>
            <a:xfrm>
              <a:off x="2524693" y="637770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56;p2">
              <a:extLst>
                <a:ext uri="{FF2B5EF4-FFF2-40B4-BE49-F238E27FC236}">
                  <a16:creationId xmlns:a16="http://schemas.microsoft.com/office/drawing/2014/main" id="{AA19D2CC-8BD1-4994-80A6-A8662733D227}"/>
                </a:ext>
              </a:extLst>
            </p:cNvPr>
            <p:cNvSpPr/>
            <p:nvPr/>
          </p:nvSpPr>
          <p:spPr>
            <a:xfrm>
              <a:off x="2787624" y="659863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56;p2">
              <a:extLst>
                <a:ext uri="{FF2B5EF4-FFF2-40B4-BE49-F238E27FC236}">
                  <a16:creationId xmlns:a16="http://schemas.microsoft.com/office/drawing/2014/main" id="{EBD2297E-A4EA-45E2-869E-CCC078AB7EE3}"/>
                </a:ext>
              </a:extLst>
            </p:cNvPr>
            <p:cNvSpPr/>
            <p:nvPr/>
          </p:nvSpPr>
          <p:spPr>
            <a:xfrm>
              <a:off x="3118347"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56;p2">
              <a:extLst>
                <a:ext uri="{FF2B5EF4-FFF2-40B4-BE49-F238E27FC236}">
                  <a16:creationId xmlns:a16="http://schemas.microsoft.com/office/drawing/2014/main" id="{0BC0293A-AAE9-412B-B382-C7A4457564B4}"/>
                </a:ext>
              </a:extLst>
            </p:cNvPr>
            <p:cNvSpPr/>
            <p:nvPr/>
          </p:nvSpPr>
          <p:spPr>
            <a:xfrm>
              <a:off x="3675420" y="634331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56;p2">
              <a:extLst>
                <a:ext uri="{FF2B5EF4-FFF2-40B4-BE49-F238E27FC236}">
                  <a16:creationId xmlns:a16="http://schemas.microsoft.com/office/drawing/2014/main" id="{10EF1F92-AE98-4294-8CFB-E9BE9BF51086}"/>
                </a:ext>
              </a:extLst>
            </p:cNvPr>
            <p:cNvSpPr/>
            <p:nvPr/>
          </p:nvSpPr>
          <p:spPr>
            <a:xfrm>
              <a:off x="4250785" y="646894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56;p2">
              <a:extLst>
                <a:ext uri="{FF2B5EF4-FFF2-40B4-BE49-F238E27FC236}">
                  <a16:creationId xmlns:a16="http://schemas.microsoft.com/office/drawing/2014/main" id="{2171095E-EE36-49D7-94B1-FABEEF2984C2}"/>
                </a:ext>
              </a:extLst>
            </p:cNvPr>
            <p:cNvSpPr/>
            <p:nvPr/>
          </p:nvSpPr>
          <p:spPr>
            <a:xfrm>
              <a:off x="4782675" y="6450917"/>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56;p2">
              <a:extLst>
                <a:ext uri="{FF2B5EF4-FFF2-40B4-BE49-F238E27FC236}">
                  <a16:creationId xmlns:a16="http://schemas.microsoft.com/office/drawing/2014/main" id="{61A37936-D770-4D92-8463-DFB922ECBF3A}"/>
                </a:ext>
              </a:extLst>
            </p:cNvPr>
            <p:cNvSpPr/>
            <p:nvPr/>
          </p:nvSpPr>
          <p:spPr>
            <a:xfrm>
              <a:off x="5372449" y="6637923"/>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56;p2">
              <a:extLst>
                <a:ext uri="{FF2B5EF4-FFF2-40B4-BE49-F238E27FC236}">
                  <a16:creationId xmlns:a16="http://schemas.microsoft.com/office/drawing/2014/main" id="{E8C3B48D-68EA-4C35-9439-F0751353EACC}"/>
                </a:ext>
              </a:extLst>
            </p:cNvPr>
            <p:cNvSpPr/>
            <p:nvPr/>
          </p:nvSpPr>
          <p:spPr>
            <a:xfrm>
              <a:off x="5650192" y="628331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56;p2">
              <a:extLst>
                <a:ext uri="{FF2B5EF4-FFF2-40B4-BE49-F238E27FC236}">
                  <a16:creationId xmlns:a16="http://schemas.microsoft.com/office/drawing/2014/main" id="{C02D7114-9C19-4CD8-A31D-D71D532B8533}"/>
                </a:ext>
              </a:extLst>
            </p:cNvPr>
            <p:cNvSpPr/>
            <p:nvPr/>
          </p:nvSpPr>
          <p:spPr>
            <a:xfrm>
              <a:off x="6517461" y="632855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56;p2">
              <a:extLst>
                <a:ext uri="{FF2B5EF4-FFF2-40B4-BE49-F238E27FC236}">
                  <a16:creationId xmlns:a16="http://schemas.microsoft.com/office/drawing/2014/main" id="{6B7F5787-6F56-47D5-AF0E-A857B02374F2}"/>
                </a:ext>
              </a:extLst>
            </p:cNvPr>
            <p:cNvSpPr/>
            <p:nvPr/>
          </p:nvSpPr>
          <p:spPr>
            <a:xfrm>
              <a:off x="5928267" y="6360090"/>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71;p2">
              <a:extLst>
                <a:ext uri="{FF2B5EF4-FFF2-40B4-BE49-F238E27FC236}">
                  <a16:creationId xmlns:a16="http://schemas.microsoft.com/office/drawing/2014/main" id="{051938AC-C7D2-4EE5-9BCA-38A838235703}"/>
                </a:ext>
              </a:extLst>
            </p:cNvPr>
            <p:cNvSpPr/>
            <p:nvPr/>
          </p:nvSpPr>
          <p:spPr>
            <a:xfrm>
              <a:off x="3646859" y="6316494"/>
              <a:ext cx="148559" cy="148033"/>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37;p2">
              <a:extLst>
                <a:ext uri="{FF2B5EF4-FFF2-40B4-BE49-F238E27FC236}">
                  <a16:creationId xmlns:a16="http://schemas.microsoft.com/office/drawing/2014/main" id="{3102BEA7-306A-484A-AA19-AE66A1A2B571}"/>
                </a:ext>
              </a:extLst>
            </p:cNvPr>
            <p:cNvSpPr/>
            <p:nvPr/>
          </p:nvSpPr>
          <p:spPr>
            <a:xfrm rot="8100000">
              <a:off x="4759202" y="6223854"/>
              <a:ext cx="138384" cy="130172"/>
            </a:xfrm>
            <a:prstGeom prst="teardrop">
              <a:avLst>
                <a:gd name="adj" fmla="val 128554"/>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38;p2">
              <a:extLst>
                <a:ext uri="{FF2B5EF4-FFF2-40B4-BE49-F238E27FC236}">
                  <a16:creationId xmlns:a16="http://schemas.microsoft.com/office/drawing/2014/main" id="{DEA1EE19-B2C3-420C-95EA-679A73BB3316}"/>
                </a:ext>
              </a:extLst>
            </p:cNvPr>
            <p:cNvSpPr/>
            <p:nvPr/>
          </p:nvSpPr>
          <p:spPr>
            <a:xfrm rot="8100000">
              <a:off x="6481437" y="6085975"/>
              <a:ext cx="163483" cy="163483"/>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36;p2">
              <a:extLst>
                <a:ext uri="{FF2B5EF4-FFF2-40B4-BE49-F238E27FC236}">
                  <a16:creationId xmlns:a16="http://schemas.microsoft.com/office/drawing/2014/main" id="{A406F363-34DF-4735-A77E-0186B36C5A37}"/>
                </a:ext>
              </a:extLst>
            </p:cNvPr>
            <p:cNvSpPr/>
            <p:nvPr/>
          </p:nvSpPr>
          <p:spPr>
            <a:xfrm rot="8100000">
              <a:off x="1913307" y="6071165"/>
              <a:ext cx="163483" cy="163483"/>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5" name="Google Shape;114;p3">
            <a:extLst>
              <a:ext uri="{FF2B5EF4-FFF2-40B4-BE49-F238E27FC236}">
                <a16:creationId xmlns:a16="http://schemas.microsoft.com/office/drawing/2014/main" id="{2F0A789A-2615-4A00-B6D8-C67182F73C09}"/>
              </a:ext>
            </a:extLst>
          </p:cNvPr>
          <p:cNvSpPr txBox="1">
            <a:spLocks noGrp="1"/>
          </p:cNvSpPr>
          <p:nvPr>
            <p:ph type="ctrTitle"/>
          </p:nvPr>
        </p:nvSpPr>
        <p:spPr>
          <a:xfrm>
            <a:off x="-43375" y="2721095"/>
            <a:ext cx="69528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pPr algn="ctr"/>
            <a:r>
              <a:rPr lang="pt-BR" sz="4350" b="1" dirty="0">
                <a:solidFill>
                  <a:srgbClr val="002060"/>
                </a:solidFill>
                <a:latin typeface="Oswald"/>
              </a:rPr>
              <a:t>Estudo do algoritmo de aprendizado de máquina </a:t>
            </a:r>
            <a:r>
              <a:rPr lang="pt-BR" sz="4350" b="1" dirty="0" err="1">
                <a:solidFill>
                  <a:srgbClr val="002060"/>
                </a:solidFill>
                <a:latin typeface="Oswald"/>
              </a:rPr>
              <a:t>Support</a:t>
            </a:r>
            <a:r>
              <a:rPr lang="pt-BR" sz="4350" b="1" dirty="0">
                <a:solidFill>
                  <a:srgbClr val="002060"/>
                </a:solidFill>
                <a:latin typeface="Oswald"/>
              </a:rPr>
              <a:t> Vector </a:t>
            </a:r>
            <a:r>
              <a:rPr lang="pt-BR" sz="4350" b="1" dirty="0" err="1">
                <a:solidFill>
                  <a:srgbClr val="002060"/>
                </a:solidFill>
                <a:latin typeface="Oswald"/>
              </a:rPr>
              <a:t>Regression</a:t>
            </a:r>
            <a:r>
              <a:rPr lang="pt-BR" sz="4350" b="1" dirty="0">
                <a:solidFill>
                  <a:srgbClr val="002060"/>
                </a:solidFill>
                <a:latin typeface="Oswald"/>
              </a:rPr>
              <a:t> (SVR) como ferramenta de apoio na gestão de refeitórios</a:t>
            </a:r>
            <a:endParaRPr sz="4350" b="1" dirty="0">
              <a:solidFill>
                <a:srgbClr val="002060"/>
              </a:solidFill>
              <a:latin typeface="Oswald"/>
            </a:endParaRPr>
          </a:p>
        </p:txBody>
      </p:sp>
      <p:sp>
        <p:nvSpPr>
          <p:cNvPr id="46" name="Google Shape;114;p3">
            <a:extLst>
              <a:ext uri="{FF2B5EF4-FFF2-40B4-BE49-F238E27FC236}">
                <a16:creationId xmlns:a16="http://schemas.microsoft.com/office/drawing/2014/main" id="{56F625DD-37F7-41FE-B4E8-3BC24349CAB7}"/>
              </a:ext>
            </a:extLst>
          </p:cNvPr>
          <p:cNvSpPr txBox="1">
            <a:spLocks/>
          </p:cNvSpPr>
          <p:nvPr/>
        </p:nvSpPr>
        <p:spPr>
          <a:xfrm>
            <a:off x="70837" y="200566"/>
            <a:ext cx="6726180" cy="578757"/>
          </a:xfrm>
          <a:prstGeom prst="rect">
            <a:avLst/>
          </a:prstGeom>
        </p:spPr>
        <p:txBody>
          <a:bodyPr spcFirstLastPara="1" vert="horz" wrap="square" lIns="91425" tIns="91425" rIns="91425" bIns="91425" rtlCol="0" anchor="b" anchorCtr="0">
            <a:noAutofit/>
          </a:bodyPr>
          <a:lstStyle>
            <a:lvl1pPr lvl="0" algn="r" defTabSz="685800" rtl="0" eaLnBrk="1" latinLnBrk="0" hangingPunct="1">
              <a:lnSpc>
                <a:spcPct val="90000"/>
              </a:lnSpc>
              <a:spcBef>
                <a:spcPts val="0"/>
              </a:spcBef>
              <a:spcAft>
                <a:spcPts val="0"/>
              </a:spcAft>
              <a:buClr>
                <a:srgbClr val="FFFFFF"/>
              </a:buClr>
              <a:buSzPts val="3600"/>
              <a:buNone/>
              <a:defRPr sz="3600" kern="1200">
                <a:solidFill>
                  <a:srgbClr val="FFFFFF"/>
                </a:solidFill>
                <a:latin typeface="+mj-lt"/>
                <a:ea typeface="+mj-ea"/>
                <a:cs typeface="+mj-cs"/>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pPr algn="ctr"/>
            <a:r>
              <a:rPr lang="pt-BR" sz="1500" b="1" dirty="0">
                <a:solidFill>
                  <a:schemeClr val="bg1"/>
                </a:solidFill>
                <a:latin typeface="Oswald"/>
              </a:rPr>
              <a:t>FACULDADE DE TECNOLOGIA TERMOMECÂNICA</a:t>
            </a:r>
          </a:p>
          <a:p>
            <a:pPr algn="ctr"/>
            <a:r>
              <a:rPr lang="pt-BR" sz="1500" b="1" dirty="0">
                <a:solidFill>
                  <a:schemeClr val="bg1"/>
                </a:solidFill>
                <a:latin typeface="Oswald"/>
              </a:rPr>
              <a:t>CEFSA</a:t>
            </a:r>
          </a:p>
        </p:txBody>
      </p:sp>
      <p:sp>
        <p:nvSpPr>
          <p:cNvPr id="47" name="Google Shape;114;p3">
            <a:extLst>
              <a:ext uri="{FF2B5EF4-FFF2-40B4-BE49-F238E27FC236}">
                <a16:creationId xmlns:a16="http://schemas.microsoft.com/office/drawing/2014/main" id="{D9A02C3B-5F71-4FB7-AB51-991075F7DEF1}"/>
              </a:ext>
            </a:extLst>
          </p:cNvPr>
          <p:cNvSpPr txBox="1">
            <a:spLocks/>
          </p:cNvSpPr>
          <p:nvPr/>
        </p:nvSpPr>
        <p:spPr>
          <a:xfrm>
            <a:off x="131820" y="4542441"/>
            <a:ext cx="6726180" cy="578757"/>
          </a:xfrm>
          <a:prstGeom prst="rect">
            <a:avLst/>
          </a:prstGeom>
        </p:spPr>
        <p:txBody>
          <a:bodyPr spcFirstLastPara="1" vert="horz" wrap="square" lIns="91425" tIns="91425" rIns="91425" bIns="91425" rtlCol="0" anchor="b" anchorCtr="0">
            <a:noAutofit/>
          </a:bodyPr>
          <a:lstStyle>
            <a:lvl1pPr lvl="0" algn="r" defTabSz="685800" rtl="0" eaLnBrk="1" latinLnBrk="0" hangingPunct="1">
              <a:lnSpc>
                <a:spcPct val="90000"/>
              </a:lnSpc>
              <a:spcBef>
                <a:spcPts val="0"/>
              </a:spcBef>
              <a:spcAft>
                <a:spcPts val="0"/>
              </a:spcAft>
              <a:buClr>
                <a:srgbClr val="FFFFFF"/>
              </a:buClr>
              <a:buSzPts val="3600"/>
              <a:buNone/>
              <a:defRPr sz="3600" kern="1200">
                <a:solidFill>
                  <a:srgbClr val="FFFFFF"/>
                </a:solidFill>
                <a:latin typeface="+mj-lt"/>
                <a:ea typeface="+mj-ea"/>
                <a:cs typeface="+mj-cs"/>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pPr algn="ctr"/>
            <a:r>
              <a:rPr lang="pt-BR" sz="2000" dirty="0">
                <a:solidFill>
                  <a:srgbClr val="002060"/>
                </a:solidFill>
                <a:latin typeface="Oswald"/>
              </a:rPr>
              <a:t>Relatório Técnico</a:t>
            </a:r>
          </a:p>
          <a:p>
            <a:pPr algn="ctr"/>
            <a:r>
              <a:rPr lang="pt-BR" sz="2000" dirty="0">
                <a:solidFill>
                  <a:srgbClr val="002060"/>
                </a:solidFill>
                <a:latin typeface="Oswald"/>
              </a:rPr>
              <a:t>2020</a:t>
            </a:r>
          </a:p>
        </p:txBody>
      </p:sp>
      <p:sp>
        <p:nvSpPr>
          <p:cNvPr id="292" name="Google Shape;114;p3">
            <a:extLst>
              <a:ext uri="{FF2B5EF4-FFF2-40B4-BE49-F238E27FC236}">
                <a16:creationId xmlns:a16="http://schemas.microsoft.com/office/drawing/2014/main" id="{D9D6E104-2D91-443F-B0E6-A05C6E5F6F68}"/>
              </a:ext>
            </a:extLst>
          </p:cNvPr>
          <p:cNvSpPr txBox="1">
            <a:spLocks/>
          </p:cNvSpPr>
          <p:nvPr/>
        </p:nvSpPr>
        <p:spPr>
          <a:xfrm>
            <a:off x="225425" y="7526773"/>
            <a:ext cx="2834387" cy="2004787"/>
          </a:xfrm>
          <a:prstGeom prst="rect">
            <a:avLst/>
          </a:prstGeom>
        </p:spPr>
        <p:txBody>
          <a:bodyPr spcFirstLastPara="1" vert="horz" wrap="square" lIns="91425" tIns="91425" rIns="91425" bIns="91425" rtlCol="0" anchor="b" anchorCtr="0">
            <a:noAutofit/>
          </a:bodyPr>
          <a:lstStyle>
            <a:lvl1pPr lvl="0" algn="r" defTabSz="685800" rtl="0" eaLnBrk="1" latinLnBrk="0" hangingPunct="1">
              <a:lnSpc>
                <a:spcPct val="90000"/>
              </a:lnSpc>
              <a:spcBef>
                <a:spcPts val="0"/>
              </a:spcBef>
              <a:spcAft>
                <a:spcPts val="0"/>
              </a:spcAft>
              <a:buClr>
                <a:srgbClr val="FFFFFF"/>
              </a:buClr>
              <a:buSzPts val="3600"/>
              <a:buNone/>
              <a:defRPr sz="3600" kern="1200">
                <a:solidFill>
                  <a:srgbClr val="FFFFFF"/>
                </a:solidFill>
                <a:latin typeface="+mj-lt"/>
                <a:ea typeface="+mj-ea"/>
                <a:cs typeface="+mj-cs"/>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pPr algn="l"/>
            <a:r>
              <a:rPr lang="pt-BR" sz="1500" b="1" dirty="0">
                <a:solidFill>
                  <a:schemeClr val="bg1"/>
                </a:solidFill>
                <a:latin typeface="Oswald"/>
              </a:rPr>
              <a:t>Desenvolvido por </a:t>
            </a:r>
          </a:p>
          <a:p>
            <a:pPr algn="l"/>
            <a:r>
              <a:rPr lang="pt-BR" sz="1500" b="1" dirty="0">
                <a:solidFill>
                  <a:schemeClr val="bg1"/>
                </a:solidFill>
                <a:latin typeface="Oswald"/>
              </a:rPr>
              <a:t>Igor Martins Ferreira </a:t>
            </a:r>
          </a:p>
          <a:p>
            <a:pPr algn="l"/>
            <a:r>
              <a:rPr lang="pt-BR" sz="1500" b="1" dirty="0">
                <a:solidFill>
                  <a:schemeClr val="bg1"/>
                </a:solidFill>
                <a:latin typeface="Oswald"/>
              </a:rPr>
              <a:t>Lucas Silva Sousa</a:t>
            </a:r>
          </a:p>
          <a:p>
            <a:pPr algn="l"/>
            <a:r>
              <a:rPr lang="pt-BR" sz="1500" b="1" dirty="0">
                <a:solidFill>
                  <a:schemeClr val="bg1"/>
                </a:solidFill>
                <a:latin typeface="Oswald"/>
              </a:rPr>
              <a:t>Renan Dias de Oliveira</a:t>
            </a:r>
          </a:p>
          <a:p>
            <a:pPr algn="l"/>
            <a:endParaRPr lang="pt-BR" sz="1500" b="1" dirty="0">
              <a:solidFill>
                <a:schemeClr val="bg1"/>
              </a:solidFill>
              <a:latin typeface="Oswald"/>
            </a:endParaRPr>
          </a:p>
          <a:p>
            <a:pPr algn="l"/>
            <a:r>
              <a:rPr lang="pt-BR" sz="1500" b="1" dirty="0" err="1">
                <a:solidFill>
                  <a:schemeClr val="bg1"/>
                </a:solidFill>
                <a:latin typeface="Oswald"/>
              </a:rPr>
              <a:t>Oprientado</a:t>
            </a:r>
            <a:r>
              <a:rPr lang="pt-BR" sz="1500" b="1" dirty="0">
                <a:solidFill>
                  <a:schemeClr val="bg1"/>
                </a:solidFill>
                <a:latin typeface="Oswald"/>
              </a:rPr>
              <a:t> por </a:t>
            </a:r>
          </a:p>
          <a:p>
            <a:pPr algn="l"/>
            <a:r>
              <a:rPr lang="pt-BR" sz="1500" b="1" dirty="0">
                <a:solidFill>
                  <a:schemeClr val="bg1"/>
                </a:solidFill>
                <a:latin typeface="Oswald"/>
              </a:rPr>
              <a:t>Prof. Me. Gabriel de Lara Baptista</a:t>
            </a:r>
          </a:p>
        </p:txBody>
      </p:sp>
      <p:grpSp>
        <p:nvGrpSpPr>
          <p:cNvPr id="294" name="Group 297">
            <a:extLst>
              <a:ext uri="{FF2B5EF4-FFF2-40B4-BE49-F238E27FC236}">
                <a16:creationId xmlns:a16="http://schemas.microsoft.com/office/drawing/2014/main" id="{F98B4AC0-C80D-4214-B431-C3C3971E94EF}"/>
              </a:ext>
            </a:extLst>
          </p:cNvPr>
          <p:cNvGrpSpPr/>
          <p:nvPr/>
        </p:nvGrpSpPr>
        <p:grpSpPr>
          <a:xfrm>
            <a:off x="2717044" y="5923743"/>
            <a:ext cx="4057243" cy="3982257"/>
            <a:chOff x="4594375" y="96827"/>
            <a:chExt cx="7483064" cy="6700097"/>
          </a:xfrm>
          <a:solidFill>
            <a:schemeClr val="bg1"/>
          </a:solidFill>
        </p:grpSpPr>
        <p:grpSp>
          <p:nvGrpSpPr>
            <p:cNvPr id="295" name="Graphic 166">
              <a:extLst>
                <a:ext uri="{FF2B5EF4-FFF2-40B4-BE49-F238E27FC236}">
                  <a16:creationId xmlns:a16="http://schemas.microsoft.com/office/drawing/2014/main" id="{D90C762E-7C01-4EC3-B85B-A03A8DEB725B}"/>
                </a:ext>
              </a:extLst>
            </p:cNvPr>
            <p:cNvGrpSpPr/>
            <p:nvPr/>
          </p:nvGrpSpPr>
          <p:grpSpPr>
            <a:xfrm rot="10800000">
              <a:off x="5030867" y="1166911"/>
              <a:ext cx="5370598" cy="1148680"/>
              <a:chOff x="4298394" y="3045618"/>
              <a:chExt cx="3591640" cy="768191"/>
            </a:xfrm>
            <a:grpFill/>
          </p:grpSpPr>
          <p:sp>
            <p:nvSpPr>
              <p:cNvPr id="518" name="Freeform: Shape 255">
                <a:extLst>
                  <a:ext uri="{FF2B5EF4-FFF2-40B4-BE49-F238E27FC236}">
                    <a16:creationId xmlns:a16="http://schemas.microsoft.com/office/drawing/2014/main" id="{9ED81B45-DB50-468E-A70C-C925696C76FC}"/>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dirty="0"/>
              </a:p>
            </p:txBody>
          </p:sp>
          <p:sp>
            <p:nvSpPr>
              <p:cNvPr id="519" name="Freeform: Shape 256">
                <a:extLst>
                  <a:ext uri="{FF2B5EF4-FFF2-40B4-BE49-F238E27FC236}">
                    <a16:creationId xmlns:a16="http://schemas.microsoft.com/office/drawing/2014/main" id="{904E5AE2-B419-46B1-A96B-84DCABCA8062}"/>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20" name="Freeform: Shape 257">
                <a:extLst>
                  <a:ext uri="{FF2B5EF4-FFF2-40B4-BE49-F238E27FC236}">
                    <a16:creationId xmlns:a16="http://schemas.microsoft.com/office/drawing/2014/main" id="{DAC27ED4-BC96-4BB7-B903-3DF5C6DE9F9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521" name="Freeform: Shape 258">
                <a:extLst>
                  <a:ext uri="{FF2B5EF4-FFF2-40B4-BE49-F238E27FC236}">
                    <a16:creationId xmlns:a16="http://schemas.microsoft.com/office/drawing/2014/main" id="{5548A80C-36EC-47F7-B02C-BD351439E17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dirty="0"/>
              </a:p>
            </p:txBody>
          </p:sp>
          <p:sp>
            <p:nvSpPr>
              <p:cNvPr id="522" name="Freeform: Shape 259">
                <a:extLst>
                  <a:ext uri="{FF2B5EF4-FFF2-40B4-BE49-F238E27FC236}">
                    <a16:creationId xmlns:a16="http://schemas.microsoft.com/office/drawing/2014/main" id="{DD7EB225-C256-4B54-AF11-E4394B357268}"/>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23" name="Freeform: Shape 260">
                <a:extLst>
                  <a:ext uri="{FF2B5EF4-FFF2-40B4-BE49-F238E27FC236}">
                    <a16:creationId xmlns:a16="http://schemas.microsoft.com/office/drawing/2014/main" id="{3006EBA6-9E6E-4DE4-BE12-CE1140C79B77}"/>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24" name="Freeform: Shape 261">
                <a:extLst>
                  <a:ext uri="{FF2B5EF4-FFF2-40B4-BE49-F238E27FC236}">
                    <a16:creationId xmlns:a16="http://schemas.microsoft.com/office/drawing/2014/main" id="{04A75B38-6132-407F-A609-65D0EDCFB3D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dirty="0"/>
              </a:p>
            </p:txBody>
          </p:sp>
          <p:sp>
            <p:nvSpPr>
              <p:cNvPr id="525" name="Freeform: Shape 262">
                <a:extLst>
                  <a:ext uri="{FF2B5EF4-FFF2-40B4-BE49-F238E27FC236}">
                    <a16:creationId xmlns:a16="http://schemas.microsoft.com/office/drawing/2014/main" id="{8519FF95-ECEF-4108-8512-76209240A79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26" name="Freeform: Shape 263">
                <a:extLst>
                  <a:ext uri="{FF2B5EF4-FFF2-40B4-BE49-F238E27FC236}">
                    <a16:creationId xmlns:a16="http://schemas.microsoft.com/office/drawing/2014/main" id="{1C32FA25-9B0E-4B6C-9CF4-3266DC2AF360}"/>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dirty="0"/>
              </a:p>
            </p:txBody>
          </p:sp>
          <p:sp>
            <p:nvSpPr>
              <p:cNvPr id="527" name="Freeform: Shape 264">
                <a:extLst>
                  <a:ext uri="{FF2B5EF4-FFF2-40B4-BE49-F238E27FC236}">
                    <a16:creationId xmlns:a16="http://schemas.microsoft.com/office/drawing/2014/main" id="{99899C30-E67A-4A7A-96D4-1766A90A59F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dirty="0"/>
              </a:p>
            </p:txBody>
          </p:sp>
          <p:sp>
            <p:nvSpPr>
              <p:cNvPr id="528" name="Freeform: Shape 265">
                <a:extLst>
                  <a:ext uri="{FF2B5EF4-FFF2-40B4-BE49-F238E27FC236}">
                    <a16:creationId xmlns:a16="http://schemas.microsoft.com/office/drawing/2014/main" id="{A6AF8B45-3172-41E3-B028-315633F10D3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dirty="0"/>
              </a:p>
            </p:txBody>
          </p:sp>
          <p:sp>
            <p:nvSpPr>
              <p:cNvPr id="529" name="Freeform: Shape 266">
                <a:extLst>
                  <a:ext uri="{FF2B5EF4-FFF2-40B4-BE49-F238E27FC236}">
                    <a16:creationId xmlns:a16="http://schemas.microsoft.com/office/drawing/2014/main" id="{E4361FB3-4534-4595-9EB4-E991058F9C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530" name="Freeform: Shape 267">
                <a:extLst>
                  <a:ext uri="{FF2B5EF4-FFF2-40B4-BE49-F238E27FC236}">
                    <a16:creationId xmlns:a16="http://schemas.microsoft.com/office/drawing/2014/main" id="{D932C325-08B3-4630-A2C1-323C085B421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dirty="0"/>
              </a:p>
            </p:txBody>
          </p:sp>
          <p:sp>
            <p:nvSpPr>
              <p:cNvPr id="531" name="Freeform: Shape 268">
                <a:extLst>
                  <a:ext uri="{FF2B5EF4-FFF2-40B4-BE49-F238E27FC236}">
                    <a16:creationId xmlns:a16="http://schemas.microsoft.com/office/drawing/2014/main" id="{09632E8D-635F-4F54-8191-44E8321B1E9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dirty="0"/>
              </a:p>
            </p:txBody>
          </p:sp>
          <p:sp>
            <p:nvSpPr>
              <p:cNvPr id="532" name="Freeform: Shape 269">
                <a:extLst>
                  <a:ext uri="{FF2B5EF4-FFF2-40B4-BE49-F238E27FC236}">
                    <a16:creationId xmlns:a16="http://schemas.microsoft.com/office/drawing/2014/main" id="{C5935AFC-2B20-4CAF-972C-C42E4B5AC84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dirty="0"/>
              </a:p>
            </p:txBody>
          </p:sp>
          <p:sp>
            <p:nvSpPr>
              <p:cNvPr id="533" name="Freeform: Shape 270">
                <a:extLst>
                  <a:ext uri="{FF2B5EF4-FFF2-40B4-BE49-F238E27FC236}">
                    <a16:creationId xmlns:a16="http://schemas.microsoft.com/office/drawing/2014/main" id="{6BDBD2B5-9F1B-451F-A8E3-27873D13764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34" name="Freeform: Shape 271">
                <a:extLst>
                  <a:ext uri="{FF2B5EF4-FFF2-40B4-BE49-F238E27FC236}">
                    <a16:creationId xmlns:a16="http://schemas.microsoft.com/office/drawing/2014/main" id="{0F67DBFD-947E-4FA3-AAAA-8FC7BE02A6E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dirty="0"/>
              </a:p>
            </p:txBody>
          </p:sp>
          <p:sp>
            <p:nvSpPr>
              <p:cNvPr id="535" name="Freeform: Shape 272">
                <a:extLst>
                  <a:ext uri="{FF2B5EF4-FFF2-40B4-BE49-F238E27FC236}">
                    <a16:creationId xmlns:a16="http://schemas.microsoft.com/office/drawing/2014/main" id="{5DAB1F00-6B71-4A25-967A-CB10FD05FD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36" name="Freeform: Shape 273">
                <a:extLst>
                  <a:ext uri="{FF2B5EF4-FFF2-40B4-BE49-F238E27FC236}">
                    <a16:creationId xmlns:a16="http://schemas.microsoft.com/office/drawing/2014/main" id="{08F3EC8B-2189-4139-8B6E-4455ACCFE22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dirty="0"/>
              </a:p>
            </p:txBody>
          </p:sp>
          <p:sp>
            <p:nvSpPr>
              <p:cNvPr id="537" name="Freeform: Shape 274">
                <a:extLst>
                  <a:ext uri="{FF2B5EF4-FFF2-40B4-BE49-F238E27FC236}">
                    <a16:creationId xmlns:a16="http://schemas.microsoft.com/office/drawing/2014/main" id="{F02B7564-8BDC-4E00-8949-701DF42648B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dirty="0"/>
              </a:p>
            </p:txBody>
          </p:sp>
        </p:grpSp>
        <p:pic>
          <p:nvPicPr>
            <p:cNvPr id="296" name="Graphic 54">
              <a:extLst>
                <a:ext uri="{FF2B5EF4-FFF2-40B4-BE49-F238E27FC236}">
                  <a16:creationId xmlns:a16="http://schemas.microsoft.com/office/drawing/2014/main" id="{6783C4D5-246C-4435-8113-ADF88ACE95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297" name="Graphic 55">
              <a:extLst>
                <a:ext uri="{FF2B5EF4-FFF2-40B4-BE49-F238E27FC236}">
                  <a16:creationId xmlns:a16="http://schemas.microsoft.com/office/drawing/2014/main" id="{A24CC541-B817-40D0-BEF9-84E5D8BB19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298" name="Graphic 56">
              <a:extLst>
                <a:ext uri="{FF2B5EF4-FFF2-40B4-BE49-F238E27FC236}">
                  <a16:creationId xmlns:a16="http://schemas.microsoft.com/office/drawing/2014/main" id="{114AB32A-ADF4-49CD-BC11-60F1467762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299" name="Graphic 166">
              <a:extLst>
                <a:ext uri="{FF2B5EF4-FFF2-40B4-BE49-F238E27FC236}">
                  <a16:creationId xmlns:a16="http://schemas.microsoft.com/office/drawing/2014/main" id="{12618029-0E99-483C-9D3D-4C058270FED0}"/>
                </a:ext>
              </a:extLst>
            </p:cNvPr>
            <p:cNvGrpSpPr/>
            <p:nvPr/>
          </p:nvGrpSpPr>
          <p:grpSpPr>
            <a:xfrm rot="10800000">
              <a:off x="5079874" y="2411771"/>
              <a:ext cx="5370598" cy="1148680"/>
              <a:chOff x="4298394" y="3045618"/>
              <a:chExt cx="3591640" cy="768191"/>
            </a:xfrm>
            <a:grpFill/>
          </p:grpSpPr>
          <p:sp>
            <p:nvSpPr>
              <p:cNvPr id="498" name="Freeform: Shape 235">
                <a:extLst>
                  <a:ext uri="{FF2B5EF4-FFF2-40B4-BE49-F238E27FC236}">
                    <a16:creationId xmlns:a16="http://schemas.microsoft.com/office/drawing/2014/main" id="{20D6922B-4662-4627-B1C3-4077197EC251}"/>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dirty="0"/>
              </a:p>
            </p:txBody>
          </p:sp>
          <p:sp>
            <p:nvSpPr>
              <p:cNvPr id="499" name="Freeform: Shape 236">
                <a:extLst>
                  <a:ext uri="{FF2B5EF4-FFF2-40B4-BE49-F238E27FC236}">
                    <a16:creationId xmlns:a16="http://schemas.microsoft.com/office/drawing/2014/main" id="{0219730B-B074-4787-80F2-DA9900BB46B3}"/>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00" name="Freeform: Shape 237">
                <a:extLst>
                  <a:ext uri="{FF2B5EF4-FFF2-40B4-BE49-F238E27FC236}">
                    <a16:creationId xmlns:a16="http://schemas.microsoft.com/office/drawing/2014/main" id="{07FA6349-F1FD-499E-8B7D-C3D4A83B8F0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501" name="Freeform: Shape 238">
                <a:extLst>
                  <a:ext uri="{FF2B5EF4-FFF2-40B4-BE49-F238E27FC236}">
                    <a16:creationId xmlns:a16="http://schemas.microsoft.com/office/drawing/2014/main" id="{46BB1407-D0C8-493D-B1A9-4D4C702B846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dirty="0"/>
              </a:p>
            </p:txBody>
          </p:sp>
          <p:sp>
            <p:nvSpPr>
              <p:cNvPr id="502" name="Freeform: Shape 239">
                <a:extLst>
                  <a:ext uri="{FF2B5EF4-FFF2-40B4-BE49-F238E27FC236}">
                    <a16:creationId xmlns:a16="http://schemas.microsoft.com/office/drawing/2014/main" id="{4FE70AAD-FEA6-45CB-87B5-C7C0C1B9BBD7}"/>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03" name="Freeform: Shape 240">
                <a:extLst>
                  <a:ext uri="{FF2B5EF4-FFF2-40B4-BE49-F238E27FC236}">
                    <a16:creationId xmlns:a16="http://schemas.microsoft.com/office/drawing/2014/main" id="{67E4CD8D-02F4-4B10-8DE0-C98BE614CD9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04" name="Freeform: Shape 241">
                <a:extLst>
                  <a:ext uri="{FF2B5EF4-FFF2-40B4-BE49-F238E27FC236}">
                    <a16:creationId xmlns:a16="http://schemas.microsoft.com/office/drawing/2014/main" id="{81943700-D969-42A6-8265-AE9CCA32263A}"/>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dirty="0"/>
              </a:p>
            </p:txBody>
          </p:sp>
          <p:sp>
            <p:nvSpPr>
              <p:cNvPr id="505" name="Freeform: Shape 242">
                <a:extLst>
                  <a:ext uri="{FF2B5EF4-FFF2-40B4-BE49-F238E27FC236}">
                    <a16:creationId xmlns:a16="http://schemas.microsoft.com/office/drawing/2014/main" id="{6A737396-231C-4113-99DE-9FDC6A47F0D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06" name="Freeform: Shape 243">
                <a:extLst>
                  <a:ext uri="{FF2B5EF4-FFF2-40B4-BE49-F238E27FC236}">
                    <a16:creationId xmlns:a16="http://schemas.microsoft.com/office/drawing/2014/main" id="{28FB6E23-2D76-4F99-9FC6-DB9806CB687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dirty="0"/>
              </a:p>
            </p:txBody>
          </p:sp>
          <p:sp>
            <p:nvSpPr>
              <p:cNvPr id="507" name="Freeform: Shape 244">
                <a:extLst>
                  <a:ext uri="{FF2B5EF4-FFF2-40B4-BE49-F238E27FC236}">
                    <a16:creationId xmlns:a16="http://schemas.microsoft.com/office/drawing/2014/main" id="{1FA3AF26-8569-4286-AED2-A6745BBA560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dirty="0"/>
              </a:p>
            </p:txBody>
          </p:sp>
          <p:sp>
            <p:nvSpPr>
              <p:cNvPr id="508" name="Freeform: Shape 245">
                <a:extLst>
                  <a:ext uri="{FF2B5EF4-FFF2-40B4-BE49-F238E27FC236}">
                    <a16:creationId xmlns:a16="http://schemas.microsoft.com/office/drawing/2014/main" id="{6FB0EE89-7783-4F71-A7F1-5D15F7945C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dirty="0"/>
              </a:p>
            </p:txBody>
          </p:sp>
          <p:sp>
            <p:nvSpPr>
              <p:cNvPr id="509" name="Freeform: Shape 246">
                <a:extLst>
                  <a:ext uri="{FF2B5EF4-FFF2-40B4-BE49-F238E27FC236}">
                    <a16:creationId xmlns:a16="http://schemas.microsoft.com/office/drawing/2014/main" id="{E373B419-D9A0-4D07-B235-8EEFE44B90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510" name="Freeform: Shape 247">
                <a:extLst>
                  <a:ext uri="{FF2B5EF4-FFF2-40B4-BE49-F238E27FC236}">
                    <a16:creationId xmlns:a16="http://schemas.microsoft.com/office/drawing/2014/main" id="{F98FEA1E-426C-4D78-AE59-06C2DACBD46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dirty="0"/>
              </a:p>
            </p:txBody>
          </p:sp>
          <p:sp>
            <p:nvSpPr>
              <p:cNvPr id="511" name="Freeform: Shape 248">
                <a:extLst>
                  <a:ext uri="{FF2B5EF4-FFF2-40B4-BE49-F238E27FC236}">
                    <a16:creationId xmlns:a16="http://schemas.microsoft.com/office/drawing/2014/main" id="{ADBEEE1B-42CF-4A16-92EC-339965F99C1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dirty="0"/>
              </a:p>
            </p:txBody>
          </p:sp>
          <p:sp>
            <p:nvSpPr>
              <p:cNvPr id="512" name="Freeform: Shape 249">
                <a:extLst>
                  <a:ext uri="{FF2B5EF4-FFF2-40B4-BE49-F238E27FC236}">
                    <a16:creationId xmlns:a16="http://schemas.microsoft.com/office/drawing/2014/main" id="{C285B88F-9E58-4D9F-9145-BF111133FE8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dirty="0"/>
              </a:p>
            </p:txBody>
          </p:sp>
          <p:sp>
            <p:nvSpPr>
              <p:cNvPr id="513" name="Freeform: Shape 250">
                <a:extLst>
                  <a:ext uri="{FF2B5EF4-FFF2-40B4-BE49-F238E27FC236}">
                    <a16:creationId xmlns:a16="http://schemas.microsoft.com/office/drawing/2014/main" id="{38B5E0B2-6D82-4480-B652-4C2EFE8505B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14" name="Freeform: Shape 251">
                <a:extLst>
                  <a:ext uri="{FF2B5EF4-FFF2-40B4-BE49-F238E27FC236}">
                    <a16:creationId xmlns:a16="http://schemas.microsoft.com/office/drawing/2014/main" id="{9D20EECA-47A6-4F98-9D1C-0EAF2B6864C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dirty="0"/>
              </a:p>
            </p:txBody>
          </p:sp>
          <p:sp>
            <p:nvSpPr>
              <p:cNvPr id="515" name="Freeform: Shape 252">
                <a:extLst>
                  <a:ext uri="{FF2B5EF4-FFF2-40B4-BE49-F238E27FC236}">
                    <a16:creationId xmlns:a16="http://schemas.microsoft.com/office/drawing/2014/main" id="{8289ED38-F13B-401B-8844-EAE912506E7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516" name="Freeform: Shape 253">
                <a:extLst>
                  <a:ext uri="{FF2B5EF4-FFF2-40B4-BE49-F238E27FC236}">
                    <a16:creationId xmlns:a16="http://schemas.microsoft.com/office/drawing/2014/main" id="{AF4FFF32-3C31-45F4-85DD-29D8DC13981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dirty="0"/>
              </a:p>
            </p:txBody>
          </p:sp>
          <p:sp>
            <p:nvSpPr>
              <p:cNvPr id="517" name="Freeform: Shape 254">
                <a:extLst>
                  <a:ext uri="{FF2B5EF4-FFF2-40B4-BE49-F238E27FC236}">
                    <a16:creationId xmlns:a16="http://schemas.microsoft.com/office/drawing/2014/main" id="{BAD5FB25-E1E8-4782-A7C3-5E44F33B922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dirty="0"/>
              </a:p>
            </p:txBody>
          </p:sp>
        </p:grpSp>
        <p:grpSp>
          <p:nvGrpSpPr>
            <p:cNvPr id="300" name="Graphic 166">
              <a:extLst>
                <a:ext uri="{FF2B5EF4-FFF2-40B4-BE49-F238E27FC236}">
                  <a16:creationId xmlns:a16="http://schemas.microsoft.com/office/drawing/2014/main" id="{48DCBFDB-42C4-40ED-B5D7-296BE19861CC}"/>
                </a:ext>
              </a:extLst>
            </p:cNvPr>
            <p:cNvGrpSpPr/>
            <p:nvPr/>
          </p:nvGrpSpPr>
          <p:grpSpPr>
            <a:xfrm>
              <a:off x="6426468" y="96827"/>
              <a:ext cx="4000541" cy="855648"/>
              <a:chOff x="4298394" y="3045618"/>
              <a:chExt cx="3591640" cy="768191"/>
            </a:xfrm>
            <a:grpFill/>
          </p:grpSpPr>
          <p:sp>
            <p:nvSpPr>
              <p:cNvPr id="478" name="Freeform: Shape 215">
                <a:extLst>
                  <a:ext uri="{FF2B5EF4-FFF2-40B4-BE49-F238E27FC236}">
                    <a16:creationId xmlns:a16="http://schemas.microsoft.com/office/drawing/2014/main" id="{046C0B2C-5AAB-4FBF-B0B6-48D4219F77EE}"/>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dirty="0"/>
              </a:p>
            </p:txBody>
          </p:sp>
          <p:sp>
            <p:nvSpPr>
              <p:cNvPr id="479" name="Freeform: Shape 216">
                <a:extLst>
                  <a:ext uri="{FF2B5EF4-FFF2-40B4-BE49-F238E27FC236}">
                    <a16:creationId xmlns:a16="http://schemas.microsoft.com/office/drawing/2014/main" id="{687CAF89-9517-4627-8038-18C0662DC82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80" name="Freeform: Shape 217">
                <a:extLst>
                  <a:ext uri="{FF2B5EF4-FFF2-40B4-BE49-F238E27FC236}">
                    <a16:creationId xmlns:a16="http://schemas.microsoft.com/office/drawing/2014/main" id="{F7B804DA-09B0-4F78-BD29-66D7E1E861E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481" name="Freeform: Shape 218">
                <a:extLst>
                  <a:ext uri="{FF2B5EF4-FFF2-40B4-BE49-F238E27FC236}">
                    <a16:creationId xmlns:a16="http://schemas.microsoft.com/office/drawing/2014/main" id="{3C5BFB87-8C1D-4B13-BBB4-4EE4523995A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dirty="0"/>
              </a:p>
            </p:txBody>
          </p:sp>
          <p:sp>
            <p:nvSpPr>
              <p:cNvPr id="482" name="Freeform: Shape 219">
                <a:extLst>
                  <a:ext uri="{FF2B5EF4-FFF2-40B4-BE49-F238E27FC236}">
                    <a16:creationId xmlns:a16="http://schemas.microsoft.com/office/drawing/2014/main" id="{39BDE2C6-5D91-43F0-801D-42E93D5716B1}"/>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83" name="Freeform: Shape 220">
                <a:extLst>
                  <a:ext uri="{FF2B5EF4-FFF2-40B4-BE49-F238E27FC236}">
                    <a16:creationId xmlns:a16="http://schemas.microsoft.com/office/drawing/2014/main" id="{2DBBB56C-DAA2-4D41-9BF8-BD40FB5053A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84" name="Freeform: Shape 221">
                <a:extLst>
                  <a:ext uri="{FF2B5EF4-FFF2-40B4-BE49-F238E27FC236}">
                    <a16:creationId xmlns:a16="http://schemas.microsoft.com/office/drawing/2014/main" id="{AE770ECF-CC52-41A8-AB43-2A370853986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dirty="0"/>
              </a:p>
            </p:txBody>
          </p:sp>
          <p:sp>
            <p:nvSpPr>
              <p:cNvPr id="485" name="Freeform: Shape 222">
                <a:extLst>
                  <a:ext uri="{FF2B5EF4-FFF2-40B4-BE49-F238E27FC236}">
                    <a16:creationId xmlns:a16="http://schemas.microsoft.com/office/drawing/2014/main" id="{E0FECFA4-C82F-41E8-B016-6D580D8477C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86" name="Freeform: Shape 223">
                <a:extLst>
                  <a:ext uri="{FF2B5EF4-FFF2-40B4-BE49-F238E27FC236}">
                    <a16:creationId xmlns:a16="http://schemas.microsoft.com/office/drawing/2014/main" id="{2EE84173-3A58-495A-B35C-1D23D3483592}"/>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dirty="0"/>
              </a:p>
            </p:txBody>
          </p:sp>
          <p:sp>
            <p:nvSpPr>
              <p:cNvPr id="487" name="Freeform: Shape 224">
                <a:extLst>
                  <a:ext uri="{FF2B5EF4-FFF2-40B4-BE49-F238E27FC236}">
                    <a16:creationId xmlns:a16="http://schemas.microsoft.com/office/drawing/2014/main" id="{EF756D42-0E6F-4EFE-A5B7-7C9A0A0D4ADD}"/>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dirty="0"/>
              </a:p>
            </p:txBody>
          </p:sp>
          <p:sp>
            <p:nvSpPr>
              <p:cNvPr id="488" name="Freeform: Shape 225">
                <a:extLst>
                  <a:ext uri="{FF2B5EF4-FFF2-40B4-BE49-F238E27FC236}">
                    <a16:creationId xmlns:a16="http://schemas.microsoft.com/office/drawing/2014/main" id="{3E764039-EF04-4BAE-85A8-973A408B865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dirty="0"/>
              </a:p>
            </p:txBody>
          </p:sp>
          <p:sp>
            <p:nvSpPr>
              <p:cNvPr id="489" name="Freeform: Shape 226">
                <a:extLst>
                  <a:ext uri="{FF2B5EF4-FFF2-40B4-BE49-F238E27FC236}">
                    <a16:creationId xmlns:a16="http://schemas.microsoft.com/office/drawing/2014/main" id="{DDA77888-BC79-4B96-8F32-3DFC67B01C9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490" name="Freeform: Shape 227">
                <a:extLst>
                  <a:ext uri="{FF2B5EF4-FFF2-40B4-BE49-F238E27FC236}">
                    <a16:creationId xmlns:a16="http://schemas.microsoft.com/office/drawing/2014/main" id="{FBCED5C5-9075-47C5-B1D0-3EE4C5303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dirty="0"/>
              </a:p>
            </p:txBody>
          </p:sp>
          <p:sp>
            <p:nvSpPr>
              <p:cNvPr id="491" name="Freeform: Shape 228">
                <a:extLst>
                  <a:ext uri="{FF2B5EF4-FFF2-40B4-BE49-F238E27FC236}">
                    <a16:creationId xmlns:a16="http://schemas.microsoft.com/office/drawing/2014/main" id="{975182B4-BF35-47C2-A86D-45807069C020}"/>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dirty="0"/>
              </a:p>
            </p:txBody>
          </p:sp>
          <p:sp>
            <p:nvSpPr>
              <p:cNvPr id="492" name="Freeform: Shape 229">
                <a:extLst>
                  <a:ext uri="{FF2B5EF4-FFF2-40B4-BE49-F238E27FC236}">
                    <a16:creationId xmlns:a16="http://schemas.microsoft.com/office/drawing/2014/main" id="{E805FC02-9895-4D1F-89EB-1E6FDD3E829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dirty="0"/>
              </a:p>
            </p:txBody>
          </p:sp>
          <p:sp>
            <p:nvSpPr>
              <p:cNvPr id="493" name="Freeform: Shape 230">
                <a:extLst>
                  <a:ext uri="{FF2B5EF4-FFF2-40B4-BE49-F238E27FC236}">
                    <a16:creationId xmlns:a16="http://schemas.microsoft.com/office/drawing/2014/main" id="{76068982-BC86-4DBB-BFC2-17DAE5086D0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94" name="Freeform: Shape 231">
                <a:extLst>
                  <a:ext uri="{FF2B5EF4-FFF2-40B4-BE49-F238E27FC236}">
                    <a16:creationId xmlns:a16="http://schemas.microsoft.com/office/drawing/2014/main" id="{4B183145-BDE8-4B71-85FD-684B6A9E342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dirty="0"/>
              </a:p>
            </p:txBody>
          </p:sp>
          <p:sp>
            <p:nvSpPr>
              <p:cNvPr id="495" name="Freeform: Shape 232">
                <a:extLst>
                  <a:ext uri="{FF2B5EF4-FFF2-40B4-BE49-F238E27FC236}">
                    <a16:creationId xmlns:a16="http://schemas.microsoft.com/office/drawing/2014/main" id="{296E3DDF-F27B-44A8-9C2A-B6FB30CA325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96" name="Freeform: Shape 233">
                <a:extLst>
                  <a:ext uri="{FF2B5EF4-FFF2-40B4-BE49-F238E27FC236}">
                    <a16:creationId xmlns:a16="http://schemas.microsoft.com/office/drawing/2014/main" id="{9BDA383A-DD00-4D22-9491-D398405358D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dirty="0"/>
              </a:p>
            </p:txBody>
          </p:sp>
          <p:sp>
            <p:nvSpPr>
              <p:cNvPr id="497" name="Freeform: Shape 234">
                <a:extLst>
                  <a:ext uri="{FF2B5EF4-FFF2-40B4-BE49-F238E27FC236}">
                    <a16:creationId xmlns:a16="http://schemas.microsoft.com/office/drawing/2014/main" id="{514565A4-CA53-4313-A844-5ACBD2F84782}"/>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dirty="0"/>
              </a:p>
            </p:txBody>
          </p:sp>
        </p:grpSp>
        <p:grpSp>
          <p:nvGrpSpPr>
            <p:cNvPr id="301" name="Graphic 234">
              <a:extLst>
                <a:ext uri="{FF2B5EF4-FFF2-40B4-BE49-F238E27FC236}">
                  <a16:creationId xmlns:a16="http://schemas.microsoft.com/office/drawing/2014/main" id="{0E68FD6A-5F78-4F46-AF14-C960D1E99D35}"/>
                </a:ext>
              </a:extLst>
            </p:cNvPr>
            <p:cNvGrpSpPr/>
            <p:nvPr/>
          </p:nvGrpSpPr>
          <p:grpSpPr>
            <a:xfrm>
              <a:off x="5399552" y="412759"/>
              <a:ext cx="5236443" cy="1785631"/>
              <a:chOff x="7533181" y="1351306"/>
              <a:chExt cx="4265296" cy="1454469"/>
            </a:xfrm>
            <a:grpFill/>
          </p:grpSpPr>
          <p:sp>
            <p:nvSpPr>
              <p:cNvPr id="472" name="Freeform: Shape 209">
                <a:extLst>
                  <a:ext uri="{FF2B5EF4-FFF2-40B4-BE49-F238E27FC236}">
                    <a16:creationId xmlns:a16="http://schemas.microsoft.com/office/drawing/2014/main" id="{EDD88DF0-DF5B-4CEF-B5F6-BBE326000DC0}"/>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solidFill>
                  <a:schemeClr val="bg1"/>
                </a:solidFill>
                <a:prstDash val="solid"/>
                <a:miter/>
              </a:ln>
            </p:spPr>
            <p:txBody>
              <a:bodyPr rtlCol="0" anchor="ctr"/>
              <a:lstStyle/>
              <a:p>
                <a:endParaRPr lang="en-US" sz="1013" dirty="0"/>
              </a:p>
            </p:txBody>
          </p:sp>
          <p:sp>
            <p:nvSpPr>
              <p:cNvPr id="473" name="Freeform: Shape 210">
                <a:extLst>
                  <a:ext uri="{FF2B5EF4-FFF2-40B4-BE49-F238E27FC236}">
                    <a16:creationId xmlns:a16="http://schemas.microsoft.com/office/drawing/2014/main" id="{5FD7BEBD-7F19-4306-ACB8-21B3FE6B8379}"/>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solidFill>
                  <a:schemeClr val="bg1"/>
                </a:solidFill>
                <a:prstDash val="solid"/>
                <a:miter/>
              </a:ln>
            </p:spPr>
            <p:txBody>
              <a:bodyPr rtlCol="0" anchor="ctr"/>
              <a:lstStyle/>
              <a:p>
                <a:endParaRPr lang="en-US" sz="1013" dirty="0"/>
              </a:p>
            </p:txBody>
          </p:sp>
          <p:sp>
            <p:nvSpPr>
              <p:cNvPr id="474" name="Freeform: Shape 211">
                <a:extLst>
                  <a:ext uri="{FF2B5EF4-FFF2-40B4-BE49-F238E27FC236}">
                    <a16:creationId xmlns:a16="http://schemas.microsoft.com/office/drawing/2014/main" id="{34276FFB-A462-4397-BC8F-678434B76BEE}"/>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solidFill>
                  <a:schemeClr val="bg1"/>
                </a:solidFill>
                <a:prstDash val="solid"/>
                <a:miter/>
              </a:ln>
            </p:spPr>
            <p:txBody>
              <a:bodyPr rtlCol="0" anchor="ctr"/>
              <a:lstStyle/>
              <a:p>
                <a:endParaRPr lang="en-US" sz="1013" dirty="0"/>
              </a:p>
            </p:txBody>
          </p:sp>
          <p:sp>
            <p:nvSpPr>
              <p:cNvPr id="475" name="Freeform: Shape 212">
                <a:extLst>
                  <a:ext uri="{FF2B5EF4-FFF2-40B4-BE49-F238E27FC236}">
                    <a16:creationId xmlns:a16="http://schemas.microsoft.com/office/drawing/2014/main" id="{90752A8D-19F4-437B-AE74-722E7B68E221}"/>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solidFill>
                  <a:schemeClr val="bg1"/>
                </a:solidFill>
                <a:prstDash val="solid"/>
                <a:miter/>
              </a:ln>
            </p:spPr>
            <p:txBody>
              <a:bodyPr rtlCol="0" anchor="ctr"/>
              <a:lstStyle/>
              <a:p>
                <a:endParaRPr lang="en-US" sz="1013" dirty="0"/>
              </a:p>
            </p:txBody>
          </p:sp>
          <p:sp>
            <p:nvSpPr>
              <p:cNvPr id="476" name="Freeform: Shape 213">
                <a:extLst>
                  <a:ext uri="{FF2B5EF4-FFF2-40B4-BE49-F238E27FC236}">
                    <a16:creationId xmlns:a16="http://schemas.microsoft.com/office/drawing/2014/main" id="{4957040A-25FC-43A8-AAD9-D00874861897}"/>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solidFill>
                  <a:schemeClr val="bg1"/>
                </a:solidFill>
                <a:prstDash val="solid"/>
                <a:miter/>
              </a:ln>
            </p:spPr>
            <p:txBody>
              <a:bodyPr rtlCol="0" anchor="ctr"/>
              <a:lstStyle/>
              <a:p>
                <a:endParaRPr lang="en-US" sz="1013" dirty="0"/>
              </a:p>
            </p:txBody>
          </p:sp>
          <p:sp>
            <p:nvSpPr>
              <p:cNvPr id="477" name="Freeform: Shape 214">
                <a:extLst>
                  <a:ext uri="{FF2B5EF4-FFF2-40B4-BE49-F238E27FC236}">
                    <a16:creationId xmlns:a16="http://schemas.microsoft.com/office/drawing/2014/main" id="{8739BF5A-B4A7-458D-AB5C-FB2384540E6D}"/>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solidFill>
                  <a:schemeClr val="bg1"/>
                </a:solidFill>
                <a:prstDash val="solid"/>
                <a:miter/>
              </a:ln>
            </p:spPr>
            <p:txBody>
              <a:bodyPr rtlCol="0" anchor="ctr"/>
              <a:lstStyle/>
              <a:p>
                <a:endParaRPr lang="en-US" sz="1013" dirty="0"/>
              </a:p>
            </p:txBody>
          </p:sp>
        </p:grpSp>
        <p:grpSp>
          <p:nvGrpSpPr>
            <p:cNvPr id="302" name="Graphic 166">
              <a:extLst>
                <a:ext uri="{FF2B5EF4-FFF2-40B4-BE49-F238E27FC236}">
                  <a16:creationId xmlns:a16="http://schemas.microsoft.com/office/drawing/2014/main" id="{4C1D5AB4-C666-4DCD-8DA7-C1FDF2A1D16B}"/>
                </a:ext>
              </a:extLst>
            </p:cNvPr>
            <p:cNvGrpSpPr/>
            <p:nvPr/>
          </p:nvGrpSpPr>
          <p:grpSpPr>
            <a:xfrm>
              <a:off x="6715061" y="5486362"/>
              <a:ext cx="3989135" cy="838142"/>
              <a:chOff x="4305300" y="3052762"/>
              <a:chExt cx="3581400" cy="752475"/>
            </a:xfrm>
            <a:grpFill/>
          </p:grpSpPr>
          <p:sp>
            <p:nvSpPr>
              <p:cNvPr id="452" name="Freeform: Shape 189">
                <a:extLst>
                  <a:ext uri="{FF2B5EF4-FFF2-40B4-BE49-F238E27FC236}">
                    <a16:creationId xmlns:a16="http://schemas.microsoft.com/office/drawing/2014/main" id="{27116445-0A41-4A53-BD5C-3AD1A7A906D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dirty="0"/>
              </a:p>
            </p:txBody>
          </p:sp>
          <p:sp>
            <p:nvSpPr>
              <p:cNvPr id="453" name="Freeform: Shape 190">
                <a:extLst>
                  <a:ext uri="{FF2B5EF4-FFF2-40B4-BE49-F238E27FC236}">
                    <a16:creationId xmlns:a16="http://schemas.microsoft.com/office/drawing/2014/main" id="{63246909-B98A-4A29-80A9-FF7EEDD2B09C}"/>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54" name="Freeform: Shape 191">
                <a:extLst>
                  <a:ext uri="{FF2B5EF4-FFF2-40B4-BE49-F238E27FC236}">
                    <a16:creationId xmlns:a16="http://schemas.microsoft.com/office/drawing/2014/main" id="{9D72B658-584E-43E8-884D-1051990186F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455" name="Freeform: Shape 192">
                <a:extLst>
                  <a:ext uri="{FF2B5EF4-FFF2-40B4-BE49-F238E27FC236}">
                    <a16:creationId xmlns:a16="http://schemas.microsoft.com/office/drawing/2014/main" id="{3F671DBB-DB55-43A5-A44D-EC96B35E4E76}"/>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dirty="0"/>
              </a:p>
            </p:txBody>
          </p:sp>
          <p:sp>
            <p:nvSpPr>
              <p:cNvPr id="456" name="Freeform: Shape 193">
                <a:extLst>
                  <a:ext uri="{FF2B5EF4-FFF2-40B4-BE49-F238E27FC236}">
                    <a16:creationId xmlns:a16="http://schemas.microsoft.com/office/drawing/2014/main" id="{BB011041-2A5A-4A3C-88C4-D7B6195CFA3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57" name="Freeform: Shape 194">
                <a:extLst>
                  <a:ext uri="{FF2B5EF4-FFF2-40B4-BE49-F238E27FC236}">
                    <a16:creationId xmlns:a16="http://schemas.microsoft.com/office/drawing/2014/main" id="{1DAA9F4D-CC02-4F36-B091-D018DB66A29C}"/>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58" name="Freeform: Shape 195">
                <a:extLst>
                  <a:ext uri="{FF2B5EF4-FFF2-40B4-BE49-F238E27FC236}">
                    <a16:creationId xmlns:a16="http://schemas.microsoft.com/office/drawing/2014/main" id="{8C8AB34B-D283-4F6B-8A3F-B38BF16434B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dirty="0"/>
              </a:p>
            </p:txBody>
          </p:sp>
          <p:sp>
            <p:nvSpPr>
              <p:cNvPr id="459" name="Freeform: Shape 196">
                <a:extLst>
                  <a:ext uri="{FF2B5EF4-FFF2-40B4-BE49-F238E27FC236}">
                    <a16:creationId xmlns:a16="http://schemas.microsoft.com/office/drawing/2014/main" id="{7B7FA449-34DD-449C-972D-428A96D4C80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60" name="Freeform: Shape 197">
                <a:extLst>
                  <a:ext uri="{FF2B5EF4-FFF2-40B4-BE49-F238E27FC236}">
                    <a16:creationId xmlns:a16="http://schemas.microsoft.com/office/drawing/2014/main" id="{1A87AF22-9AC2-49FA-98D8-368BFF7418C0}"/>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dirty="0"/>
              </a:p>
            </p:txBody>
          </p:sp>
          <p:sp>
            <p:nvSpPr>
              <p:cNvPr id="461" name="Freeform: Shape 198">
                <a:extLst>
                  <a:ext uri="{FF2B5EF4-FFF2-40B4-BE49-F238E27FC236}">
                    <a16:creationId xmlns:a16="http://schemas.microsoft.com/office/drawing/2014/main" id="{735767A2-73D1-47C0-8A19-4823DE21B0C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dirty="0"/>
              </a:p>
            </p:txBody>
          </p:sp>
          <p:sp>
            <p:nvSpPr>
              <p:cNvPr id="462" name="Freeform: Shape 199">
                <a:extLst>
                  <a:ext uri="{FF2B5EF4-FFF2-40B4-BE49-F238E27FC236}">
                    <a16:creationId xmlns:a16="http://schemas.microsoft.com/office/drawing/2014/main" id="{879F0495-24D6-4D5C-8216-2B9FAEFCE097}"/>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dirty="0"/>
              </a:p>
            </p:txBody>
          </p:sp>
          <p:sp>
            <p:nvSpPr>
              <p:cNvPr id="463" name="Freeform: Shape 200">
                <a:extLst>
                  <a:ext uri="{FF2B5EF4-FFF2-40B4-BE49-F238E27FC236}">
                    <a16:creationId xmlns:a16="http://schemas.microsoft.com/office/drawing/2014/main" id="{794974F8-6075-4C62-BE01-CA0F9B075930}"/>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464" name="Freeform: Shape 201">
                <a:extLst>
                  <a:ext uri="{FF2B5EF4-FFF2-40B4-BE49-F238E27FC236}">
                    <a16:creationId xmlns:a16="http://schemas.microsoft.com/office/drawing/2014/main" id="{3F952716-9A07-42B5-83C2-089185EA58E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dirty="0"/>
              </a:p>
            </p:txBody>
          </p:sp>
          <p:sp>
            <p:nvSpPr>
              <p:cNvPr id="465" name="Freeform: Shape 202">
                <a:extLst>
                  <a:ext uri="{FF2B5EF4-FFF2-40B4-BE49-F238E27FC236}">
                    <a16:creationId xmlns:a16="http://schemas.microsoft.com/office/drawing/2014/main" id="{A8940B59-18DD-4911-8FD1-3900F484EA8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dirty="0"/>
              </a:p>
            </p:txBody>
          </p:sp>
          <p:sp>
            <p:nvSpPr>
              <p:cNvPr id="466" name="Freeform: Shape 203">
                <a:extLst>
                  <a:ext uri="{FF2B5EF4-FFF2-40B4-BE49-F238E27FC236}">
                    <a16:creationId xmlns:a16="http://schemas.microsoft.com/office/drawing/2014/main" id="{7012DF99-F095-4F80-A024-B721AD3E9C8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dirty="0"/>
              </a:p>
            </p:txBody>
          </p:sp>
          <p:sp>
            <p:nvSpPr>
              <p:cNvPr id="467" name="Freeform: Shape 204">
                <a:extLst>
                  <a:ext uri="{FF2B5EF4-FFF2-40B4-BE49-F238E27FC236}">
                    <a16:creationId xmlns:a16="http://schemas.microsoft.com/office/drawing/2014/main" id="{1B486A01-5700-42C0-97A0-43ADD08FB9A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68" name="Freeform: Shape 205">
                <a:extLst>
                  <a:ext uri="{FF2B5EF4-FFF2-40B4-BE49-F238E27FC236}">
                    <a16:creationId xmlns:a16="http://schemas.microsoft.com/office/drawing/2014/main" id="{7FF23DD3-014B-45C3-B75B-E943322ED63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dirty="0"/>
              </a:p>
            </p:txBody>
          </p:sp>
          <p:sp>
            <p:nvSpPr>
              <p:cNvPr id="469" name="Freeform: Shape 206">
                <a:extLst>
                  <a:ext uri="{FF2B5EF4-FFF2-40B4-BE49-F238E27FC236}">
                    <a16:creationId xmlns:a16="http://schemas.microsoft.com/office/drawing/2014/main" id="{703DDD41-A310-4770-B3B5-463103D15B8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470" name="Freeform: Shape 207">
                <a:extLst>
                  <a:ext uri="{FF2B5EF4-FFF2-40B4-BE49-F238E27FC236}">
                    <a16:creationId xmlns:a16="http://schemas.microsoft.com/office/drawing/2014/main" id="{3A02C2E0-F145-44DE-985C-7AA15810B825}"/>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dirty="0"/>
              </a:p>
            </p:txBody>
          </p:sp>
          <p:sp>
            <p:nvSpPr>
              <p:cNvPr id="471" name="Freeform: Shape 208">
                <a:extLst>
                  <a:ext uri="{FF2B5EF4-FFF2-40B4-BE49-F238E27FC236}">
                    <a16:creationId xmlns:a16="http://schemas.microsoft.com/office/drawing/2014/main" id="{28C848F1-C65A-46C7-A31A-00BD5BF33E0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dirty="0"/>
              </a:p>
            </p:txBody>
          </p:sp>
        </p:grpSp>
        <p:grpSp>
          <p:nvGrpSpPr>
            <p:cNvPr id="303" name="Graphic 3">
              <a:extLst>
                <a:ext uri="{FF2B5EF4-FFF2-40B4-BE49-F238E27FC236}">
                  <a16:creationId xmlns:a16="http://schemas.microsoft.com/office/drawing/2014/main" id="{9F03E422-F938-4930-9B14-214E63D71B12}"/>
                </a:ext>
              </a:extLst>
            </p:cNvPr>
            <p:cNvGrpSpPr/>
            <p:nvPr/>
          </p:nvGrpSpPr>
          <p:grpSpPr>
            <a:xfrm>
              <a:off x="6431104" y="100108"/>
              <a:ext cx="5646335" cy="6696816"/>
              <a:chOff x="5276850" y="2457450"/>
              <a:chExt cx="1638300" cy="1943100"/>
            </a:xfrm>
            <a:grpFill/>
          </p:grpSpPr>
          <p:sp>
            <p:nvSpPr>
              <p:cNvPr id="325" name="Freeform: Shape 62">
                <a:extLst>
                  <a:ext uri="{FF2B5EF4-FFF2-40B4-BE49-F238E27FC236}">
                    <a16:creationId xmlns:a16="http://schemas.microsoft.com/office/drawing/2014/main" id="{7A1C5938-3C19-486B-A9E6-E1CA2042DA69}"/>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solidFill>
                  <a:schemeClr val="bg1"/>
                </a:solidFill>
                <a:prstDash val="solid"/>
                <a:miter/>
              </a:ln>
            </p:spPr>
            <p:txBody>
              <a:bodyPr rtlCol="0" anchor="ctr"/>
              <a:lstStyle/>
              <a:p>
                <a:endParaRPr lang="en-US" sz="1013" dirty="0"/>
              </a:p>
            </p:txBody>
          </p:sp>
          <p:sp>
            <p:nvSpPr>
              <p:cNvPr id="326" name="Freeform: Shape 63">
                <a:extLst>
                  <a:ext uri="{FF2B5EF4-FFF2-40B4-BE49-F238E27FC236}">
                    <a16:creationId xmlns:a16="http://schemas.microsoft.com/office/drawing/2014/main" id="{2510D38F-8418-43DE-BC64-BBB1A7422E06}"/>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solidFill>
                  <a:schemeClr val="bg1"/>
                </a:solidFill>
                <a:prstDash val="solid"/>
                <a:miter/>
              </a:ln>
            </p:spPr>
            <p:txBody>
              <a:bodyPr rtlCol="0" anchor="ctr"/>
              <a:lstStyle/>
              <a:p>
                <a:endParaRPr lang="en-US" sz="1013" dirty="0"/>
              </a:p>
            </p:txBody>
          </p:sp>
          <p:sp>
            <p:nvSpPr>
              <p:cNvPr id="327" name="Freeform: Shape 64">
                <a:extLst>
                  <a:ext uri="{FF2B5EF4-FFF2-40B4-BE49-F238E27FC236}">
                    <a16:creationId xmlns:a16="http://schemas.microsoft.com/office/drawing/2014/main" id="{2E392A50-7206-4074-80F7-80F1F4E44965}"/>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solidFill>
                  <a:schemeClr val="bg1"/>
                </a:solidFill>
                <a:prstDash val="solid"/>
                <a:miter/>
              </a:ln>
            </p:spPr>
            <p:txBody>
              <a:bodyPr rtlCol="0" anchor="ctr"/>
              <a:lstStyle/>
              <a:p>
                <a:endParaRPr lang="en-US" sz="1013" dirty="0"/>
              </a:p>
            </p:txBody>
          </p:sp>
          <p:sp>
            <p:nvSpPr>
              <p:cNvPr id="328" name="Freeform: Shape 65">
                <a:extLst>
                  <a:ext uri="{FF2B5EF4-FFF2-40B4-BE49-F238E27FC236}">
                    <a16:creationId xmlns:a16="http://schemas.microsoft.com/office/drawing/2014/main" id="{E8A52EE6-9835-4FD8-8D84-612DBF1D0E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solidFill>
                  <a:schemeClr val="bg1"/>
                </a:solidFill>
                <a:prstDash val="solid"/>
                <a:miter/>
              </a:ln>
            </p:spPr>
            <p:txBody>
              <a:bodyPr rtlCol="0" anchor="ctr"/>
              <a:lstStyle/>
              <a:p>
                <a:endParaRPr lang="en-US" sz="1013" dirty="0"/>
              </a:p>
            </p:txBody>
          </p:sp>
          <p:sp>
            <p:nvSpPr>
              <p:cNvPr id="329" name="Freeform: Shape 66">
                <a:extLst>
                  <a:ext uri="{FF2B5EF4-FFF2-40B4-BE49-F238E27FC236}">
                    <a16:creationId xmlns:a16="http://schemas.microsoft.com/office/drawing/2014/main" id="{B35D4D86-2C5A-4043-93D5-434A401BE634}"/>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solidFill>
                  <a:schemeClr val="bg1"/>
                </a:solidFill>
                <a:prstDash val="solid"/>
                <a:miter/>
              </a:ln>
            </p:spPr>
            <p:txBody>
              <a:bodyPr rtlCol="0" anchor="ctr"/>
              <a:lstStyle/>
              <a:p>
                <a:endParaRPr lang="en-US" sz="1013" dirty="0"/>
              </a:p>
            </p:txBody>
          </p:sp>
          <p:sp>
            <p:nvSpPr>
              <p:cNvPr id="330" name="Freeform: Shape 67">
                <a:extLst>
                  <a:ext uri="{FF2B5EF4-FFF2-40B4-BE49-F238E27FC236}">
                    <a16:creationId xmlns:a16="http://schemas.microsoft.com/office/drawing/2014/main" id="{33057330-C5FE-45EA-8674-B8F2BBE78B92}"/>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solidFill>
                  <a:schemeClr val="bg1"/>
                </a:solidFill>
                <a:prstDash val="solid"/>
                <a:miter/>
              </a:ln>
            </p:spPr>
            <p:txBody>
              <a:bodyPr rtlCol="0" anchor="ctr"/>
              <a:lstStyle/>
              <a:p>
                <a:endParaRPr lang="en-US" sz="1013" dirty="0"/>
              </a:p>
            </p:txBody>
          </p:sp>
          <p:sp>
            <p:nvSpPr>
              <p:cNvPr id="331" name="Freeform: Shape 68">
                <a:extLst>
                  <a:ext uri="{FF2B5EF4-FFF2-40B4-BE49-F238E27FC236}">
                    <a16:creationId xmlns:a16="http://schemas.microsoft.com/office/drawing/2014/main" id="{5616899A-1063-42A5-BFA3-1504272F180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solidFill>
                  <a:schemeClr val="bg1"/>
                </a:solidFill>
                <a:prstDash val="solid"/>
                <a:miter/>
              </a:ln>
            </p:spPr>
            <p:txBody>
              <a:bodyPr rtlCol="0" anchor="ctr"/>
              <a:lstStyle/>
              <a:p>
                <a:endParaRPr lang="en-US" sz="1013" dirty="0"/>
              </a:p>
            </p:txBody>
          </p:sp>
          <p:sp>
            <p:nvSpPr>
              <p:cNvPr id="332" name="Freeform: Shape 69">
                <a:extLst>
                  <a:ext uri="{FF2B5EF4-FFF2-40B4-BE49-F238E27FC236}">
                    <a16:creationId xmlns:a16="http://schemas.microsoft.com/office/drawing/2014/main" id="{4089BCB7-273B-4874-840B-3A0FDF328CCB}"/>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solidFill>
                  <a:schemeClr val="bg1"/>
                </a:solidFill>
                <a:prstDash val="solid"/>
                <a:miter/>
              </a:ln>
            </p:spPr>
            <p:txBody>
              <a:bodyPr rtlCol="0" anchor="ctr"/>
              <a:lstStyle/>
              <a:p>
                <a:endParaRPr lang="en-US" sz="1013" dirty="0"/>
              </a:p>
            </p:txBody>
          </p:sp>
          <p:sp>
            <p:nvSpPr>
              <p:cNvPr id="333" name="Freeform: Shape 70">
                <a:extLst>
                  <a:ext uri="{FF2B5EF4-FFF2-40B4-BE49-F238E27FC236}">
                    <a16:creationId xmlns:a16="http://schemas.microsoft.com/office/drawing/2014/main" id="{1CD6C430-90AB-440A-AB3F-4349EEF04781}"/>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solidFill>
                  <a:schemeClr val="bg1"/>
                </a:solidFill>
                <a:prstDash val="solid"/>
                <a:miter/>
              </a:ln>
            </p:spPr>
            <p:txBody>
              <a:bodyPr rtlCol="0" anchor="ctr"/>
              <a:lstStyle/>
              <a:p>
                <a:endParaRPr lang="en-US" sz="1013" dirty="0"/>
              </a:p>
            </p:txBody>
          </p:sp>
          <p:sp>
            <p:nvSpPr>
              <p:cNvPr id="334" name="Freeform: Shape 71">
                <a:extLst>
                  <a:ext uri="{FF2B5EF4-FFF2-40B4-BE49-F238E27FC236}">
                    <a16:creationId xmlns:a16="http://schemas.microsoft.com/office/drawing/2014/main" id="{540A4E9F-1704-42A9-930C-42A32C37C925}"/>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solidFill>
                  <a:schemeClr val="bg1"/>
                </a:solidFill>
                <a:prstDash val="solid"/>
                <a:miter/>
              </a:ln>
            </p:spPr>
            <p:txBody>
              <a:bodyPr rtlCol="0" anchor="ctr"/>
              <a:lstStyle/>
              <a:p>
                <a:endParaRPr lang="en-US" sz="1013" dirty="0"/>
              </a:p>
            </p:txBody>
          </p:sp>
          <p:sp>
            <p:nvSpPr>
              <p:cNvPr id="335" name="Freeform: Shape 72">
                <a:extLst>
                  <a:ext uri="{FF2B5EF4-FFF2-40B4-BE49-F238E27FC236}">
                    <a16:creationId xmlns:a16="http://schemas.microsoft.com/office/drawing/2014/main" id="{44F5FD34-1A5F-45ED-AC92-28F7AE22793E}"/>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solidFill>
                  <a:schemeClr val="bg1"/>
                </a:solidFill>
                <a:prstDash val="solid"/>
                <a:miter/>
              </a:ln>
            </p:spPr>
            <p:txBody>
              <a:bodyPr rtlCol="0" anchor="ctr"/>
              <a:lstStyle/>
              <a:p>
                <a:endParaRPr lang="en-US" sz="1013" dirty="0"/>
              </a:p>
            </p:txBody>
          </p:sp>
          <p:sp>
            <p:nvSpPr>
              <p:cNvPr id="336" name="Freeform: Shape 73">
                <a:extLst>
                  <a:ext uri="{FF2B5EF4-FFF2-40B4-BE49-F238E27FC236}">
                    <a16:creationId xmlns:a16="http://schemas.microsoft.com/office/drawing/2014/main" id="{83158E0F-18BA-4CE7-A3FC-D2DFE2A4DDD8}"/>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solidFill>
                  <a:schemeClr val="bg1"/>
                </a:solidFill>
                <a:prstDash val="solid"/>
                <a:miter/>
              </a:ln>
            </p:spPr>
            <p:txBody>
              <a:bodyPr rtlCol="0" anchor="ctr"/>
              <a:lstStyle/>
              <a:p>
                <a:endParaRPr lang="en-US" sz="1013" dirty="0"/>
              </a:p>
            </p:txBody>
          </p:sp>
          <p:sp>
            <p:nvSpPr>
              <p:cNvPr id="337" name="Freeform: Shape 74">
                <a:extLst>
                  <a:ext uri="{FF2B5EF4-FFF2-40B4-BE49-F238E27FC236}">
                    <a16:creationId xmlns:a16="http://schemas.microsoft.com/office/drawing/2014/main" id="{E1DB5371-C67D-46E6-B68A-E18C894A6FF6}"/>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solidFill>
                  <a:schemeClr val="bg1"/>
                </a:solidFill>
                <a:prstDash val="solid"/>
                <a:miter/>
              </a:ln>
            </p:spPr>
            <p:txBody>
              <a:bodyPr rtlCol="0" anchor="ctr"/>
              <a:lstStyle/>
              <a:p>
                <a:endParaRPr lang="en-US" sz="1013" dirty="0"/>
              </a:p>
            </p:txBody>
          </p:sp>
          <p:sp>
            <p:nvSpPr>
              <p:cNvPr id="338" name="Freeform: Shape 75">
                <a:extLst>
                  <a:ext uri="{FF2B5EF4-FFF2-40B4-BE49-F238E27FC236}">
                    <a16:creationId xmlns:a16="http://schemas.microsoft.com/office/drawing/2014/main" id="{F3FA1AEE-90A0-44FF-B1FB-E134949F7CCE}"/>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solidFill>
                  <a:schemeClr val="bg1"/>
                </a:solidFill>
                <a:prstDash val="solid"/>
                <a:miter/>
              </a:ln>
            </p:spPr>
            <p:txBody>
              <a:bodyPr rtlCol="0" anchor="ctr"/>
              <a:lstStyle/>
              <a:p>
                <a:endParaRPr lang="en-US" sz="1013" dirty="0"/>
              </a:p>
            </p:txBody>
          </p:sp>
          <p:sp>
            <p:nvSpPr>
              <p:cNvPr id="339" name="Freeform: Shape 76">
                <a:extLst>
                  <a:ext uri="{FF2B5EF4-FFF2-40B4-BE49-F238E27FC236}">
                    <a16:creationId xmlns:a16="http://schemas.microsoft.com/office/drawing/2014/main" id="{CBE0BDDA-B73B-4065-9CDD-4C3CDFE00B94}"/>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solidFill>
                  <a:schemeClr val="bg1"/>
                </a:solidFill>
                <a:prstDash val="solid"/>
                <a:miter/>
              </a:ln>
            </p:spPr>
            <p:txBody>
              <a:bodyPr rtlCol="0" anchor="ctr"/>
              <a:lstStyle/>
              <a:p>
                <a:endParaRPr lang="en-US" sz="1013" dirty="0"/>
              </a:p>
            </p:txBody>
          </p:sp>
          <p:sp>
            <p:nvSpPr>
              <p:cNvPr id="340" name="Freeform: Shape 77">
                <a:extLst>
                  <a:ext uri="{FF2B5EF4-FFF2-40B4-BE49-F238E27FC236}">
                    <a16:creationId xmlns:a16="http://schemas.microsoft.com/office/drawing/2014/main" id="{720D7ADA-9781-406F-90CF-B08B7E68EF7F}"/>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solidFill>
                  <a:schemeClr val="bg1"/>
                </a:solidFill>
                <a:prstDash val="solid"/>
                <a:miter/>
              </a:ln>
            </p:spPr>
            <p:txBody>
              <a:bodyPr rtlCol="0" anchor="ctr"/>
              <a:lstStyle/>
              <a:p>
                <a:endParaRPr lang="en-US" sz="1013" dirty="0"/>
              </a:p>
            </p:txBody>
          </p:sp>
          <p:sp>
            <p:nvSpPr>
              <p:cNvPr id="341" name="Freeform: Shape 78">
                <a:extLst>
                  <a:ext uri="{FF2B5EF4-FFF2-40B4-BE49-F238E27FC236}">
                    <a16:creationId xmlns:a16="http://schemas.microsoft.com/office/drawing/2014/main" id="{5FC036E6-6A73-4CB7-ACE5-EF7DE45B7251}"/>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solidFill>
                  <a:schemeClr val="bg1"/>
                </a:solidFill>
                <a:prstDash val="solid"/>
                <a:miter/>
              </a:ln>
            </p:spPr>
            <p:txBody>
              <a:bodyPr rtlCol="0" anchor="ctr"/>
              <a:lstStyle/>
              <a:p>
                <a:endParaRPr lang="en-US" sz="1013" dirty="0"/>
              </a:p>
            </p:txBody>
          </p:sp>
          <p:sp>
            <p:nvSpPr>
              <p:cNvPr id="342" name="Freeform: Shape 79">
                <a:extLst>
                  <a:ext uri="{FF2B5EF4-FFF2-40B4-BE49-F238E27FC236}">
                    <a16:creationId xmlns:a16="http://schemas.microsoft.com/office/drawing/2014/main" id="{4F911A5D-7C05-41ED-B9FE-6F702C499C59}"/>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solidFill>
                  <a:schemeClr val="bg1"/>
                </a:solidFill>
                <a:prstDash val="solid"/>
                <a:miter/>
              </a:ln>
            </p:spPr>
            <p:txBody>
              <a:bodyPr rtlCol="0" anchor="ctr"/>
              <a:lstStyle/>
              <a:p>
                <a:endParaRPr lang="en-US" sz="1013" dirty="0"/>
              </a:p>
            </p:txBody>
          </p:sp>
          <p:sp>
            <p:nvSpPr>
              <p:cNvPr id="343" name="Freeform: Shape 80">
                <a:extLst>
                  <a:ext uri="{FF2B5EF4-FFF2-40B4-BE49-F238E27FC236}">
                    <a16:creationId xmlns:a16="http://schemas.microsoft.com/office/drawing/2014/main" id="{F50C03E3-2220-493B-80F5-A687E04EB8EC}"/>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solidFill>
                  <a:schemeClr val="bg1"/>
                </a:solidFill>
                <a:prstDash val="solid"/>
                <a:miter/>
              </a:ln>
            </p:spPr>
            <p:txBody>
              <a:bodyPr rtlCol="0" anchor="ctr"/>
              <a:lstStyle/>
              <a:p>
                <a:endParaRPr lang="en-US" sz="1013" dirty="0"/>
              </a:p>
            </p:txBody>
          </p:sp>
          <p:sp>
            <p:nvSpPr>
              <p:cNvPr id="344" name="Freeform: Shape 81">
                <a:extLst>
                  <a:ext uri="{FF2B5EF4-FFF2-40B4-BE49-F238E27FC236}">
                    <a16:creationId xmlns:a16="http://schemas.microsoft.com/office/drawing/2014/main" id="{2DC9C443-31DF-47E5-8598-B547E7D9BCD0}"/>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solidFill>
                  <a:schemeClr val="bg1"/>
                </a:solidFill>
                <a:prstDash val="solid"/>
                <a:miter/>
              </a:ln>
            </p:spPr>
            <p:txBody>
              <a:bodyPr rtlCol="0" anchor="ctr"/>
              <a:lstStyle/>
              <a:p>
                <a:endParaRPr lang="en-US" sz="1013" dirty="0"/>
              </a:p>
            </p:txBody>
          </p:sp>
          <p:sp>
            <p:nvSpPr>
              <p:cNvPr id="345" name="Freeform: Shape 82">
                <a:extLst>
                  <a:ext uri="{FF2B5EF4-FFF2-40B4-BE49-F238E27FC236}">
                    <a16:creationId xmlns:a16="http://schemas.microsoft.com/office/drawing/2014/main" id="{0B73F9CB-89BD-4A43-AA92-CD57E8887063}"/>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solidFill>
                  <a:schemeClr val="bg1"/>
                </a:solidFill>
                <a:prstDash val="solid"/>
                <a:miter/>
              </a:ln>
            </p:spPr>
            <p:txBody>
              <a:bodyPr rtlCol="0" anchor="ctr"/>
              <a:lstStyle/>
              <a:p>
                <a:endParaRPr lang="en-US" sz="1013" dirty="0"/>
              </a:p>
            </p:txBody>
          </p:sp>
          <p:sp>
            <p:nvSpPr>
              <p:cNvPr id="346" name="Freeform: Shape 83">
                <a:extLst>
                  <a:ext uri="{FF2B5EF4-FFF2-40B4-BE49-F238E27FC236}">
                    <a16:creationId xmlns:a16="http://schemas.microsoft.com/office/drawing/2014/main" id="{705C40DE-97D6-4029-8352-C604F080C95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solidFill>
                  <a:schemeClr val="bg1"/>
                </a:solidFill>
                <a:prstDash val="solid"/>
                <a:miter/>
              </a:ln>
            </p:spPr>
            <p:txBody>
              <a:bodyPr rtlCol="0" anchor="ctr"/>
              <a:lstStyle/>
              <a:p>
                <a:endParaRPr lang="en-US" sz="1013" dirty="0"/>
              </a:p>
            </p:txBody>
          </p:sp>
          <p:sp>
            <p:nvSpPr>
              <p:cNvPr id="347" name="Freeform: Shape 84">
                <a:extLst>
                  <a:ext uri="{FF2B5EF4-FFF2-40B4-BE49-F238E27FC236}">
                    <a16:creationId xmlns:a16="http://schemas.microsoft.com/office/drawing/2014/main" id="{2CC2B915-5337-4629-8B19-6A55CD459BF6}"/>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solidFill>
                  <a:schemeClr val="bg1"/>
                </a:solidFill>
                <a:prstDash val="solid"/>
                <a:miter/>
              </a:ln>
            </p:spPr>
            <p:txBody>
              <a:bodyPr rtlCol="0" anchor="ctr"/>
              <a:lstStyle/>
              <a:p>
                <a:endParaRPr lang="en-US" sz="1013" dirty="0"/>
              </a:p>
            </p:txBody>
          </p:sp>
          <p:sp>
            <p:nvSpPr>
              <p:cNvPr id="348" name="Freeform: Shape 85">
                <a:extLst>
                  <a:ext uri="{FF2B5EF4-FFF2-40B4-BE49-F238E27FC236}">
                    <a16:creationId xmlns:a16="http://schemas.microsoft.com/office/drawing/2014/main" id="{EA23BCD9-F3D6-41F5-8427-9EC0E0C3EC4C}"/>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solidFill>
                  <a:schemeClr val="bg1"/>
                </a:solidFill>
                <a:prstDash val="solid"/>
                <a:miter/>
              </a:ln>
            </p:spPr>
            <p:txBody>
              <a:bodyPr rtlCol="0" anchor="ctr"/>
              <a:lstStyle/>
              <a:p>
                <a:endParaRPr lang="en-US" sz="1013" dirty="0"/>
              </a:p>
            </p:txBody>
          </p:sp>
          <p:sp>
            <p:nvSpPr>
              <p:cNvPr id="349" name="Freeform: Shape 86">
                <a:extLst>
                  <a:ext uri="{FF2B5EF4-FFF2-40B4-BE49-F238E27FC236}">
                    <a16:creationId xmlns:a16="http://schemas.microsoft.com/office/drawing/2014/main" id="{7A7CE9A7-B96A-4F26-8F81-E80B20D4B8FE}"/>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solidFill>
                  <a:schemeClr val="bg1"/>
                </a:solidFill>
                <a:prstDash val="solid"/>
                <a:miter/>
              </a:ln>
            </p:spPr>
            <p:txBody>
              <a:bodyPr rtlCol="0" anchor="ctr"/>
              <a:lstStyle/>
              <a:p>
                <a:endParaRPr lang="en-US" sz="1013" dirty="0"/>
              </a:p>
            </p:txBody>
          </p:sp>
          <p:sp>
            <p:nvSpPr>
              <p:cNvPr id="350" name="Freeform: Shape 87">
                <a:extLst>
                  <a:ext uri="{FF2B5EF4-FFF2-40B4-BE49-F238E27FC236}">
                    <a16:creationId xmlns:a16="http://schemas.microsoft.com/office/drawing/2014/main" id="{7776371A-00DA-48BC-91CE-4F4DB9898185}"/>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solidFill>
                  <a:schemeClr val="bg1"/>
                </a:solidFill>
                <a:prstDash val="solid"/>
                <a:miter/>
              </a:ln>
            </p:spPr>
            <p:txBody>
              <a:bodyPr rtlCol="0" anchor="ctr"/>
              <a:lstStyle/>
              <a:p>
                <a:endParaRPr lang="en-US" sz="1013" dirty="0"/>
              </a:p>
            </p:txBody>
          </p:sp>
          <p:sp>
            <p:nvSpPr>
              <p:cNvPr id="351" name="Freeform: Shape 88">
                <a:extLst>
                  <a:ext uri="{FF2B5EF4-FFF2-40B4-BE49-F238E27FC236}">
                    <a16:creationId xmlns:a16="http://schemas.microsoft.com/office/drawing/2014/main" id="{5C6BE496-154D-44FD-AE20-0DE3F59342E1}"/>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solidFill>
                  <a:schemeClr val="bg1"/>
                </a:solidFill>
                <a:prstDash val="solid"/>
                <a:miter/>
              </a:ln>
            </p:spPr>
            <p:txBody>
              <a:bodyPr rtlCol="0" anchor="ctr"/>
              <a:lstStyle/>
              <a:p>
                <a:endParaRPr lang="en-US" sz="1013" dirty="0"/>
              </a:p>
            </p:txBody>
          </p:sp>
          <p:sp>
            <p:nvSpPr>
              <p:cNvPr id="352" name="Freeform: Shape 89">
                <a:extLst>
                  <a:ext uri="{FF2B5EF4-FFF2-40B4-BE49-F238E27FC236}">
                    <a16:creationId xmlns:a16="http://schemas.microsoft.com/office/drawing/2014/main" id="{0D3A1C97-F5A5-47ED-BF12-B1B29C05BB0D}"/>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solidFill>
                  <a:schemeClr val="bg1"/>
                </a:solidFill>
                <a:prstDash val="solid"/>
                <a:miter/>
              </a:ln>
            </p:spPr>
            <p:txBody>
              <a:bodyPr rtlCol="0" anchor="ctr"/>
              <a:lstStyle/>
              <a:p>
                <a:endParaRPr lang="en-US" sz="1013" dirty="0"/>
              </a:p>
            </p:txBody>
          </p:sp>
          <p:sp>
            <p:nvSpPr>
              <p:cNvPr id="353" name="Freeform: Shape 90">
                <a:extLst>
                  <a:ext uri="{FF2B5EF4-FFF2-40B4-BE49-F238E27FC236}">
                    <a16:creationId xmlns:a16="http://schemas.microsoft.com/office/drawing/2014/main" id="{6BBDB31D-F564-456E-B376-20585B9B03C7}"/>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solidFill>
                  <a:schemeClr val="bg1"/>
                </a:solidFill>
                <a:prstDash val="solid"/>
                <a:miter/>
              </a:ln>
            </p:spPr>
            <p:txBody>
              <a:bodyPr rtlCol="0" anchor="ctr"/>
              <a:lstStyle/>
              <a:p>
                <a:endParaRPr lang="en-US" sz="1013" dirty="0"/>
              </a:p>
            </p:txBody>
          </p:sp>
          <p:sp>
            <p:nvSpPr>
              <p:cNvPr id="354" name="Freeform: Shape 91">
                <a:extLst>
                  <a:ext uri="{FF2B5EF4-FFF2-40B4-BE49-F238E27FC236}">
                    <a16:creationId xmlns:a16="http://schemas.microsoft.com/office/drawing/2014/main" id="{EF999203-560D-4F20-9868-465935D32D2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solidFill>
                  <a:schemeClr val="bg1"/>
                </a:solidFill>
                <a:prstDash val="solid"/>
                <a:miter/>
              </a:ln>
            </p:spPr>
            <p:txBody>
              <a:bodyPr rtlCol="0" anchor="ctr"/>
              <a:lstStyle/>
              <a:p>
                <a:endParaRPr lang="en-US" sz="1013" dirty="0"/>
              </a:p>
            </p:txBody>
          </p:sp>
          <p:sp>
            <p:nvSpPr>
              <p:cNvPr id="355" name="Freeform: Shape 92">
                <a:extLst>
                  <a:ext uri="{FF2B5EF4-FFF2-40B4-BE49-F238E27FC236}">
                    <a16:creationId xmlns:a16="http://schemas.microsoft.com/office/drawing/2014/main" id="{018A6F69-379D-4AAD-9F0B-E844AFF8AB42}"/>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solidFill>
                  <a:schemeClr val="bg1"/>
                </a:solidFill>
                <a:prstDash val="solid"/>
                <a:miter/>
              </a:ln>
            </p:spPr>
            <p:txBody>
              <a:bodyPr rtlCol="0" anchor="ctr"/>
              <a:lstStyle/>
              <a:p>
                <a:endParaRPr lang="en-US" sz="1013" dirty="0"/>
              </a:p>
            </p:txBody>
          </p:sp>
          <p:sp>
            <p:nvSpPr>
              <p:cNvPr id="356" name="Freeform: Shape 93">
                <a:extLst>
                  <a:ext uri="{FF2B5EF4-FFF2-40B4-BE49-F238E27FC236}">
                    <a16:creationId xmlns:a16="http://schemas.microsoft.com/office/drawing/2014/main" id="{B5FAE05B-8415-4F82-BBA2-217ADB896309}"/>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solidFill>
                  <a:schemeClr val="bg1"/>
                </a:solidFill>
                <a:prstDash val="solid"/>
                <a:miter/>
              </a:ln>
            </p:spPr>
            <p:txBody>
              <a:bodyPr rtlCol="0" anchor="ctr"/>
              <a:lstStyle/>
              <a:p>
                <a:endParaRPr lang="en-US" sz="1013" dirty="0"/>
              </a:p>
            </p:txBody>
          </p:sp>
          <p:sp>
            <p:nvSpPr>
              <p:cNvPr id="357" name="Freeform: Shape 94">
                <a:extLst>
                  <a:ext uri="{FF2B5EF4-FFF2-40B4-BE49-F238E27FC236}">
                    <a16:creationId xmlns:a16="http://schemas.microsoft.com/office/drawing/2014/main" id="{C1C6B1DB-79CA-4F78-A7E5-965998267B5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solidFill>
                  <a:schemeClr val="bg1"/>
                </a:solidFill>
                <a:prstDash val="solid"/>
                <a:miter/>
              </a:ln>
            </p:spPr>
            <p:txBody>
              <a:bodyPr rtlCol="0" anchor="ctr"/>
              <a:lstStyle/>
              <a:p>
                <a:endParaRPr lang="en-US" sz="1013" dirty="0"/>
              </a:p>
            </p:txBody>
          </p:sp>
          <p:sp>
            <p:nvSpPr>
              <p:cNvPr id="358" name="Freeform: Shape 95">
                <a:extLst>
                  <a:ext uri="{FF2B5EF4-FFF2-40B4-BE49-F238E27FC236}">
                    <a16:creationId xmlns:a16="http://schemas.microsoft.com/office/drawing/2014/main" id="{7C0EF587-BEE8-427D-88AA-1EC6502E3622}"/>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solidFill>
                  <a:schemeClr val="bg1"/>
                </a:solidFill>
                <a:prstDash val="solid"/>
                <a:miter/>
              </a:ln>
            </p:spPr>
            <p:txBody>
              <a:bodyPr rtlCol="0" anchor="ctr"/>
              <a:lstStyle/>
              <a:p>
                <a:endParaRPr lang="en-US" sz="1013" dirty="0"/>
              </a:p>
            </p:txBody>
          </p:sp>
          <p:sp>
            <p:nvSpPr>
              <p:cNvPr id="359" name="Freeform: Shape 96">
                <a:extLst>
                  <a:ext uri="{FF2B5EF4-FFF2-40B4-BE49-F238E27FC236}">
                    <a16:creationId xmlns:a16="http://schemas.microsoft.com/office/drawing/2014/main" id="{AE4685E1-B257-4404-B2C1-90D4F359A30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solidFill>
                  <a:schemeClr val="bg1"/>
                </a:solidFill>
                <a:prstDash val="solid"/>
                <a:miter/>
              </a:ln>
            </p:spPr>
            <p:txBody>
              <a:bodyPr rtlCol="0" anchor="ctr"/>
              <a:lstStyle/>
              <a:p>
                <a:endParaRPr lang="en-US" sz="1013" dirty="0"/>
              </a:p>
            </p:txBody>
          </p:sp>
          <p:sp>
            <p:nvSpPr>
              <p:cNvPr id="360" name="Freeform: Shape 97">
                <a:extLst>
                  <a:ext uri="{FF2B5EF4-FFF2-40B4-BE49-F238E27FC236}">
                    <a16:creationId xmlns:a16="http://schemas.microsoft.com/office/drawing/2014/main" id="{8A0E202A-CC36-4F29-8A3B-BC3406BD3397}"/>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solidFill>
                  <a:schemeClr val="bg1"/>
                </a:solidFill>
                <a:prstDash val="solid"/>
                <a:miter/>
              </a:ln>
            </p:spPr>
            <p:txBody>
              <a:bodyPr rtlCol="0" anchor="ctr"/>
              <a:lstStyle/>
              <a:p>
                <a:endParaRPr lang="en-US" sz="1013" dirty="0"/>
              </a:p>
            </p:txBody>
          </p:sp>
          <p:sp>
            <p:nvSpPr>
              <p:cNvPr id="361" name="Freeform: Shape 98">
                <a:extLst>
                  <a:ext uri="{FF2B5EF4-FFF2-40B4-BE49-F238E27FC236}">
                    <a16:creationId xmlns:a16="http://schemas.microsoft.com/office/drawing/2014/main" id="{DFE5DC84-DC1D-480F-9221-33A1F104378E}"/>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solidFill>
                  <a:schemeClr val="bg1"/>
                </a:solidFill>
                <a:prstDash val="solid"/>
                <a:miter/>
              </a:ln>
            </p:spPr>
            <p:txBody>
              <a:bodyPr rtlCol="0" anchor="ctr"/>
              <a:lstStyle/>
              <a:p>
                <a:endParaRPr lang="en-US" sz="1013" dirty="0"/>
              </a:p>
            </p:txBody>
          </p:sp>
          <p:sp>
            <p:nvSpPr>
              <p:cNvPr id="362" name="Freeform: Shape 99">
                <a:extLst>
                  <a:ext uri="{FF2B5EF4-FFF2-40B4-BE49-F238E27FC236}">
                    <a16:creationId xmlns:a16="http://schemas.microsoft.com/office/drawing/2014/main" id="{D08BD82C-00CC-4744-9C18-495AE8F5F75E}"/>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solidFill>
                  <a:schemeClr val="bg1"/>
                </a:solidFill>
                <a:prstDash val="solid"/>
                <a:miter/>
              </a:ln>
            </p:spPr>
            <p:txBody>
              <a:bodyPr rtlCol="0" anchor="ctr"/>
              <a:lstStyle/>
              <a:p>
                <a:endParaRPr lang="en-US" sz="1013" dirty="0"/>
              </a:p>
            </p:txBody>
          </p:sp>
          <p:sp>
            <p:nvSpPr>
              <p:cNvPr id="363" name="Freeform: Shape 100">
                <a:extLst>
                  <a:ext uri="{FF2B5EF4-FFF2-40B4-BE49-F238E27FC236}">
                    <a16:creationId xmlns:a16="http://schemas.microsoft.com/office/drawing/2014/main" id="{F98CE3E4-79E3-4929-8667-27FC7F51A935}"/>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solidFill>
                  <a:schemeClr val="bg1"/>
                </a:solidFill>
                <a:prstDash val="solid"/>
                <a:miter/>
              </a:ln>
            </p:spPr>
            <p:txBody>
              <a:bodyPr rtlCol="0" anchor="ctr"/>
              <a:lstStyle/>
              <a:p>
                <a:endParaRPr lang="en-US" sz="1013" dirty="0"/>
              </a:p>
            </p:txBody>
          </p:sp>
          <p:sp>
            <p:nvSpPr>
              <p:cNvPr id="364" name="Freeform: Shape 101">
                <a:extLst>
                  <a:ext uri="{FF2B5EF4-FFF2-40B4-BE49-F238E27FC236}">
                    <a16:creationId xmlns:a16="http://schemas.microsoft.com/office/drawing/2014/main" id="{50379FA4-0F4A-4145-915D-C25D14DC4AA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solidFill>
                  <a:schemeClr val="bg1"/>
                </a:solidFill>
                <a:prstDash val="solid"/>
                <a:miter/>
              </a:ln>
            </p:spPr>
            <p:txBody>
              <a:bodyPr rtlCol="0" anchor="ctr"/>
              <a:lstStyle/>
              <a:p>
                <a:endParaRPr lang="en-US" sz="1013" dirty="0"/>
              </a:p>
            </p:txBody>
          </p:sp>
          <p:sp>
            <p:nvSpPr>
              <p:cNvPr id="365" name="Freeform: Shape 102">
                <a:extLst>
                  <a:ext uri="{FF2B5EF4-FFF2-40B4-BE49-F238E27FC236}">
                    <a16:creationId xmlns:a16="http://schemas.microsoft.com/office/drawing/2014/main" id="{1333A499-5483-4D5B-8B69-BA87D8032847}"/>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solidFill>
                  <a:schemeClr val="bg1"/>
                </a:solidFill>
                <a:prstDash val="solid"/>
                <a:miter/>
              </a:ln>
            </p:spPr>
            <p:txBody>
              <a:bodyPr rtlCol="0" anchor="ctr"/>
              <a:lstStyle/>
              <a:p>
                <a:endParaRPr lang="en-US" sz="1013" dirty="0"/>
              </a:p>
            </p:txBody>
          </p:sp>
          <p:sp>
            <p:nvSpPr>
              <p:cNvPr id="366" name="Freeform: Shape 103">
                <a:extLst>
                  <a:ext uri="{FF2B5EF4-FFF2-40B4-BE49-F238E27FC236}">
                    <a16:creationId xmlns:a16="http://schemas.microsoft.com/office/drawing/2014/main" id="{3FEA38C8-5846-4427-9161-765064BA2DC0}"/>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solidFill>
                  <a:schemeClr val="bg1"/>
                </a:solidFill>
                <a:prstDash val="solid"/>
                <a:miter/>
              </a:ln>
            </p:spPr>
            <p:txBody>
              <a:bodyPr rtlCol="0" anchor="ctr"/>
              <a:lstStyle/>
              <a:p>
                <a:endParaRPr lang="en-US" sz="1013" dirty="0"/>
              </a:p>
            </p:txBody>
          </p:sp>
          <p:sp>
            <p:nvSpPr>
              <p:cNvPr id="367" name="Freeform: Shape 104">
                <a:extLst>
                  <a:ext uri="{FF2B5EF4-FFF2-40B4-BE49-F238E27FC236}">
                    <a16:creationId xmlns:a16="http://schemas.microsoft.com/office/drawing/2014/main" id="{3FBD0C07-1E0A-4420-B996-4D9086B190E6}"/>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solidFill>
                  <a:schemeClr val="bg1"/>
                </a:solidFill>
                <a:prstDash val="solid"/>
                <a:miter/>
              </a:ln>
            </p:spPr>
            <p:txBody>
              <a:bodyPr rtlCol="0" anchor="ctr"/>
              <a:lstStyle/>
              <a:p>
                <a:endParaRPr lang="en-US" sz="1013" dirty="0"/>
              </a:p>
            </p:txBody>
          </p:sp>
          <p:sp>
            <p:nvSpPr>
              <p:cNvPr id="368" name="Freeform: Shape 105">
                <a:extLst>
                  <a:ext uri="{FF2B5EF4-FFF2-40B4-BE49-F238E27FC236}">
                    <a16:creationId xmlns:a16="http://schemas.microsoft.com/office/drawing/2014/main" id="{D55C2F4C-0CF7-4DD6-899E-6A9FE4B0A256}"/>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solidFill>
                  <a:schemeClr val="bg1"/>
                </a:solidFill>
                <a:prstDash val="solid"/>
                <a:miter/>
              </a:ln>
            </p:spPr>
            <p:txBody>
              <a:bodyPr rtlCol="0" anchor="ctr"/>
              <a:lstStyle/>
              <a:p>
                <a:endParaRPr lang="en-US" sz="1013" dirty="0"/>
              </a:p>
            </p:txBody>
          </p:sp>
          <p:sp>
            <p:nvSpPr>
              <p:cNvPr id="369" name="Freeform: Shape 106">
                <a:extLst>
                  <a:ext uri="{FF2B5EF4-FFF2-40B4-BE49-F238E27FC236}">
                    <a16:creationId xmlns:a16="http://schemas.microsoft.com/office/drawing/2014/main" id="{1E76977E-6C92-483C-A352-88F9BEC91B5F}"/>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solidFill>
                  <a:schemeClr val="bg1"/>
                </a:solidFill>
                <a:prstDash val="solid"/>
                <a:miter/>
              </a:ln>
            </p:spPr>
            <p:txBody>
              <a:bodyPr rtlCol="0" anchor="ctr"/>
              <a:lstStyle/>
              <a:p>
                <a:endParaRPr lang="en-US" sz="1013" dirty="0"/>
              </a:p>
            </p:txBody>
          </p:sp>
          <p:sp>
            <p:nvSpPr>
              <p:cNvPr id="370" name="Freeform: Shape 107">
                <a:extLst>
                  <a:ext uri="{FF2B5EF4-FFF2-40B4-BE49-F238E27FC236}">
                    <a16:creationId xmlns:a16="http://schemas.microsoft.com/office/drawing/2014/main" id="{9006320A-BABF-47CA-AA14-CDABDF22A942}"/>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solidFill>
                  <a:schemeClr val="bg1"/>
                </a:solidFill>
                <a:prstDash val="solid"/>
                <a:miter/>
              </a:ln>
            </p:spPr>
            <p:txBody>
              <a:bodyPr rtlCol="0" anchor="ctr"/>
              <a:lstStyle/>
              <a:p>
                <a:endParaRPr lang="en-US" sz="1013" dirty="0"/>
              </a:p>
            </p:txBody>
          </p:sp>
          <p:sp>
            <p:nvSpPr>
              <p:cNvPr id="371" name="Freeform: Shape 108">
                <a:extLst>
                  <a:ext uri="{FF2B5EF4-FFF2-40B4-BE49-F238E27FC236}">
                    <a16:creationId xmlns:a16="http://schemas.microsoft.com/office/drawing/2014/main" id="{7444ECA6-4624-428D-8832-8E3B032A2C82}"/>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solidFill>
                  <a:schemeClr val="bg1"/>
                </a:solidFill>
                <a:prstDash val="solid"/>
                <a:miter/>
              </a:ln>
            </p:spPr>
            <p:txBody>
              <a:bodyPr rtlCol="0" anchor="ctr"/>
              <a:lstStyle/>
              <a:p>
                <a:endParaRPr lang="en-US" sz="1013" dirty="0"/>
              </a:p>
            </p:txBody>
          </p:sp>
          <p:sp>
            <p:nvSpPr>
              <p:cNvPr id="372" name="Freeform: Shape 109">
                <a:extLst>
                  <a:ext uri="{FF2B5EF4-FFF2-40B4-BE49-F238E27FC236}">
                    <a16:creationId xmlns:a16="http://schemas.microsoft.com/office/drawing/2014/main" id="{C2A9617E-56D8-4AAF-BF08-16142DCD493A}"/>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solidFill>
                  <a:schemeClr val="bg1"/>
                </a:solidFill>
                <a:prstDash val="solid"/>
                <a:miter/>
              </a:ln>
            </p:spPr>
            <p:txBody>
              <a:bodyPr rtlCol="0" anchor="ctr"/>
              <a:lstStyle/>
              <a:p>
                <a:endParaRPr lang="en-US" sz="1013" dirty="0"/>
              </a:p>
            </p:txBody>
          </p:sp>
          <p:sp>
            <p:nvSpPr>
              <p:cNvPr id="373" name="Freeform: Shape 110">
                <a:extLst>
                  <a:ext uri="{FF2B5EF4-FFF2-40B4-BE49-F238E27FC236}">
                    <a16:creationId xmlns:a16="http://schemas.microsoft.com/office/drawing/2014/main" id="{5E9AA88B-7D3A-4EDF-AC27-1C5ECB693E53}"/>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solidFill>
                  <a:schemeClr val="bg1"/>
                </a:solidFill>
                <a:prstDash val="solid"/>
                <a:miter/>
              </a:ln>
            </p:spPr>
            <p:txBody>
              <a:bodyPr rtlCol="0" anchor="ctr"/>
              <a:lstStyle/>
              <a:p>
                <a:endParaRPr lang="en-US" sz="1013" dirty="0"/>
              </a:p>
            </p:txBody>
          </p:sp>
          <p:sp>
            <p:nvSpPr>
              <p:cNvPr id="374" name="Freeform: Shape 111">
                <a:extLst>
                  <a:ext uri="{FF2B5EF4-FFF2-40B4-BE49-F238E27FC236}">
                    <a16:creationId xmlns:a16="http://schemas.microsoft.com/office/drawing/2014/main" id="{69739C05-7135-485E-82C3-9A0B0A9F26CC}"/>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solidFill>
                  <a:schemeClr val="bg1"/>
                </a:solidFill>
                <a:prstDash val="solid"/>
                <a:miter/>
              </a:ln>
            </p:spPr>
            <p:txBody>
              <a:bodyPr rtlCol="0" anchor="ctr"/>
              <a:lstStyle/>
              <a:p>
                <a:endParaRPr lang="en-US" sz="1013" dirty="0"/>
              </a:p>
            </p:txBody>
          </p:sp>
          <p:sp>
            <p:nvSpPr>
              <p:cNvPr id="375" name="Freeform: Shape 112">
                <a:extLst>
                  <a:ext uri="{FF2B5EF4-FFF2-40B4-BE49-F238E27FC236}">
                    <a16:creationId xmlns:a16="http://schemas.microsoft.com/office/drawing/2014/main" id="{411D6E1E-7C5A-4FC3-AA3A-50AED8640567}"/>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solidFill>
                  <a:schemeClr val="bg1"/>
                </a:solidFill>
                <a:prstDash val="solid"/>
                <a:miter/>
              </a:ln>
            </p:spPr>
            <p:txBody>
              <a:bodyPr rtlCol="0" anchor="ctr"/>
              <a:lstStyle/>
              <a:p>
                <a:endParaRPr lang="en-US" sz="1013" dirty="0"/>
              </a:p>
            </p:txBody>
          </p:sp>
          <p:sp>
            <p:nvSpPr>
              <p:cNvPr id="376" name="Freeform: Shape 113">
                <a:extLst>
                  <a:ext uri="{FF2B5EF4-FFF2-40B4-BE49-F238E27FC236}">
                    <a16:creationId xmlns:a16="http://schemas.microsoft.com/office/drawing/2014/main" id="{1803ED4C-A488-42AF-9297-CAC3B814E64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solidFill>
                  <a:schemeClr val="bg1"/>
                </a:solidFill>
                <a:prstDash val="solid"/>
                <a:miter/>
              </a:ln>
            </p:spPr>
            <p:txBody>
              <a:bodyPr rtlCol="0" anchor="ctr"/>
              <a:lstStyle/>
              <a:p>
                <a:endParaRPr lang="en-US" sz="1013" dirty="0"/>
              </a:p>
            </p:txBody>
          </p:sp>
          <p:sp>
            <p:nvSpPr>
              <p:cNvPr id="377" name="Freeform: Shape 114">
                <a:extLst>
                  <a:ext uri="{FF2B5EF4-FFF2-40B4-BE49-F238E27FC236}">
                    <a16:creationId xmlns:a16="http://schemas.microsoft.com/office/drawing/2014/main" id="{6A51241D-73AE-458C-80A0-C8510B719915}"/>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solidFill>
                  <a:schemeClr val="bg1"/>
                </a:solidFill>
                <a:prstDash val="solid"/>
                <a:miter/>
              </a:ln>
            </p:spPr>
            <p:txBody>
              <a:bodyPr rtlCol="0" anchor="ctr"/>
              <a:lstStyle/>
              <a:p>
                <a:endParaRPr lang="en-US" sz="1013" dirty="0"/>
              </a:p>
            </p:txBody>
          </p:sp>
          <p:sp>
            <p:nvSpPr>
              <p:cNvPr id="378" name="Freeform: Shape 115">
                <a:extLst>
                  <a:ext uri="{FF2B5EF4-FFF2-40B4-BE49-F238E27FC236}">
                    <a16:creationId xmlns:a16="http://schemas.microsoft.com/office/drawing/2014/main" id="{732D3012-F6D1-4108-9380-5DBD431DEA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solidFill>
                  <a:schemeClr val="bg1"/>
                </a:solidFill>
                <a:prstDash val="solid"/>
                <a:miter/>
              </a:ln>
            </p:spPr>
            <p:txBody>
              <a:bodyPr rtlCol="0" anchor="ctr"/>
              <a:lstStyle/>
              <a:p>
                <a:endParaRPr lang="en-US" sz="1013" dirty="0"/>
              </a:p>
            </p:txBody>
          </p:sp>
          <p:sp>
            <p:nvSpPr>
              <p:cNvPr id="379" name="Freeform: Shape 116">
                <a:extLst>
                  <a:ext uri="{FF2B5EF4-FFF2-40B4-BE49-F238E27FC236}">
                    <a16:creationId xmlns:a16="http://schemas.microsoft.com/office/drawing/2014/main" id="{1C9E0853-91A4-4002-AE97-22A6CC8E9D1D}"/>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solidFill>
                  <a:schemeClr val="bg1"/>
                </a:solidFill>
                <a:prstDash val="solid"/>
                <a:miter/>
              </a:ln>
            </p:spPr>
            <p:txBody>
              <a:bodyPr rtlCol="0" anchor="ctr"/>
              <a:lstStyle/>
              <a:p>
                <a:endParaRPr lang="en-US" sz="1013" dirty="0"/>
              </a:p>
            </p:txBody>
          </p:sp>
          <p:sp>
            <p:nvSpPr>
              <p:cNvPr id="380" name="Freeform: Shape 117">
                <a:extLst>
                  <a:ext uri="{FF2B5EF4-FFF2-40B4-BE49-F238E27FC236}">
                    <a16:creationId xmlns:a16="http://schemas.microsoft.com/office/drawing/2014/main" id="{3D5D16A9-DBA7-4FDC-997A-C92B6889974E}"/>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solidFill>
                  <a:schemeClr val="bg1"/>
                </a:solidFill>
                <a:prstDash val="solid"/>
                <a:miter/>
              </a:ln>
            </p:spPr>
            <p:txBody>
              <a:bodyPr rtlCol="0" anchor="ctr"/>
              <a:lstStyle/>
              <a:p>
                <a:endParaRPr lang="en-US" sz="1013" dirty="0"/>
              </a:p>
            </p:txBody>
          </p:sp>
          <p:sp>
            <p:nvSpPr>
              <p:cNvPr id="381" name="Freeform: Shape 118">
                <a:extLst>
                  <a:ext uri="{FF2B5EF4-FFF2-40B4-BE49-F238E27FC236}">
                    <a16:creationId xmlns:a16="http://schemas.microsoft.com/office/drawing/2014/main" id="{7DDF5C34-7D7B-4DC1-AF0E-BC1B6BB57866}"/>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solidFill>
                  <a:schemeClr val="bg1"/>
                </a:solidFill>
                <a:prstDash val="solid"/>
                <a:miter/>
              </a:ln>
            </p:spPr>
            <p:txBody>
              <a:bodyPr rtlCol="0" anchor="ctr"/>
              <a:lstStyle/>
              <a:p>
                <a:endParaRPr lang="en-US" sz="1013" dirty="0"/>
              </a:p>
            </p:txBody>
          </p:sp>
          <p:sp>
            <p:nvSpPr>
              <p:cNvPr id="382" name="Freeform: Shape 119">
                <a:extLst>
                  <a:ext uri="{FF2B5EF4-FFF2-40B4-BE49-F238E27FC236}">
                    <a16:creationId xmlns:a16="http://schemas.microsoft.com/office/drawing/2014/main" id="{15342B38-151A-4A87-BC82-52C2F7FFC000}"/>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solidFill>
                  <a:schemeClr val="bg1"/>
                </a:solidFill>
                <a:prstDash val="solid"/>
                <a:miter/>
              </a:ln>
            </p:spPr>
            <p:txBody>
              <a:bodyPr rtlCol="0" anchor="ctr"/>
              <a:lstStyle/>
              <a:p>
                <a:endParaRPr lang="en-US" sz="1013" dirty="0"/>
              </a:p>
            </p:txBody>
          </p:sp>
          <p:sp>
            <p:nvSpPr>
              <p:cNvPr id="383" name="Freeform: Shape 120">
                <a:extLst>
                  <a:ext uri="{FF2B5EF4-FFF2-40B4-BE49-F238E27FC236}">
                    <a16:creationId xmlns:a16="http://schemas.microsoft.com/office/drawing/2014/main" id="{754B8D7A-C65F-4146-828B-59448CA88F18}"/>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solidFill>
                  <a:schemeClr val="bg1"/>
                </a:solidFill>
                <a:prstDash val="solid"/>
                <a:miter/>
              </a:ln>
            </p:spPr>
            <p:txBody>
              <a:bodyPr rtlCol="0" anchor="ctr"/>
              <a:lstStyle/>
              <a:p>
                <a:endParaRPr lang="en-US" sz="1013" dirty="0"/>
              </a:p>
            </p:txBody>
          </p:sp>
          <p:sp>
            <p:nvSpPr>
              <p:cNvPr id="384" name="Freeform: Shape 121">
                <a:extLst>
                  <a:ext uri="{FF2B5EF4-FFF2-40B4-BE49-F238E27FC236}">
                    <a16:creationId xmlns:a16="http://schemas.microsoft.com/office/drawing/2014/main" id="{34164123-04DA-4D1F-8777-98756D6AB001}"/>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solidFill>
                  <a:schemeClr val="bg1"/>
                </a:solidFill>
                <a:prstDash val="solid"/>
                <a:miter/>
              </a:ln>
            </p:spPr>
            <p:txBody>
              <a:bodyPr rtlCol="0" anchor="ctr"/>
              <a:lstStyle/>
              <a:p>
                <a:endParaRPr lang="en-US" sz="1013" dirty="0"/>
              </a:p>
            </p:txBody>
          </p:sp>
          <p:sp>
            <p:nvSpPr>
              <p:cNvPr id="385" name="Freeform: Shape 122">
                <a:extLst>
                  <a:ext uri="{FF2B5EF4-FFF2-40B4-BE49-F238E27FC236}">
                    <a16:creationId xmlns:a16="http://schemas.microsoft.com/office/drawing/2014/main" id="{0237F32A-E0C6-4785-857C-B75FCE06057F}"/>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solidFill>
                  <a:schemeClr val="bg1"/>
                </a:solidFill>
                <a:prstDash val="solid"/>
                <a:miter/>
              </a:ln>
            </p:spPr>
            <p:txBody>
              <a:bodyPr rtlCol="0" anchor="ctr"/>
              <a:lstStyle/>
              <a:p>
                <a:endParaRPr lang="en-US" sz="1013" dirty="0"/>
              </a:p>
            </p:txBody>
          </p:sp>
          <p:sp>
            <p:nvSpPr>
              <p:cNvPr id="386" name="Freeform: Shape 123">
                <a:extLst>
                  <a:ext uri="{FF2B5EF4-FFF2-40B4-BE49-F238E27FC236}">
                    <a16:creationId xmlns:a16="http://schemas.microsoft.com/office/drawing/2014/main" id="{F92F6C26-C483-484B-A9F2-7F999B98326C}"/>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solidFill>
                  <a:schemeClr val="bg1"/>
                </a:solidFill>
                <a:prstDash val="solid"/>
                <a:miter/>
              </a:ln>
            </p:spPr>
            <p:txBody>
              <a:bodyPr rtlCol="0" anchor="ctr"/>
              <a:lstStyle/>
              <a:p>
                <a:endParaRPr lang="en-US" sz="1013" dirty="0"/>
              </a:p>
            </p:txBody>
          </p:sp>
          <p:sp>
            <p:nvSpPr>
              <p:cNvPr id="387" name="Freeform: Shape 124">
                <a:extLst>
                  <a:ext uri="{FF2B5EF4-FFF2-40B4-BE49-F238E27FC236}">
                    <a16:creationId xmlns:a16="http://schemas.microsoft.com/office/drawing/2014/main" id="{AFD26D51-F5E6-4899-9CA4-D6184BE4217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solidFill>
                  <a:schemeClr val="bg1"/>
                </a:solidFill>
                <a:prstDash val="solid"/>
                <a:miter/>
              </a:ln>
            </p:spPr>
            <p:txBody>
              <a:bodyPr rtlCol="0" anchor="ctr"/>
              <a:lstStyle/>
              <a:p>
                <a:endParaRPr lang="en-US" sz="1013" dirty="0"/>
              </a:p>
            </p:txBody>
          </p:sp>
          <p:sp>
            <p:nvSpPr>
              <p:cNvPr id="388" name="Freeform: Shape 125">
                <a:extLst>
                  <a:ext uri="{FF2B5EF4-FFF2-40B4-BE49-F238E27FC236}">
                    <a16:creationId xmlns:a16="http://schemas.microsoft.com/office/drawing/2014/main" id="{B135AAAE-F2B2-4951-B4CE-FA7CB78C72EC}"/>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solidFill>
                  <a:schemeClr val="bg1"/>
                </a:solidFill>
                <a:prstDash val="solid"/>
                <a:miter/>
              </a:ln>
            </p:spPr>
            <p:txBody>
              <a:bodyPr rtlCol="0" anchor="ctr"/>
              <a:lstStyle/>
              <a:p>
                <a:endParaRPr lang="en-US" sz="1013" dirty="0"/>
              </a:p>
            </p:txBody>
          </p:sp>
          <p:sp>
            <p:nvSpPr>
              <p:cNvPr id="389" name="Freeform: Shape 126">
                <a:extLst>
                  <a:ext uri="{FF2B5EF4-FFF2-40B4-BE49-F238E27FC236}">
                    <a16:creationId xmlns:a16="http://schemas.microsoft.com/office/drawing/2014/main" id="{664412ED-18F9-4E82-8049-1120FDD70859}"/>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solidFill>
                  <a:schemeClr val="bg1"/>
                </a:solidFill>
                <a:prstDash val="solid"/>
                <a:miter/>
              </a:ln>
            </p:spPr>
            <p:txBody>
              <a:bodyPr rtlCol="0" anchor="ctr"/>
              <a:lstStyle/>
              <a:p>
                <a:endParaRPr lang="en-US" sz="1013" dirty="0"/>
              </a:p>
            </p:txBody>
          </p:sp>
          <p:sp>
            <p:nvSpPr>
              <p:cNvPr id="390" name="Freeform: Shape 127">
                <a:extLst>
                  <a:ext uri="{FF2B5EF4-FFF2-40B4-BE49-F238E27FC236}">
                    <a16:creationId xmlns:a16="http://schemas.microsoft.com/office/drawing/2014/main" id="{382424E8-784D-40E3-AE0E-3FE9807566B6}"/>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solidFill>
                  <a:schemeClr val="bg1"/>
                </a:solidFill>
                <a:prstDash val="solid"/>
                <a:miter/>
              </a:ln>
            </p:spPr>
            <p:txBody>
              <a:bodyPr rtlCol="0" anchor="ctr"/>
              <a:lstStyle/>
              <a:p>
                <a:endParaRPr lang="en-US" sz="1013" dirty="0"/>
              </a:p>
            </p:txBody>
          </p:sp>
          <p:sp>
            <p:nvSpPr>
              <p:cNvPr id="391" name="Freeform: Shape 128">
                <a:extLst>
                  <a:ext uri="{FF2B5EF4-FFF2-40B4-BE49-F238E27FC236}">
                    <a16:creationId xmlns:a16="http://schemas.microsoft.com/office/drawing/2014/main" id="{01969286-2A7C-4DE3-BBF3-2CE48396A38C}"/>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solidFill>
                  <a:schemeClr val="bg1"/>
                </a:solidFill>
                <a:prstDash val="solid"/>
                <a:miter/>
              </a:ln>
            </p:spPr>
            <p:txBody>
              <a:bodyPr rtlCol="0" anchor="ctr"/>
              <a:lstStyle/>
              <a:p>
                <a:endParaRPr lang="en-US" sz="1013" dirty="0"/>
              </a:p>
            </p:txBody>
          </p:sp>
          <p:sp>
            <p:nvSpPr>
              <p:cNvPr id="392" name="Freeform: Shape 129">
                <a:extLst>
                  <a:ext uri="{FF2B5EF4-FFF2-40B4-BE49-F238E27FC236}">
                    <a16:creationId xmlns:a16="http://schemas.microsoft.com/office/drawing/2014/main" id="{5816C6D6-9664-42A0-A759-A3C948394F9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solidFill>
                  <a:schemeClr val="bg1"/>
                </a:solidFill>
                <a:prstDash val="solid"/>
                <a:miter/>
              </a:ln>
            </p:spPr>
            <p:txBody>
              <a:bodyPr rtlCol="0" anchor="ctr"/>
              <a:lstStyle/>
              <a:p>
                <a:endParaRPr lang="en-US" sz="1013" dirty="0"/>
              </a:p>
            </p:txBody>
          </p:sp>
          <p:sp>
            <p:nvSpPr>
              <p:cNvPr id="393" name="Freeform: Shape 130">
                <a:extLst>
                  <a:ext uri="{FF2B5EF4-FFF2-40B4-BE49-F238E27FC236}">
                    <a16:creationId xmlns:a16="http://schemas.microsoft.com/office/drawing/2014/main" id="{9E1C2F24-D829-4B5A-9B0A-D522D2AD08E2}"/>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solidFill>
                  <a:schemeClr val="bg1"/>
                </a:solidFill>
                <a:prstDash val="solid"/>
                <a:miter/>
              </a:ln>
            </p:spPr>
            <p:txBody>
              <a:bodyPr rtlCol="0" anchor="ctr"/>
              <a:lstStyle/>
              <a:p>
                <a:endParaRPr lang="en-US" sz="1013" dirty="0"/>
              </a:p>
            </p:txBody>
          </p:sp>
          <p:sp>
            <p:nvSpPr>
              <p:cNvPr id="394" name="Freeform: Shape 131">
                <a:extLst>
                  <a:ext uri="{FF2B5EF4-FFF2-40B4-BE49-F238E27FC236}">
                    <a16:creationId xmlns:a16="http://schemas.microsoft.com/office/drawing/2014/main" id="{0513F997-1CD1-4AEB-BE6A-1AC9D3DDD74D}"/>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solidFill>
                  <a:schemeClr val="bg1"/>
                </a:solidFill>
                <a:prstDash val="solid"/>
                <a:miter/>
              </a:ln>
            </p:spPr>
            <p:txBody>
              <a:bodyPr rtlCol="0" anchor="ctr"/>
              <a:lstStyle/>
              <a:p>
                <a:endParaRPr lang="en-US" sz="1013" dirty="0"/>
              </a:p>
            </p:txBody>
          </p:sp>
          <p:sp>
            <p:nvSpPr>
              <p:cNvPr id="395" name="Freeform: Shape 132">
                <a:extLst>
                  <a:ext uri="{FF2B5EF4-FFF2-40B4-BE49-F238E27FC236}">
                    <a16:creationId xmlns:a16="http://schemas.microsoft.com/office/drawing/2014/main" id="{501591BA-FDD5-4957-8E4D-D30951DF1AC8}"/>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solidFill>
                  <a:schemeClr val="bg1"/>
                </a:solidFill>
                <a:prstDash val="solid"/>
                <a:miter/>
              </a:ln>
            </p:spPr>
            <p:txBody>
              <a:bodyPr rtlCol="0" anchor="ctr"/>
              <a:lstStyle/>
              <a:p>
                <a:endParaRPr lang="en-US" sz="1013" dirty="0"/>
              </a:p>
            </p:txBody>
          </p:sp>
          <p:sp>
            <p:nvSpPr>
              <p:cNvPr id="396" name="Freeform: Shape 133">
                <a:extLst>
                  <a:ext uri="{FF2B5EF4-FFF2-40B4-BE49-F238E27FC236}">
                    <a16:creationId xmlns:a16="http://schemas.microsoft.com/office/drawing/2014/main" id="{32B2CDE5-2C53-4F1C-8CCD-1F399FA5ECE7}"/>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solidFill>
                  <a:schemeClr val="bg1"/>
                </a:solidFill>
                <a:prstDash val="solid"/>
                <a:miter/>
              </a:ln>
            </p:spPr>
            <p:txBody>
              <a:bodyPr rtlCol="0" anchor="ctr"/>
              <a:lstStyle/>
              <a:p>
                <a:endParaRPr lang="en-US" sz="1013" dirty="0"/>
              </a:p>
            </p:txBody>
          </p:sp>
          <p:sp>
            <p:nvSpPr>
              <p:cNvPr id="397" name="Freeform: Shape 134">
                <a:extLst>
                  <a:ext uri="{FF2B5EF4-FFF2-40B4-BE49-F238E27FC236}">
                    <a16:creationId xmlns:a16="http://schemas.microsoft.com/office/drawing/2014/main" id="{3634621F-3F0B-481D-BF28-7AC38AAA0A2E}"/>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solidFill>
                  <a:schemeClr val="bg1"/>
                </a:solidFill>
                <a:prstDash val="solid"/>
                <a:miter/>
              </a:ln>
            </p:spPr>
            <p:txBody>
              <a:bodyPr rtlCol="0" anchor="ctr"/>
              <a:lstStyle/>
              <a:p>
                <a:endParaRPr lang="en-US" sz="1013" dirty="0"/>
              </a:p>
            </p:txBody>
          </p:sp>
          <p:sp>
            <p:nvSpPr>
              <p:cNvPr id="398" name="Freeform: Shape 135">
                <a:extLst>
                  <a:ext uri="{FF2B5EF4-FFF2-40B4-BE49-F238E27FC236}">
                    <a16:creationId xmlns:a16="http://schemas.microsoft.com/office/drawing/2014/main" id="{390C9F7A-3016-4FA6-ACD9-DD3880325FE9}"/>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solidFill>
                  <a:schemeClr val="bg1"/>
                </a:solidFill>
                <a:prstDash val="solid"/>
                <a:miter/>
              </a:ln>
            </p:spPr>
            <p:txBody>
              <a:bodyPr rtlCol="0" anchor="ctr"/>
              <a:lstStyle/>
              <a:p>
                <a:endParaRPr lang="en-US" sz="1013" dirty="0"/>
              </a:p>
            </p:txBody>
          </p:sp>
          <p:sp>
            <p:nvSpPr>
              <p:cNvPr id="399" name="Freeform: Shape 136">
                <a:extLst>
                  <a:ext uri="{FF2B5EF4-FFF2-40B4-BE49-F238E27FC236}">
                    <a16:creationId xmlns:a16="http://schemas.microsoft.com/office/drawing/2014/main" id="{DE3C1684-C654-4781-8FA3-8CDDA8698651}"/>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solidFill>
                  <a:schemeClr val="bg1"/>
                </a:solidFill>
                <a:prstDash val="solid"/>
                <a:miter/>
              </a:ln>
            </p:spPr>
            <p:txBody>
              <a:bodyPr rtlCol="0" anchor="ctr"/>
              <a:lstStyle/>
              <a:p>
                <a:endParaRPr lang="en-US" sz="1013" dirty="0"/>
              </a:p>
            </p:txBody>
          </p:sp>
          <p:sp>
            <p:nvSpPr>
              <p:cNvPr id="400" name="Freeform: Shape 137">
                <a:extLst>
                  <a:ext uri="{FF2B5EF4-FFF2-40B4-BE49-F238E27FC236}">
                    <a16:creationId xmlns:a16="http://schemas.microsoft.com/office/drawing/2014/main" id="{297B1264-7A7A-411D-9679-A5A7B6DFD994}"/>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solidFill>
                  <a:schemeClr val="bg1"/>
                </a:solidFill>
                <a:prstDash val="solid"/>
                <a:miter/>
              </a:ln>
            </p:spPr>
            <p:txBody>
              <a:bodyPr rtlCol="0" anchor="ctr"/>
              <a:lstStyle/>
              <a:p>
                <a:endParaRPr lang="en-US" sz="1013" dirty="0"/>
              </a:p>
            </p:txBody>
          </p:sp>
          <p:sp>
            <p:nvSpPr>
              <p:cNvPr id="401" name="Freeform: Shape 138">
                <a:extLst>
                  <a:ext uri="{FF2B5EF4-FFF2-40B4-BE49-F238E27FC236}">
                    <a16:creationId xmlns:a16="http://schemas.microsoft.com/office/drawing/2014/main" id="{38F96145-4B37-4835-B076-6B20451D7C50}"/>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solidFill>
                  <a:schemeClr val="bg1"/>
                </a:solidFill>
                <a:prstDash val="solid"/>
                <a:miter/>
              </a:ln>
            </p:spPr>
            <p:txBody>
              <a:bodyPr rtlCol="0" anchor="ctr"/>
              <a:lstStyle/>
              <a:p>
                <a:endParaRPr lang="en-US" sz="1013" dirty="0"/>
              </a:p>
            </p:txBody>
          </p:sp>
          <p:sp>
            <p:nvSpPr>
              <p:cNvPr id="402" name="Freeform: Shape 139">
                <a:extLst>
                  <a:ext uri="{FF2B5EF4-FFF2-40B4-BE49-F238E27FC236}">
                    <a16:creationId xmlns:a16="http://schemas.microsoft.com/office/drawing/2014/main" id="{AFEDE2F0-F9E2-4A5D-A316-932DE49298A6}"/>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solidFill>
                  <a:schemeClr val="bg1"/>
                </a:solidFill>
                <a:prstDash val="solid"/>
                <a:miter/>
              </a:ln>
            </p:spPr>
            <p:txBody>
              <a:bodyPr rtlCol="0" anchor="ctr"/>
              <a:lstStyle/>
              <a:p>
                <a:endParaRPr lang="en-US" sz="1013" dirty="0"/>
              </a:p>
            </p:txBody>
          </p:sp>
          <p:sp>
            <p:nvSpPr>
              <p:cNvPr id="403" name="Freeform: Shape 140">
                <a:extLst>
                  <a:ext uri="{FF2B5EF4-FFF2-40B4-BE49-F238E27FC236}">
                    <a16:creationId xmlns:a16="http://schemas.microsoft.com/office/drawing/2014/main" id="{7F066C69-E1B9-4FF8-8E0A-64C67258A831}"/>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solidFill>
                  <a:schemeClr val="bg1"/>
                </a:solidFill>
                <a:prstDash val="solid"/>
                <a:miter/>
              </a:ln>
            </p:spPr>
            <p:txBody>
              <a:bodyPr rtlCol="0" anchor="ctr"/>
              <a:lstStyle/>
              <a:p>
                <a:endParaRPr lang="en-US" sz="1013" dirty="0"/>
              </a:p>
            </p:txBody>
          </p:sp>
          <p:sp>
            <p:nvSpPr>
              <p:cNvPr id="404" name="Freeform: Shape 141">
                <a:extLst>
                  <a:ext uri="{FF2B5EF4-FFF2-40B4-BE49-F238E27FC236}">
                    <a16:creationId xmlns:a16="http://schemas.microsoft.com/office/drawing/2014/main" id="{2FB5EBC2-8C26-49B3-BEDE-B3A54D8F7FF2}"/>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solidFill>
                  <a:schemeClr val="bg1"/>
                </a:solidFill>
                <a:prstDash val="solid"/>
                <a:miter/>
              </a:ln>
            </p:spPr>
            <p:txBody>
              <a:bodyPr rtlCol="0" anchor="ctr"/>
              <a:lstStyle/>
              <a:p>
                <a:endParaRPr lang="en-US" sz="1013" dirty="0"/>
              </a:p>
            </p:txBody>
          </p:sp>
          <p:sp>
            <p:nvSpPr>
              <p:cNvPr id="405" name="Freeform: Shape 142">
                <a:extLst>
                  <a:ext uri="{FF2B5EF4-FFF2-40B4-BE49-F238E27FC236}">
                    <a16:creationId xmlns:a16="http://schemas.microsoft.com/office/drawing/2014/main" id="{B7E6ADD2-BC26-4857-B1A0-689D4C0FA3FA}"/>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solidFill>
                  <a:schemeClr val="bg1"/>
                </a:solidFill>
                <a:prstDash val="solid"/>
                <a:miter/>
              </a:ln>
            </p:spPr>
            <p:txBody>
              <a:bodyPr rtlCol="0" anchor="ctr"/>
              <a:lstStyle/>
              <a:p>
                <a:endParaRPr lang="en-US" sz="1013" dirty="0"/>
              </a:p>
            </p:txBody>
          </p:sp>
          <p:sp>
            <p:nvSpPr>
              <p:cNvPr id="406" name="Freeform: Shape 143">
                <a:extLst>
                  <a:ext uri="{FF2B5EF4-FFF2-40B4-BE49-F238E27FC236}">
                    <a16:creationId xmlns:a16="http://schemas.microsoft.com/office/drawing/2014/main" id="{666113F5-394D-44CB-B709-6AEA3124C341}"/>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solidFill>
                  <a:schemeClr val="bg1"/>
                </a:solidFill>
                <a:prstDash val="solid"/>
                <a:miter/>
              </a:ln>
            </p:spPr>
            <p:txBody>
              <a:bodyPr rtlCol="0" anchor="ctr"/>
              <a:lstStyle/>
              <a:p>
                <a:endParaRPr lang="en-US" sz="1013" dirty="0"/>
              </a:p>
            </p:txBody>
          </p:sp>
          <p:sp>
            <p:nvSpPr>
              <p:cNvPr id="407" name="Freeform: Shape 144">
                <a:extLst>
                  <a:ext uri="{FF2B5EF4-FFF2-40B4-BE49-F238E27FC236}">
                    <a16:creationId xmlns:a16="http://schemas.microsoft.com/office/drawing/2014/main" id="{A830B17A-D082-4D05-A666-257BD3A975E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solidFill>
                  <a:schemeClr val="bg1"/>
                </a:solidFill>
                <a:prstDash val="solid"/>
                <a:miter/>
              </a:ln>
            </p:spPr>
            <p:txBody>
              <a:bodyPr rtlCol="0" anchor="ctr"/>
              <a:lstStyle/>
              <a:p>
                <a:endParaRPr lang="en-US" sz="1013" dirty="0"/>
              </a:p>
            </p:txBody>
          </p:sp>
          <p:sp>
            <p:nvSpPr>
              <p:cNvPr id="408" name="Freeform: Shape 145">
                <a:extLst>
                  <a:ext uri="{FF2B5EF4-FFF2-40B4-BE49-F238E27FC236}">
                    <a16:creationId xmlns:a16="http://schemas.microsoft.com/office/drawing/2014/main" id="{F324DA77-D3F4-4178-9142-155F30C1E943}"/>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solidFill>
                  <a:schemeClr val="bg1"/>
                </a:solidFill>
                <a:prstDash val="solid"/>
                <a:miter/>
              </a:ln>
            </p:spPr>
            <p:txBody>
              <a:bodyPr rtlCol="0" anchor="ctr"/>
              <a:lstStyle/>
              <a:p>
                <a:endParaRPr lang="en-US" sz="1013" dirty="0"/>
              </a:p>
            </p:txBody>
          </p:sp>
          <p:sp>
            <p:nvSpPr>
              <p:cNvPr id="409" name="Freeform: Shape 146">
                <a:extLst>
                  <a:ext uri="{FF2B5EF4-FFF2-40B4-BE49-F238E27FC236}">
                    <a16:creationId xmlns:a16="http://schemas.microsoft.com/office/drawing/2014/main" id="{C3513E44-8A63-477C-942F-5D5D02F74028}"/>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solidFill>
                  <a:schemeClr val="bg1"/>
                </a:solidFill>
                <a:prstDash val="solid"/>
                <a:miter/>
              </a:ln>
            </p:spPr>
            <p:txBody>
              <a:bodyPr rtlCol="0" anchor="ctr"/>
              <a:lstStyle/>
              <a:p>
                <a:endParaRPr lang="en-US" sz="1013" dirty="0"/>
              </a:p>
            </p:txBody>
          </p:sp>
          <p:sp>
            <p:nvSpPr>
              <p:cNvPr id="410" name="Freeform: Shape 147">
                <a:extLst>
                  <a:ext uri="{FF2B5EF4-FFF2-40B4-BE49-F238E27FC236}">
                    <a16:creationId xmlns:a16="http://schemas.microsoft.com/office/drawing/2014/main" id="{3E1071FE-5BD8-471F-B070-4098B7717715}"/>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solidFill>
                  <a:schemeClr val="bg1"/>
                </a:solidFill>
                <a:prstDash val="solid"/>
                <a:miter/>
              </a:ln>
            </p:spPr>
            <p:txBody>
              <a:bodyPr rtlCol="0" anchor="ctr"/>
              <a:lstStyle/>
              <a:p>
                <a:endParaRPr lang="en-US" sz="1013" dirty="0"/>
              </a:p>
            </p:txBody>
          </p:sp>
          <p:sp>
            <p:nvSpPr>
              <p:cNvPr id="411" name="Freeform: Shape 148">
                <a:extLst>
                  <a:ext uri="{FF2B5EF4-FFF2-40B4-BE49-F238E27FC236}">
                    <a16:creationId xmlns:a16="http://schemas.microsoft.com/office/drawing/2014/main" id="{375BD53C-2FCA-409D-8F1F-EA292F4BC475}"/>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solidFill>
                  <a:schemeClr val="bg1"/>
                </a:solidFill>
                <a:prstDash val="solid"/>
                <a:miter/>
              </a:ln>
            </p:spPr>
            <p:txBody>
              <a:bodyPr rtlCol="0" anchor="ctr"/>
              <a:lstStyle/>
              <a:p>
                <a:endParaRPr lang="en-US" sz="1013" dirty="0"/>
              </a:p>
            </p:txBody>
          </p:sp>
          <p:sp>
            <p:nvSpPr>
              <p:cNvPr id="412" name="Freeform: Shape 149">
                <a:extLst>
                  <a:ext uri="{FF2B5EF4-FFF2-40B4-BE49-F238E27FC236}">
                    <a16:creationId xmlns:a16="http://schemas.microsoft.com/office/drawing/2014/main" id="{64DA18EF-B6A7-46E8-96F1-B281E70F9455}"/>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solidFill>
                  <a:schemeClr val="bg1"/>
                </a:solidFill>
                <a:prstDash val="solid"/>
                <a:miter/>
              </a:ln>
            </p:spPr>
            <p:txBody>
              <a:bodyPr rtlCol="0" anchor="ctr"/>
              <a:lstStyle/>
              <a:p>
                <a:endParaRPr lang="en-US" sz="1013" dirty="0"/>
              </a:p>
            </p:txBody>
          </p:sp>
          <p:sp>
            <p:nvSpPr>
              <p:cNvPr id="413" name="Freeform: Shape 150">
                <a:extLst>
                  <a:ext uri="{FF2B5EF4-FFF2-40B4-BE49-F238E27FC236}">
                    <a16:creationId xmlns:a16="http://schemas.microsoft.com/office/drawing/2014/main" id="{947019E7-13E9-4682-9FC1-5F269331DCDF}"/>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solidFill>
                  <a:schemeClr val="bg1"/>
                </a:solidFill>
                <a:prstDash val="solid"/>
                <a:miter/>
              </a:ln>
            </p:spPr>
            <p:txBody>
              <a:bodyPr rtlCol="0" anchor="ctr"/>
              <a:lstStyle/>
              <a:p>
                <a:endParaRPr lang="en-US" sz="1013" dirty="0"/>
              </a:p>
            </p:txBody>
          </p:sp>
          <p:sp>
            <p:nvSpPr>
              <p:cNvPr id="414" name="Freeform: Shape 151">
                <a:extLst>
                  <a:ext uri="{FF2B5EF4-FFF2-40B4-BE49-F238E27FC236}">
                    <a16:creationId xmlns:a16="http://schemas.microsoft.com/office/drawing/2014/main" id="{90EC4112-71B8-4A05-9960-3605444FF9F2}"/>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solidFill>
                  <a:schemeClr val="bg1"/>
                </a:solidFill>
                <a:prstDash val="solid"/>
                <a:miter/>
              </a:ln>
            </p:spPr>
            <p:txBody>
              <a:bodyPr rtlCol="0" anchor="ctr"/>
              <a:lstStyle/>
              <a:p>
                <a:endParaRPr lang="en-US" sz="1013" dirty="0"/>
              </a:p>
            </p:txBody>
          </p:sp>
          <p:sp>
            <p:nvSpPr>
              <p:cNvPr id="415" name="Freeform: Shape 152">
                <a:extLst>
                  <a:ext uri="{FF2B5EF4-FFF2-40B4-BE49-F238E27FC236}">
                    <a16:creationId xmlns:a16="http://schemas.microsoft.com/office/drawing/2014/main" id="{A9544CD4-DEE9-4F8A-B696-5BFE8DD6A1A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solidFill>
                  <a:schemeClr val="bg1"/>
                </a:solidFill>
                <a:prstDash val="solid"/>
                <a:miter/>
              </a:ln>
            </p:spPr>
            <p:txBody>
              <a:bodyPr rtlCol="0" anchor="ctr"/>
              <a:lstStyle/>
              <a:p>
                <a:endParaRPr lang="en-US" sz="1013" dirty="0"/>
              </a:p>
            </p:txBody>
          </p:sp>
          <p:sp>
            <p:nvSpPr>
              <p:cNvPr id="416" name="Freeform: Shape 153">
                <a:extLst>
                  <a:ext uri="{FF2B5EF4-FFF2-40B4-BE49-F238E27FC236}">
                    <a16:creationId xmlns:a16="http://schemas.microsoft.com/office/drawing/2014/main" id="{7492F210-330B-431A-9F06-2C6FC7EA6597}"/>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solidFill>
                  <a:schemeClr val="bg1"/>
                </a:solidFill>
                <a:prstDash val="solid"/>
                <a:miter/>
              </a:ln>
            </p:spPr>
            <p:txBody>
              <a:bodyPr rtlCol="0" anchor="ctr"/>
              <a:lstStyle/>
              <a:p>
                <a:endParaRPr lang="en-US" sz="1013" dirty="0"/>
              </a:p>
            </p:txBody>
          </p:sp>
          <p:sp>
            <p:nvSpPr>
              <p:cNvPr id="417" name="Freeform: Shape 154">
                <a:extLst>
                  <a:ext uri="{FF2B5EF4-FFF2-40B4-BE49-F238E27FC236}">
                    <a16:creationId xmlns:a16="http://schemas.microsoft.com/office/drawing/2014/main" id="{0831F842-82AE-40E4-9BFB-BBEA139BC242}"/>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solidFill>
                  <a:schemeClr val="bg1"/>
                </a:solidFill>
                <a:prstDash val="solid"/>
                <a:miter/>
              </a:ln>
            </p:spPr>
            <p:txBody>
              <a:bodyPr rtlCol="0" anchor="ctr"/>
              <a:lstStyle/>
              <a:p>
                <a:endParaRPr lang="en-US" sz="1013" dirty="0"/>
              </a:p>
            </p:txBody>
          </p:sp>
          <p:sp>
            <p:nvSpPr>
              <p:cNvPr id="418" name="Freeform: Shape 155">
                <a:extLst>
                  <a:ext uri="{FF2B5EF4-FFF2-40B4-BE49-F238E27FC236}">
                    <a16:creationId xmlns:a16="http://schemas.microsoft.com/office/drawing/2014/main" id="{5E34CE04-E884-4C05-9FA8-FFDA54073424}"/>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solidFill>
                  <a:schemeClr val="bg1"/>
                </a:solidFill>
                <a:prstDash val="solid"/>
                <a:miter/>
              </a:ln>
            </p:spPr>
            <p:txBody>
              <a:bodyPr rtlCol="0" anchor="ctr"/>
              <a:lstStyle/>
              <a:p>
                <a:endParaRPr lang="en-US" sz="1013" dirty="0"/>
              </a:p>
            </p:txBody>
          </p:sp>
          <p:sp>
            <p:nvSpPr>
              <p:cNvPr id="419" name="Freeform: Shape 156">
                <a:extLst>
                  <a:ext uri="{FF2B5EF4-FFF2-40B4-BE49-F238E27FC236}">
                    <a16:creationId xmlns:a16="http://schemas.microsoft.com/office/drawing/2014/main" id="{5F8DF11C-18B3-4021-98E4-349FC785B5D7}"/>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solidFill>
                  <a:schemeClr val="bg1"/>
                </a:solidFill>
                <a:prstDash val="solid"/>
                <a:miter/>
              </a:ln>
            </p:spPr>
            <p:txBody>
              <a:bodyPr rtlCol="0" anchor="ctr"/>
              <a:lstStyle/>
              <a:p>
                <a:endParaRPr lang="en-US" sz="1013" dirty="0"/>
              </a:p>
            </p:txBody>
          </p:sp>
          <p:sp>
            <p:nvSpPr>
              <p:cNvPr id="420" name="Freeform: Shape 157">
                <a:extLst>
                  <a:ext uri="{FF2B5EF4-FFF2-40B4-BE49-F238E27FC236}">
                    <a16:creationId xmlns:a16="http://schemas.microsoft.com/office/drawing/2014/main" id="{F55AB8B1-4856-4C06-94D0-ACC8961301EE}"/>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solidFill>
                  <a:schemeClr val="bg1"/>
                </a:solidFill>
                <a:prstDash val="solid"/>
                <a:miter/>
              </a:ln>
            </p:spPr>
            <p:txBody>
              <a:bodyPr rtlCol="0" anchor="ctr"/>
              <a:lstStyle/>
              <a:p>
                <a:endParaRPr lang="en-US" sz="1013" dirty="0"/>
              </a:p>
            </p:txBody>
          </p:sp>
          <p:sp>
            <p:nvSpPr>
              <p:cNvPr id="421" name="Freeform: Shape 158">
                <a:extLst>
                  <a:ext uri="{FF2B5EF4-FFF2-40B4-BE49-F238E27FC236}">
                    <a16:creationId xmlns:a16="http://schemas.microsoft.com/office/drawing/2014/main" id="{D2524E88-B33B-4EFC-8CB4-499DA4642038}"/>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solidFill>
                  <a:schemeClr val="bg1"/>
                </a:solidFill>
                <a:prstDash val="solid"/>
                <a:miter/>
              </a:ln>
            </p:spPr>
            <p:txBody>
              <a:bodyPr rtlCol="0" anchor="ctr"/>
              <a:lstStyle/>
              <a:p>
                <a:endParaRPr lang="en-US" sz="1013" dirty="0"/>
              </a:p>
            </p:txBody>
          </p:sp>
          <p:sp>
            <p:nvSpPr>
              <p:cNvPr id="422" name="Freeform: Shape 159">
                <a:extLst>
                  <a:ext uri="{FF2B5EF4-FFF2-40B4-BE49-F238E27FC236}">
                    <a16:creationId xmlns:a16="http://schemas.microsoft.com/office/drawing/2014/main" id="{76264171-7D94-43E6-AA98-ED3F9CDD67B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solidFill>
                  <a:schemeClr val="bg1"/>
                </a:solidFill>
                <a:prstDash val="solid"/>
                <a:miter/>
              </a:ln>
            </p:spPr>
            <p:txBody>
              <a:bodyPr rtlCol="0" anchor="ctr"/>
              <a:lstStyle/>
              <a:p>
                <a:endParaRPr lang="en-US" sz="1013" dirty="0"/>
              </a:p>
            </p:txBody>
          </p:sp>
          <p:sp>
            <p:nvSpPr>
              <p:cNvPr id="423" name="Freeform: Shape 160">
                <a:extLst>
                  <a:ext uri="{FF2B5EF4-FFF2-40B4-BE49-F238E27FC236}">
                    <a16:creationId xmlns:a16="http://schemas.microsoft.com/office/drawing/2014/main" id="{6556A653-58F5-4EDA-BF8D-23D71FD5393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solidFill>
                  <a:schemeClr val="bg1"/>
                </a:solidFill>
                <a:prstDash val="solid"/>
                <a:miter/>
              </a:ln>
            </p:spPr>
            <p:txBody>
              <a:bodyPr rtlCol="0" anchor="ctr"/>
              <a:lstStyle/>
              <a:p>
                <a:endParaRPr lang="en-US" sz="1013" dirty="0"/>
              </a:p>
            </p:txBody>
          </p:sp>
          <p:sp>
            <p:nvSpPr>
              <p:cNvPr id="424" name="Freeform: Shape 161">
                <a:extLst>
                  <a:ext uri="{FF2B5EF4-FFF2-40B4-BE49-F238E27FC236}">
                    <a16:creationId xmlns:a16="http://schemas.microsoft.com/office/drawing/2014/main" id="{05F46D30-6C8E-4CE4-9116-D2E6586C910C}"/>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solidFill>
                  <a:schemeClr val="bg1"/>
                </a:solidFill>
                <a:prstDash val="solid"/>
                <a:miter/>
              </a:ln>
            </p:spPr>
            <p:txBody>
              <a:bodyPr rtlCol="0" anchor="ctr"/>
              <a:lstStyle/>
              <a:p>
                <a:endParaRPr lang="en-US" sz="1013" dirty="0"/>
              </a:p>
            </p:txBody>
          </p:sp>
          <p:sp>
            <p:nvSpPr>
              <p:cNvPr id="425" name="Freeform: Shape 162">
                <a:extLst>
                  <a:ext uri="{FF2B5EF4-FFF2-40B4-BE49-F238E27FC236}">
                    <a16:creationId xmlns:a16="http://schemas.microsoft.com/office/drawing/2014/main" id="{F9584903-54BB-49DE-BF0A-ED50462E2930}"/>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solidFill>
                  <a:schemeClr val="bg1"/>
                </a:solidFill>
                <a:prstDash val="solid"/>
                <a:miter/>
              </a:ln>
            </p:spPr>
            <p:txBody>
              <a:bodyPr rtlCol="0" anchor="ctr"/>
              <a:lstStyle/>
              <a:p>
                <a:endParaRPr lang="en-US" sz="1013" dirty="0"/>
              </a:p>
            </p:txBody>
          </p:sp>
          <p:sp>
            <p:nvSpPr>
              <p:cNvPr id="426" name="Freeform: Shape 163">
                <a:extLst>
                  <a:ext uri="{FF2B5EF4-FFF2-40B4-BE49-F238E27FC236}">
                    <a16:creationId xmlns:a16="http://schemas.microsoft.com/office/drawing/2014/main" id="{A1EB17A1-5129-49F2-8EA0-28905227CEC8}"/>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solidFill>
                  <a:schemeClr val="bg1"/>
                </a:solidFill>
                <a:prstDash val="solid"/>
                <a:miter/>
              </a:ln>
            </p:spPr>
            <p:txBody>
              <a:bodyPr rtlCol="0" anchor="ctr"/>
              <a:lstStyle/>
              <a:p>
                <a:endParaRPr lang="en-US" sz="1013" dirty="0"/>
              </a:p>
            </p:txBody>
          </p:sp>
          <p:sp>
            <p:nvSpPr>
              <p:cNvPr id="427" name="Freeform: Shape 164">
                <a:extLst>
                  <a:ext uri="{FF2B5EF4-FFF2-40B4-BE49-F238E27FC236}">
                    <a16:creationId xmlns:a16="http://schemas.microsoft.com/office/drawing/2014/main" id="{0E40038D-28E9-4B36-955B-71846C6EF57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solidFill>
                  <a:schemeClr val="bg1"/>
                </a:solidFill>
                <a:prstDash val="solid"/>
                <a:miter/>
              </a:ln>
            </p:spPr>
            <p:txBody>
              <a:bodyPr rtlCol="0" anchor="ctr"/>
              <a:lstStyle/>
              <a:p>
                <a:endParaRPr lang="en-US" sz="1013" dirty="0"/>
              </a:p>
            </p:txBody>
          </p:sp>
          <p:sp>
            <p:nvSpPr>
              <p:cNvPr id="428" name="Freeform: Shape 165">
                <a:extLst>
                  <a:ext uri="{FF2B5EF4-FFF2-40B4-BE49-F238E27FC236}">
                    <a16:creationId xmlns:a16="http://schemas.microsoft.com/office/drawing/2014/main" id="{C512183C-2186-4F84-970A-65918FBC8E9A}"/>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solidFill>
                  <a:schemeClr val="bg1"/>
                </a:solidFill>
                <a:prstDash val="solid"/>
                <a:miter/>
              </a:ln>
            </p:spPr>
            <p:txBody>
              <a:bodyPr rtlCol="0" anchor="ctr"/>
              <a:lstStyle/>
              <a:p>
                <a:endParaRPr lang="en-US" sz="1013" dirty="0"/>
              </a:p>
            </p:txBody>
          </p:sp>
          <p:sp>
            <p:nvSpPr>
              <p:cNvPr id="429" name="Freeform: Shape 166">
                <a:extLst>
                  <a:ext uri="{FF2B5EF4-FFF2-40B4-BE49-F238E27FC236}">
                    <a16:creationId xmlns:a16="http://schemas.microsoft.com/office/drawing/2014/main" id="{6DB85D43-1921-4410-BEA5-FDB60D5AFF05}"/>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solidFill>
                  <a:schemeClr val="bg1"/>
                </a:solidFill>
                <a:prstDash val="solid"/>
                <a:miter/>
              </a:ln>
            </p:spPr>
            <p:txBody>
              <a:bodyPr rtlCol="0" anchor="ctr"/>
              <a:lstStyle/>
              <a:p>
                <a:endParaRPr lang="en-US" sz="1013" dirty="0"/>
              </a:p>
            </p:txBody>
          </p:sp>
          <p:sp>
            <p:nvSpPr>
              <p:cNvPr id="430" name="Freeform: Shape 167">
                <a:extLst>
                  <a:ext uri="{FF2B5EF4-FFF2-40B4-BE49-F238E27FC236}">
                    <a16:creationId xmlns:a16="http://schemas.microsoft.com/office/drawing/2014/main" id="{6E2D3588-069D-4672-9D6B-CB9C336CAD36}"/>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solidFill>
                  <a:schemeClr val="bg1"/>
                </a:solidFill>
                <a:prstDash val="solid"/>
                <a:miter/>
              </a:ln>
            </p:spPr>
            <p:txBody>
              <a:bodyPr rtlCol="0" anchor="ctr"/>
              <a:lstStyle/>
              <a:p>
                <a:endParaRPr lang="en-US" sz="1013" dirty="0"/>
              </a:p>
            </p:txBody>
          </p:sp>
          <p:sp>
            <p:nvSpPr>
              <p:cNvPr id="431" name="Freeform: Shape 168">
                <a:extLst>
                  <a:ext uri="{FF2B5EF4-FFF2-40B4-BE49-F238E27FC236}">
                    <a16:creationId xmlns:a16="http://schemas.microsoft.com/office/drawing/2014/main" id="{2517B69B-6787-4CEB-A861-2CE3DE3EC01F}"/>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solidFill>
                  <a:schemeClr val="bg1"/>
                </a:solidFill>
                <a:prstDash val="solid"/>
                <a:miter/>
              </a:ln>
            </p:spPr>
            <p:txBody>
              <a:bodyPr rtlCol="0" anchor="ctr"/>
              <a:lstStyle/>
              <a:p>
                <a:endParaRPr lang="en-US" sz="1013" dirty="0"/>
              </a:p>
            </p:txBody>
          </p:sp>
          <p:sp>
            <p:nvSpPr>
              <p:cNvPr id="432" name="Freeform: Shape 169">
                <a:extLst>
                  <a:ext uri="{FF2B5EF4-FFF2-40B4-BE49-F238E27FC236}">
                    <a16:creationId xmlns:a16="http://schemas.microsoft.com/office/drawing/2014/main" id="{95DE568E-F6E3-492B-9091-D85D8ABDD69D}"/>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solidFill>
                  <a:schemeClr val="bg1"/>
                </a:solidFill>
                <a:prstDash val="solid"/>
                <a:miter/>
              </a:ln>
            </p:spPr>
            <p:txBody>
              <a:bodyPr rtlCol="0" anchor="ctr"/>
              <a:lstStyle/>
              <a:p>
                <a:endParaRPr lang="en-US" sz="1013" dirty="0"/>
              </a:p>
            </p:txBody>
          </p:sp>
          <p:sp>
            <p:nvSpPr>
              <p:cNvPr id="433" name="Freeform: Shape 170">
                <a:extLst>
                  <a:ext uri="{FF2B5EF4-FFF2-40B4-BE49-F238E27FC236}">
                    <a16:creationId xmlns:a16="http://schemas.microsoft.com/office/drawing/2014/main" id="{103E7DF9-3565-40E1-8707-0C02D30B87EF}"/>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solidFill>
                  <a:schemeClr val="bg1"/>
                </a:solidFill>
                <a:prstDash val="solid"/>
                <a:miter/>
              </a:ln>
            </p:spPr>
            <p:txBody>
              <a:bodyPr rtlCol="0" anchor="ctr"/>
              <a:lstStyle/>
              <a:p>
                <a:endParaRPr lang="en-US" sz="1013" dirty="0"/>
              </a:p>
            </p:txBody>
          </p:sp>
          <p:sp>
            <p:nvSpPr>
              <p:cNvPr id="434" name="Freeform: Shape 171">
                <a:extLst>
                  <a:ext uri="{FF2B5EF4-FFF2-40B4-BE49-F238E27FC236}">
                    <a16:creationId xmlns:a16="http://schemas.microsoft.com/office/drawing/2014/main" id="{3D1254BF-B1C4-4353-8B88-2F8098BCB36D}"/>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solidFill>
                  <a:schemeClr val="bg1"/>
                </a:solidFill>
                <a:prstDash val="solid"/>
                <a:miter/>
              </a:ln>
            </p:spPr>
            <p:txBody>
              <a:bodyPr rtlCol="0" anchor="ctr"/>
              <a:lstStyle/>
              <a:p>
                <a:endParaRPr lang="en-US" sz="1013" dirty="0"/>
              </a:p>
            </p:txBody>
          </p:sp>
          <p:sp>
            <p:nvSpPr>
              <p:cNvPr id="435" name="Freeform: Shape 172">
                <a:extLst>
                  <a:ext uri="{FF2B5EF4-FFF2-40B4-BE49-F238E27FC236}">
                    <a16:creationId xmlns:a16="http://schemas.microsoft.com/office/drawing/2014/main" id="{6B0E9D43-3FC3-420D-99B3-A65563C56E82}"/>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solidFill>
                  <a:schemeClr val="bg1"/>
                </a:solidFill>
                <a:prstDash val="solid"/>
                <a:miter/>
              </a:ln>
            </p:spPr>
            <p:txBody>
              <a:bodyPr rtlCol="0" anchor="ctr"/>
              <a:lstStyle/>
              <a:p>
                <a:endParaRPr lang="en-US" sz="1013" dirty="0"/>
              </a:p>
            </p:txBody>
          </p:sp>
          <p:sp>
            <p:nvSpPr>
              <p:cNvPr id="436" name="Freeform: Shape 173">
                <a:extLst>
                  <a:ext uri="{FF2B5EF4-FFF2-40B4-BE49-F238E27FC236}">
                    <a16:creationId xmlns:a16="http://schemas.microsoft.com/office/drawing/2014/main" id="{A23CE2D2-A90C-4C21-9A61-9E6FA3503D6A}"/>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solidFill>
                  <a:schemeClr val="bg1"/>
                </a:solidFill>
                <a:prstDash val="solid"/>
                <a:miter/>
              </a:ln>
            </p:spPr>
            <p:txBody>
              <a:bodyPr rtlCol="0" anchor="ctr"/>
              <a:lstStyle/>
              <a:p>
                <a:endParaRPr lang="en-US" sz="1013" dirty="0"/>
              </a:p>
            </p:txBody>
          </p:sp>
          <p:sp>
            <p:nvSpPr>
              <p:cNvPr id="437" name="Freeform: Shape 174">
                <a:extLst>
                  <a:ext uri="{FF2B5EF4-FFF2-40B4-BE49-F238E27FC236}">
                    <a16:creationId xmlns:a16="http://schemas.microsoft.com/office/drawing/2014/main" id="{8D16C95C-957F-4893-89DE-4DDD0025601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solidFill>
                  <a:schemeClr val="bg1"/>
                </a:solidFill>
                <a:prstDash val="solid"/>
                <a:miter/>
              </a:ln>
            </p:spPr>
            <p:txBody>
              <a:bodyPr rtlCol="0" anchor="ctr"/>
              <a:lstStyle/>
              <a:p>
                <a:endParaRPr lang="en-US" sz="1013" dirty="0"/>
              </a:p>
            </p:txBody>
          </p:sp>
          <p:sp>
            <p:nvSpPr>
              <p:cNvPr id="438" name="Freeform: Shape 175">
                <a:extLst>
                  <a:ext uri="{FF2B5EF4-FFF2-40B4-BE49-F238E27FC236}">
                    <a16:creationId xmlns:a16="http://schemas.microsoft.com/office/drawing/2014/main" id="{D3B32D30-44E9-4016-AB01-314A04F5A89E}"/>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solidFill>
                  <a:schemeClr val="bg1"/>
                </a:solidFill>
                <a:prstDash val="solid"/>
                <a:miter/>
              </a:ln>
            </p:spPr>
            <p:txBody>
              <a:bodyPr rtlCol="0" anchor="ctr"/>
              <a:lstStyle/>
              <a:p>
                <a:endParaRPr lang="en-US" sz="1013" dirty="0"/>
              </a:p>
            </p:txBody>
          </p:sp>
          <p:sp>
            <p:nvSpPr>
              <p:cNvPr id="439" name="Freeform: Shape 176">
                <a:extLst>
                  <a:ext uri="{FF2B5EF4-FFF2-40B4-BE49-F238E27FC236}">
                    <a16:creationId xmlns:a16="http://schemas.microsoft.com/office/drawing/2014/main" id="{7EC36B6A-F48C-4FE0-A32C-EE374DFFEC78}"/>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solidFill>
                  <a:schemeClr val="bg1"/>
                </a:solidFill>
                <a:prstDash val="solid"/>
                <a:miter/>
              </a:ln>
            </p:spPr>
            <p:txBody>
              <a:bodyPr rtlCol="0" anchor="ctr"/>
              <a:lstStyle/>
              <a:p>
                <a:endParaRPr lang="en-US" sz="1013" dirty="0"/>
              </a:p>
            </p:txBody>
          </p:sp>
          <p:sp>
            <p:nvSpPr>
              <p:cNvPr id="440" name="Freeform: Shape 177">
                <a:extLst>
                  <a:ext uri="{FF2B5EF4-FFF2-40B4-BE49-F238E27FC236}">
                    <a16:creationId xmlns:a16="http://schemas.microsoft.com/office/drawing/2014/main" id="{66BF5D84-C965-4ECD-9F5A-F3D3E88E4115}"/>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solidFill>
                  <a:schemeClr val="bg1"/>
                </a:solidFill>
                <a:prstDash val="solid"/>
                <a:miter/>
              </a:ln>
            </p:spPr>
            <p:txBody>
              <a:bodyPr rtlCol="0" anchor="ctr"/>
              <a:lstStyle/>
              <a:p>
                <a:endParaRPr lang="en-US" sz="1013" dirty="0"/>
              </a:p>
            </p:txBody>
          </p:sp>
          <p:sp>
            <p:nvSpPr>
              <p:cNvPr id="441" name="Freeform: Shape 178">
                <a:extLst>
                  <a:ext uri="{FF2B5EF4-FFF2-40B4-BE49-F238E27FC236}">
                    <a16:creationId xmlns:a16="http://schemas.microsoft.com/office/drawing/2014/main" id="{C43C4EE3-7CCC-4738-8A5D-A849ECA6F912}"/>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solidFill>
                  <a:schemeClr val="bg1"/>
                </a:solidFill>
                <a:prstDash val="solid"/>
                <a:miter/>
              </a:ln>
            </p:spPr>
            <p:txBody>
              <a:bodyPr rtlCol="0" anchor="ctr"/>
              <a:lstStyle/>
              <a:p>
                <a:endParaRPr lang="en-US" sz="1013" dirty="0"/>
              </a:p>
            </p:txBody>
          </p:sp>
          <p:sp>
            <p:nvSpPr>
              <p:cNvPr id="442" name="Freeform: Shape 179">
                <a:extLst>
                  <a:ext uri="{FF2B5EF4-FFF2-40B4-BE49-F238E27FC236}">
                    <a16:creationId xmlns:a16="http://schemas.microsoft.com/office/drawing/2014/main" id="{990C9580-1C01-4293-BBA3-963BEE64F14B}"/>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solidFill>
                  <a:schemeClr val="bg1"/>
                </a:solidFill>
                <a:prstDash val="solid"/>
                <a:miter/>
              </a:ln>
            </p:spPr>
            <p:txBody>
              <a:bodyPr rtlCol="0" anchor="ctr"/>
              <a:lstStyle/>
              <a:p>
                <a:endParaRPr lang="en-US" sz="1013" dirty="0"/>
              </a:p>
            </p:txBody>
          </p:sp>
          <p:sp>
            <p:nvSpPr>
              <p:cNvPr id="443" name="Freeform: Shape 180">
                <a:extLst>
                  <a:ext uri="{FF2B5EF4-FFF2-40B4-BE49-F238E27FC236}">
                    <a16:creationId xmlns:a16="http://schemas.microsoft.com/office/drawing/2014/main" id="{3A059FB4-14C1-4566-8693-0DD58FE85E8F}"/>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solidFill>
                  <a:schemeClr val="bg1"/>
                </a:solidFill>
                <a:prstDash val="solid"/>
                <a:miter/>
              </a:ln>
            </p:spPr>
            <p:txBody>
              <a:bodyPr rtlCol="0" anchor="ctr"/>
              <a:lstStyle/>
              <a:p>
                <a:endParaRPr lang="en-US" sz="1013" dirty="0"/>
              </a:p>
            </p:txBody>
          </p:sp>
          <p:sp>
            <p:nvSpPr>
              <p:cNvPr id="444" name="Freeform: Shape 181">
                <a:extLst>
                  <a:ext uri="{FF2B5EF4-FFF2-40B4-BE49-F238E27FC236}">
                    <a16:creationId xmlns:a16="http://schemas.microsoft.com/office/drawing/2014/main" id="{4493CE43-EEF5-4FCC-AC7C-B787A3F2013E}"/>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solidFill>
                  <a:schemeClr val="bg1"/>
                </a:solidFill>
                <a:prstDash val="solid"/>
                <a:miter/>
              </a:ln>
            </p:spPr>
            <p:txBody>
              <a:bodyPr rtlCol="0" anchor="ctr"/>
              <a:lstStyle/>
              <a:p>
                <a:endParaRPr lang="en-US" sz="1013" dirty="0"/>
              </a:p>
            </p:txBody>
          </p:sp>
          <p:sp>
            <p:nvSpPr>
              <p:cNvPr id="445" name="Freeform: Shape 182">
                <a:extLst>
                  <a:ext uri="{FF2B5EF4-FFF2-40B4-BE49-F238E27FC236}">
                    <a16:creationId xmlns:a16="http://schemas.microsoft.com/office/drawing/2014/main" id="{53733DDB-D319-49F2-8663-45CAFCC25A0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solidFill>
                  <a:schemeClr val="bg1"/>
                </a:solidFill>
                <a:prstDash val="solid"/>
                <a:miter/>
              </a:ln>
            </p:spPr>
            <p:txBody>
              <a:bodyPr rtlCol="0" anchor="ctr"/>
              <a:lstStyle/>
              <a:p>
                <a:endParaRPr lang="en-US" sz="1013" dirty="0"/>
              </a:p>
            </p:txBody>
          </p:sp>
          <p:sp>
            <p:nvSpPr>
              <p:cNvPr id="446" name="Freeform: Shape 183">
                <a:extLst>
                  <a:ext uri="{FF2B5EF4-FFF2-40B4-BE49-F238E27FC236}">
                    <a16:creationId xmlns:a16="http://schemas.microsoft.com/office/drawing/2014/main" id="{B657DF1D-24C7-4FF1-B7EB-A95CAB83782B}"/>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solidFill>
                  <a:schemeClr val="bg1"/>
                </a:solidFill>
                <a:prstDash val="solid"/>
                <a:miter/>
              </a:ln>
            </p:spPr>
            <p:txBody>
              <a:bodyPr rtlCol="0" anchor="ctr"/>
              <a:lstStyle/>
              <a:p>
                <a:endParaRPr lang="en-US" sz="1013" dirty="0"/>
              </a:p>
            </p:txBody>
          </p:sp>
          <p:sp>
            <p:nvSpPr>
              <p:cNvPr id="447" name="Freeform: Shape 184">
                <a:extLst>
                  <a:ext uri="{FF2B5EF4-FFF2-40B4-BE49-F238E27FC236}">
                    <a16:creationId xmlns:a16="http://schemas.microsoft.com/office/drawing/2014/main" id="{6A03ED3F-4F28-41F0-A7DE-63EDADA25C6F}"/>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solidFill>
                  <a:schemeClr val="bg1"/>
                </a:solidFill>
                <a:prstDash val="solid"/>
                <a:miter/>
              </a:ln>
            </p:spPr>
            <p:txBody>
              <a:bodyPr rtlCol="0" anchor="ctr"/>
              <a:lstStyle/>
              <a:p>
                <a:endParaRPr lang="en-US" sz="1013" dirty="0"/>
              </a:p>
            </p:txBody>
          </p:sp>
          <p:sp>
            <p:nvSpPr>
              <p:cNvPr id="448" name="Freeform: Shape 185">
                <a:extLst>
                  <a:ext uri="{FF2B5EF4-FFF2-40B4-BE49-F238E27FC236}">
                    <a16:creationId xmlns:a16="http://schemas.microsoft.com/office/drawing/2014/main" id="{8D6ADDE5-849A-4348-972B-75E162E17EBD}"/>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solidFill>
                  <a:schemeClr val="bg1"/>
                </a:solidFill>
                <a:prstDash val="solid"/>
                <a:miter/>
              </a:ln>
            </p:spPr>
            <p:txBody>
              <a:bodyPr rtlCol="0" anchor="ctr"/>
              <a:lstStyle/>
              <a:p>
                <a:endParaRPr lang="en-US" sz="1013" dirty="0"/>
              </a:p>
            </p:txBody>
          </p:sp>
          <p:sp>
            <p:nvSpPr>
              <p:cNvPr id="449" name="Freeform: Shape 186">
                <a:extLst>
                  <a:ext uri="{FF2B5EF4-FFF2-40B4-BE49-F238E27FC236}">
                    <a16:creationId xmlns:a16="http://schemas.microsoft.com/office/drawing/2014/main" id="{EFD0D221-143A-441C-B0C8-D7B103CFCCDD}"/>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solidFill>
                  <a:schemeClr val="bg1"/>
                </a:solidFill>
                <a:prstDash val="solid"/>
                <a:miter/>
              </a:ln>
            </p:spPr>
            <p:txBody>
              <a:bodyPr rtlCol="0" anchor="ctr"/>
              <a:lstStyle/>
              <a:p>
                <a:endParaRPr lang="en-US" sz="1013" dirty="0"/>
              </a:p>
            </p:txBody>
          </p:sp>
          <p:sp>
            <p:nvSpPr>
              <p:cNvPr id="450" name="Freeform: Shape 187">
                <a:extLst>
                  <a:ext uri="{FF2B5EF4-FFF2-40B4-BE49-F238E27FC236}">
                    <a16:creationId xmlns:a16="http://schemas.microsoft.com/office/drawing/2014/main" id="{ED2269E1-9CED-49F7-AC8D-4EC53CBF8B49}"/>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solidFill>
                  <a:schemeClr val="bg1"/>
                </a:solidFill>
                <a:prstDash val="solid"/>
                <a:miter/>
              </a:ln>
            </p:spPr>
            <p:txBody>
              <a:bodyPr rtlCol="0" anchor="ctr"/>
              <a:lstStyle/>
              <a:p>
                <a:endParaRPr lang="en-US" sz="1013" dirty="0"/>
              </a:p>
            </p:txBody>
          </p:sp>
          <p:sp>
            <p:nvSpPr>
              <p:cNvPr id="451" name="Freeform: Shape 188">
                <a:extLst>
                  <a:ext uri="{FF2B5EF4-FFF2-40B4-BE49-F238E27FC236}">
                    <a16:creationId xmlns:a16="http://schemas.microsoft.com/office/drawing/2014/main" id="{A1913EEF-1429-41CF-AF2C-1C085B4B903F}"/>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solidFill>
                  <a:schemeClr val="bg1"/>
                </a:solidFill>
                <a:prstDash val="solid"/>
                <a:miter/>
              </a:ln>
            </p:spPr>
            <p:txBody>
              <a:bodyPr rtlCol="0" anchor="ctr"/>
              <a:lstStyle/>
              <a:p>
                <a:endParaRPr lang="en-US" sz="1013" dirty="0"/>
              </a:p>
            </p:txBody>
          </p:sp>
        </p:grpSp>
        <p:grpSp>
          <p:nvGrpSpPr>
            <p:cNvPr id="304" name="Graphic 166">
              <a:extLst>
                <a:ext uri="{FF2B5EF4-FFF2-40B4-BE49-F238E27FC236}">
                  <a16:creationId xmlns:a16="http://schemas.microsoft.com/office/drawing/2014/main" id="{E67E69E2-125B-4476-896E-E7662CE34128}"/>
                </a:ext>
              </a:extLst>
            </p:cNvPr>
            <p:cNvGrpSpPr/>
            <p:nvPr/>
          </p:nvGrpSpPr>
          <p:grpSpPr>
            <a:xfrm>
              <a:off x="5052311" y="4171348"/>
              <a:ext cx="5032531" cy="1057366"/>
              <a:chOff x="4305300" y="3052762"/>
              <a:chExt cx="3581400" cy="752475"/>
            </a:xfrm>
            <a:grpFill/>
          </p:grpSpPr>
          <p:sp>
            <p:nvSpPr>
              <p:cNvPr id="305" name="Freeform: Shape 276">
                <a:extLst>
                  <a:ext uri="{FF2B5EF4-FFF2-40B4-BE49-F238E27FC236}">
                    <a16:creationId xmlns:a16="http://schemas.microsoft.com/office/drawing/2014/main" id="{DE83FB2A-E621-4079-8341-633EB237555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dirty="0"/>
              </a:p>
            </p:txBody>
          </p:sp>
          <p:sp>
            <p:nvSpPr>
              <p:cNvPr id="306" name="Freeform: Shape 277">
                <a:extLst>
                  <a:ext uri="{FF2B5EF4-FFF2-40B4-BE49-F238E27FC236}">
                    <a16:creationId xmlns:a16="http://schemas.microsoft.com/office/drawing/2014/main" id="{5A408B30-2793-4127-9CD0-0B1A6E48906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307" name="Freeform: Shape 278">
                <a:extLst>
                  <a:ext uri="{FF2B5EF4-FFF2-40B4-BE49-F238E27FC236}">
                    <a16:creationId xmlns:a16="http://schemas.microsoft.com/office/drawing/2014/main" id="{EDA82C70-E707-4C66-9901-35ECDCDD849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308" name="Freeform: Shape 279">
                <a:extLst>
                  <a:ext uri="{FF2B5EF4-FFF2-40B4-BE49-F238E27FC236}">
                    <a16:creationId xmlns:a16="http://schemas.microsoft.com/office/drawing/2014/main" id="{427A8A7A-0E68-41FB-BBF9-9C106E9DAAFF}"/>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dirty="0"/>
              </a:p>
            </p:txBody>
          </p:sp>
          <p:sp>
            <p:nvSpPr>
              <p:cNvPr id="309" name="Freeform: Shape 280">
                <a:extLst>
                  <a:ext uri="{FF2B5EF4-FFF2-40B4-BE49-F238E27FC236}">
                    <a16:creationId xmlns:a16="http://schemas.microsoft.com/office/drawing/2014/main" id="{E8325517-0E07-4E96-8F1F-AC9B7EA812F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310" name="Freeform: Shape 281">
                <a:extLst>
                  <a:ext uri="{FF2B5EF4-FFF2-40B4-BE49-F238E27FC236}">
                    <a16:creationId xmlns:a16="http://schemas.microsoft.com/office/drawing/2014/main" id="{7B819FB6-25A6-4431-9B2A-3ED04FC28C38}"/>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311" name="Freeform: Shape 282">
                <a:extLst>
                  <a:ext uri="{FF2B5EF4-FFF2-40B4-BE49-F238E27FC236}">
                    <a16:creationId xmlns:a16="http://schemas.microsoft.com/office/drawing/2014/main" id="{3F7C2C19-C15C-4E4F-90E9-539608938CE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dirty="0"/>
              </a:p>
            </p:txBody>
          </p:sp>
          <p:sp>
            <p:nvSpPr>
              <p:cNvPr id="312" name="Freeform: Shape 283">
                <a:extLst>
                  <a:ext uri="{FF2B5EF4-FFF2-40B4-BE49-F238E27FC236}">
                    <a16:creationId xmlns:a16="http://schemas.microsoft.com/office/drawing/2014/main" id="{B6035BE6-3AE2-4CE1-864C-512AD4348D7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313" name="Freeform: Shape 284">
                <a:extLst>
                  <a:ext uri="{FF2B5EF4-FFF2-40B4-BE49-F238E27FC236}">
                    <a16:creationId xmlns:a16="http://schemas.microsoft.com/office/drawing/2014/main" id="{FC3D148D-04B4-4D96-B684-8051D273841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dirty="0"/>
              </a:p>
            </p:txBody>
          </p:sp>
          <p:sp>
            <p:nvSpPr>
              <p:cNvPr id="314" name="Freeform: Shape 285">
                <a:extLst>
                  <a:ext uri="{FF2B5EF4-FFF2-40B4-BE49-F238E27FC236}">
                    <a16:creationId xmlns:a16="http://schemas.microsoft.com/office/drawing/2014/main" id="{497D847F-7A3C-457E-82BD-FF7C5AEAD50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dirty="0"/>
              </a:p>
            </p:txBody>
          </p:sp>
          <p:sp>
            <p:nvSpPr>
              <p:cNvPr id="315" name="Freeform: Shape 286">
                <a:extLst>
                  <a:ext uri="{FF2B5EF4-FFF2-40B4-BE49-F238E27FC236}">
                    <a16:creationId xmlns:a16="http://schemas.microsoft.com/office/drawing/2014/main" id="{4347F359-DA98-4DDE-9234-6F8AF67936B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dirty="0"/>
              </a:p>
            </p:txBody>
          </p:sp>
          <p:sp>
            <p:nvSpPr>
              <p:cNvPr id="316" name="Freeform: Shape 287">
                <a:extLst>
                  <a:ext uri="{FF2B5EF4-FFF2-40B4-BE49-F238E27FC236}">
                    <a16:creationId xmlns:a16="http://schemas.microsoft.com/office/drawing/2014/main" id="{2C745F91-DA8A-4D03-AF6D-FE9F55EFB1B3}"/>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dirty="0"/>
              </a:p>
            </p:txBody>
          </p:sp>
          <p:sp>
            <p:nvSpPr>
              <p:cNvPr id="317" name="Freeform: Shape 288">
                <a:extLst>
                  <a:ext uri="{FF2B5EF4-FFF2-40B4-BE49-F238E27FC236}">
                    <a16:creationId xmlns:a16="http://schemas.microsoft.com/office/drawing/2014/main" id="{A26A9392-0023-45C0-AEE4-E0C298FDD24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dirty="0"/>
              </a:p>
            </p:txBody>
          </p:sp>
          <p:sp>
            <p:nvSpPr>
              <p:cNvPr id="318" name="Freeform: Shape 289">
                <a:extLst>
                  <a:ext uri="{FF2B5EF4-FFF2-40B4-BE49-F238E27FC236}">
                    <a16:creationId xmlns:a16="http://schemas.microsoft.com/office/drawing/2014/main" id="{88F707BD-DC36-4AB9-A330-787D446A87C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dirty="0"/>
              </a:p>
            </p:txBody>
          </p:sp>
          <p:sp>
            <p:nvSpPr>
              <p:cNvPr id="319" name="Freeform: Shape 290">
                <a:extLst>
                  <a:ext uri="{FF2B5EF4-FFF2-40B4-BE49-F238E27FC236}">
                    <a16:creationId xmlns:a16="http://schemas.microsoft.com/office/drawing/2014/main" id="{84B561AE-B096-4351-BCC2-E552B7D4AF4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dirty="0"/>
              </a:p>
            </p:txBody>
          </p:sp>
          <p:sp>
            <p:nvSpPr>
              <p:cNvPr id="320" name="Freeform: Shape 291">
                <a:extLst>
                  <a:ext uri="{FF2B5EF4-FFF2-40B4-BE49-F238E27FC236}">
                    <a16:creationId xmlns:a16="http://schemas.microsoft.com/office/drawing/2014/main" id="{A5DAC12B-96C9-4F9C-B065-1F3B97E1565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321" name="Freeform: Shape 292">
                <a:extLst>
                  <a:ext uri="{FF2B5EF4-FFF2-40B4-BE49-F238E27FC236}">
                    <a16:creationId xmlns:a16="http://schemas.microsoft.com/office/drawing/2014/main" id="{48F97E7A-7B28-404F-A438-6EE1863DD28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dirty="0"/>
              </a:p>
            </p:txBody>
          </p:sp>
          <p:sp>
            <p:nvSpPr>
              <p:cNvPr id="322" name="Freeform: Shape 293">
                <a:extLst>
                  <a:ext uri="{FF2B5EF4-FFF2-40B4-BE49-F238E27FC236}">
                    <a16:creationId xmlns:a16="http://schemas.microsoft.com/office/drawing/2014/main" id="{A4EEF76D-C5AF-49D2-9F1A-D10C4F32E42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dirty="0"/>
              </a:p>
            </p:txBody>
          </p:sp>
          <p:sp>
            <p:nvSpPr>
              <p:cNvPr id="323" name="Freeform: Shape 294">
                <a:extLst>
                  <a:ext uri="{FF2B5EF4-FFF2-40B4-BE49-F238E27FC236}">
                    <a16:creationId xmlns:a16="http://schemas.microsoft.com/office/drawing/2014/main" id="{7E8A4A05-7C79-421C-8C1C-5C9B4B9C03A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dirty="0"/>
              </a:p>
            </p:txBody>
          </p:sp>
          <p:sp>
            <p:nvSpPr>
              <p:cNvPr id="324" name="Freeform: Shape 295">
                <a:extLst>
                  <a:ext uri="{FF2B5EF4-FFF2-40B4-BE49-F238E27FC236}">
                    <a16:creationId xmlns:a16="http://schemas.microsoft.com/office/drawing/2014/main" id="{7A317DFC-336B-4A58-834B-67AE2EA02A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dirty="0"/>
              </a:p>
            </p:txBody>
          </p:sp>
        </p:grpSp>
      </p:grpSp>
    </p:spTree>
    <p:extLst>
      <p:ext uri="{BB962C8B-B14F-4D97-AF65-F5344CB8AC3E}">
        <p14:creationId xmlns:p14="http://schemas.microsoft.com/office/powerpoint/2010/main" val="213553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0E3C0211-487E-452D-A27F-978ACB2D00C9}"/>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A2A6F29C-C2DD-46A0-8A41-CF38126302BC}"/>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8" name="Google Shape;34;p2">
            <a:extLst>
              <a:ext uri="{FF2B5EF4-FFF2-40B4-BE49-F238E27FC236}">
                <a16:creationId xmlns:a16="http://schemas.microsoft.com/office/drawing/2014/main" id="{822531C0-CEBC-449A-9ABA-218434FFD5BF}"/>
              </a:ext>
            </a:extLst>
          </p:cNvPr>
          <p:cNvSpPr/>
          <p:nvPr/>
        </p:nvSpPr>
        <p:spPr>
          <a:xfrm>
            <a:off x="0" y="1334382"/>
            <a:ext cx="6891751" cy="859597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9" name="Google Shape;35;p2">
            <a:extLst>
              <a:ext uri="{FF2B5EF4-FFF2-40B4-BE49-F238E27FC236}">
                <a16:creationId xmlns:a16="http://schemas.microsoft.com/office/drawing/2014/main" id="{882B1F8A-3C89-48AC-A675-A190C55B714E}"/>
              </a:ext>
            </a:extLst>
          </p:cNvPr>
          <p:cNvSpPr/>
          <p:nvPr/>
        </p:nvSpPr>
        <p:spPr>
          <a:xfrm>
            <a:off x="-17675" y="1160560"/>
            <a:ext cx="6955648" cy="8872065"/>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grpSp>
        <p:nvGrpSpPr>
          <p:cNvPr id="10" name="Agrupar 9">
            <a:extLst>
              <a:ext uri="{FF2B5EF4-FFF2-40B4-BE49-F238E27FC236}">
                <a16:creationId xmlns:a16="http://schemas.microsoft.com/office/drawing/2014/main" id="{8AD36B7E-CAF3-42B2-8BE1-F5BB6F9252C8}"/>
              </a:ext>
            </a:extLst>
          </p:cNvPr>
          <p:cNvGrpSpPr/>
          <p:nvPr/>
        </p:nvGrpSpPr>
        <p:grpSpPr>
          <a:xfrm>
            <a:off x="77123" y="1760447"/>
            <a:ext cx="6858003" cy="661186"/>
            <a:chOff x="-3" y="6071165"/>
            <a:chExt cx="6858003" cy="661186"/>
          </a:xfrm>
        </p:grpSpPr>
        <p:grpSp>
          <p:nvGrpSpPr>
            <p:cNvPr id="11" name="Google Shape;80;p3">
              <a:extLst>
                <a:ext uri="{FF2B5EF4-FFF2-40B4-BE49-F238E27FC236}">
                  <a16:creationId xmlns:a16="http://schemas.microsoft.com/office/drawing/2014/main" id="{FBE07A50-5D0D-4C79-B7DA-F23CDA8582D1}"/>
                </a:ext>
              </a:extLst>
            </p:cNvPr>
            <p:cNvGrpSpPr/>
            <p:nvPr/>
          </p:nvGrpSpPr>
          <p:grpSpPr>
            <a:xfrm>
              <a:off x="-3" y="6316857"/>
              <a:ext cx="6858003" cy="368300"/>
              <a:chOff x="-9525" y="4462475"/>
              <a:chExt cx="9167825" cy="595300"/>
            </a:xfrm>
          </p:grpSpPr>
          <p:sp>
            <p:nvSpPr>
              <p:cNvPr id="32" name="Google Shape;81;p3">
                <a:extLst>
                  <a:ext uri="{FF2B5EF4-FFF2-40B4-BE49-F238E27FC236}">
                    <a16:creationId xmlns:a16="http://schemas.microsoft.com/office/drawing/2014/main" id="{231953A6-21BE-49BE-B0EF-726AEE1F81EA}"/>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3" name="Google Shape;82;p3">
                <a:extLst>
                  <a:ext uri="{FF2B5EF4-FFF2-40B4-BE49-F238E27FC236}">
                    <a16:creationId xmlns:a16="http://schemas.microsoft.com/office/drawing/2014/main" id="{B3BEB9D4-CB10-4D01-9014-760A6EB7442C}"/>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4" name="Google Shape;83;p3">
                <a:extLst>
                  <a:ext uri="{FF2B5EF4-FFF2-40B4-BE49-F238E27FC236}">
                    <a16:creationId xmlns:a16="http://schemas.microsoft.com/office/drawing/2014/main" id="{AC9E7D81-A38D-4262-94E2-ECA055F09942}"/>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12" name="Google Shape;56;p2">
              <a:extLst>
                <a:ext uri="{FF2B5EF4-FFF2-40B4-BE49-F238E27FC236}">
                  <a16:creationId xmlns:a16="http://schemas.microsoft.com/office/drawing/2014/main" id="{227BF9EB-65EF-4D36-8889-06783E2D35E4}"/>
                </a:ext>
              </a:extLst>
            </p:cNvPr>
            <p:cNvSpPr/>
            <p:nvPr/>
          </p:nvSpPr>
          <p:spPr>
            <a:xfrm>
              <a:off x="219456"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56;p2">
              <a:extLst>
                <a:ext uri="{FF2B5EF4-FFF2-40B4-BE49-F238E27FC236}">
                  <a16:creationId xmlns:a16="http://schemas.microsoft.com/office/drawing/2014/main" id="{9EBD164B-C8A6-4ED4-B111-D2168D605DAF}"/>
                </a:ext>
              </a:extLst>
            </p:cNvPr>
            <p:cNvSpPr/>
            <p:nvPr/>
          </p:nvSpPr>
          <p:spPr>
            <a:xfrm>
              <a:off x="530352"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56;p2">
              <a:extLst>
                <a:ext uri="{FF2B5EF4-FFF2-40B4-BE49-F238E27FC236}">
                  <a16:creationId xmlns:a16="http://schemas.microsoft.com/office/drawing/2014/main" id="{75494B76-8604-4FC3-81BB-EA5372F2C0EB}"/>
                </a:ext>
              </a:extLst>
            </p:cNvPr>
            <p:cNvSpPr/>
            <p:nvPr/>
          </p:nvSpPr>
          <p:spPr>
            <a:xfrm>
              <a:off x="794819"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56;p2">
              <a:extLst>
                <a:ext uri="{FF2B5EF4-FFF2-40B4-BE49-F238E27FC236}">
                  <a16:creationId xmlns:a16="http://schemas.microsoft.com/office/drawing/2014/main" id="{1FEE838F-B640-4E7A-BA98-6CDA432C1807}"/>
                </a:ext>
              </a:extLst>
            </p:cNvPr>
            <p:cNvSpPr/>
            <p:nvPr/>
          </p:nvSpPr>
          <p:spPr>
            <a:xfrm>
              <a:off x="1105715" y="6637965"/>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56;p2">
              <a:extLst>
                <a:ext uri="{FF2B5EF4-FFF2-40B4-BE49-F238E27FC236}">
                  <a16:creationId xmlns:a16="http://schemas.microsoft.com/office/drawing/2014/main" id="{4E025AC8-6ACE-497F-8AB7-A4859793C27E}"/>
                </a:ext>
              </a:extLst>
            </p:cNvPr>
            <p:cNvSpPr/>
            <p:nvPr/>
          </p:nvSpPr>
          <p:spPr>
            <a:xfrm>
              <a:off x="1636897" y="6516139"/>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56;p2">
              <a:extLst>
                <a:ext uri="{FF2B5EF4-FFF2-40B4-BE49-F238E27FC236}">
                  <a16:creationId xmlns:a16="http://schemas.microsoft.com/office/drawing/2014/main" id="{C9BFA5B8-1580-4E97-95A0-72CDED9FDB14}"/>
                </a:ext>
              </a:extLst>
            </p:cNvPr>
            <p:cNvSpPr/>
            <p:nvPr/>
          </p:nvSpPr>
          <p:spPr>
            <a:xfrm>
              <a:off x="1949330" y="634878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56;p2">
              <a:extLst>
                <a:ext uri="{FF2B5EF4-FFF2-40B4-BE49-F238E27FC236}">
                  <a16:creationId xmlns:a16="http://schemas.microsoft.com/office/drawing/2014/main" id="{BCFA0CF5-9D60-410E-B57F-970CBCB416BA}"/>
                </a:ext>
              </a:extLst>
            </p:cNvPr>
            <p:cNvSpPr/>
            <p:nvPr/>
          </p:nvSpPr>
          <p:spPr>
            <a:xfrm>
              <a:off x="2524693" y="637770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56;p2">
              <a:extLst>
                <a:ext uri="{FF2B5EF4-FFF2-40B4-BE49-F238E27FC236}">
                  <a16:creationId xmlns:a16="http://schemas.microsoft.com/office/drawing/2014/main" id="{9DB32179-CC68-42D3-8E59-3D287C98D394}"/>
                </a:ext>
              </a:extLst>
            </p:cNvPr>
            <p:cNvSpPr/>
            <p:nvPr/>
          </p:nvSpPr>
          <p:spPr>
            <a:xfrm>
              <a:off x="2787624" y="659863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56;p2">
              <a:extLst>
                <a:ext uri="{FF2B5EF4-FFF2-40B4-BE49-F238E27FC236}">
                  <a16:creationId xmlns:a16="http://schemas.microsoft.com/office/drawing/2014/main" id="{72F90DF2-23C9-43ED-9B50-A2A511E96EFD}"/>
                </a:ext>
              </a:extLst>
            </p:cNvPr>
            <p:cNvSpPr/>
            <p:nvPr/>
          </p:nvSpPr>
          <p:spPr>
            <a:xfrm>
              <a:off x="3118347"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56;p2">
              <a:extLst>
                <a:ext uri="{FF2B5EF4-FFF2-40B4-BE49-F238E27FC236}">
                  <a16:creationId xmlns:a16="http://schemas.microsoft.com/office/drawing/2014/main" id="{EEA40B60-5AD2-4D0D-BD83-A16B9BD1D997}"/>
                </a:ext>
              </a:extLst>
            </p:cNvPr>
            <p:cNvSpPr/>
            <p:nvPr/>
          </p:nvSpPr>
          <p:spPr>
            <a:xfrm>
              <a:off x="3675420" y="634331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56;p2">
              <a:extLst>
                <a:ext uri="{FF2B5EF4-FFF2-40B4-BE49-F238E27FC236}">
                  <a16:creationId xmlns:a16="http://schemas.microsoft.com/office/drawing/2014/main" id="{446A605B-FA9D-40B2-BEB5-D6DF34124D47}"/>
                </a:ext>
              </a:extLst>
            </p:cNvPr>
            <p:cNvSpPr/>
            <p:nvPr/>
          </p:nvSpPr>
          <p:spPr>
            <a:xfrm>
              <a:off x="4250785" y="646894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56;p2">
              <a:extLst>
                <a:ext uri="{FF2B5EF4-FFF2-40B4-BE49-F238E27FC236}">
                  <a16:creationId xmlns:a16="http://schemas.microsoft.com/office/drawing/2014/main" id="{565A783C-DE5D-460D-9D22-DBA083B49002}"/>
                </a:ext>
              </a:extLst>
            </p:cNvPr>
            <p:cNvSpPr/>
            <p:nvPr/>
          </p:nvSpPr>
          <p:spPr>
            <a:xfrm>
              <a:off x="4782675" y="6450917"/>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56;p2">
              <a:extLst>
                <a:ext uri="{FF2B5EF4-FFF2-40B4-BE49-F238E27FC236}">
                  <a16:creationId xmlns:a16="http://schemas.microsoft.com/office/drawing/2014/main" id="{E38E7421-481F-4E67-B16A-47E0614AE41D}"/>
                </a:ext>
              </a:extLst>
            </p:cNvPr>
            <p:cNvSpPr/>
            <p:nvPr/>
          </p:nvSpPr>
          <p:spPr>
            <a:xfrm>
              <a:off x="5372449" y="6637923"/>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56;p2">
              <a:extLst>
                <a:ext uri="{FF2B5EF4-FFF2-40B4-BE49-F238E27FC236}">
                  <a16:creationId xmlns:a16="http://schemas.microsoft.com/office/drawing/2014/main" id="{B1C2092C-3103-43CB-8BB4-984342305785}"/>
                </a:ext>
              </a:extLst>
            </p:cNvPr>
            <p:cNvSpPr/>
            <p:nvPr/>
          </p:nvSpPr>
          <p:spPr>
            <a:xfrm>
              <a:off x="5650192" y="628331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56;p2">
              <a:extLst>
                <a:ext uri="{FF2B5EF4-FFF2-40B4-BE49-F238E27FC236}">
                  <a16:creationId xmlns:a16="http://schemas.microsoft.com/office/drawing/2014/main" id="{0E3A998E-F113-4892-909F-35810C434D51}"/>
                </a:ext>
              </a:extLst>
            </p:cNvPr>
            <p:cNvSpPr/>
            <p:nvPr/>
          </p:nvSpPr>
          <p:spPr>
            <a:xfrm>
              <a:off x="6517461" y="632855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56;p2">
              <a:extLst>
                <a:ext uri="{FF2B5EF4-FFF2-40B4-BE49-F238E27FC236}">
                  <a16:creationId xmlns:a16="http://schemas.microsoft.com/office/drawing/2014/main" id="{802B14F7-D12B-40A6-B2F5-B2DA68FE8D50}"/>
                </a:ext>
              </a:extLst>
            </p:cNvPr>
            <p:cNvSpPr/>
            <p:nvPr/>
          </p:nvSpPr>
          <p:spPr>
            <a:xfrm>
              <a:off x="5928267" y="6360090"/>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71;p2">
              <a:extLst>
                <a:ext uri="{FF2B5EF4-FFF2-40B4-BE49-F238E27FC236}">
                  <a16:creationId xmlns:a16="http://schemas.microsoft.com/office/drawing/2014/main" id="{3F7D3E2B-674C-470E-8DFF-625AE533C5BD}"/>
                </a:ext>
              </a:extLst>
            </p:cNvPr>
            <p:cNvSpPr/>
            <p:nvPr/>
          </p:nvSpPr>
          <p:spPr>
            <a:xfrm>
              <a:off x="3646859" y="6316494"/>
              <a:ext cx="148559" cy="148033"/>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37;p2">
              <a:extLst>
                <a:ext uri="{FF2B5EF4-FFF2-40B4-BE49-F238E27FC236}">
                  <a16:creationId xmlns:a16="http://schemas.microsoft.com/office/drawing/2014/main" id="{035A686D-3C42-47C2-A1E5-3F307B2C78C9}"/>
                </a:ext>
              </a:extLst>
            </p:cNvPr>
            <p:cNvSpPr/>
            <p:nvPr/>
          </p:nvSpPr>
          <p:spPr>
            <a:xfrm rot="8100000">
              <a:off x="4759202" y="6223854"/>
              <a:ext cx="138384" cy="130172"/>
            </a:xfrm>
            <a:prstGeom prst="teardrop">
              <a:avLst>
                <a:gd name="adj" fmla="val 128554"/>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8;p2">
              <a:extLst>
                <a:ext uri="{FF2B5EF4-FFF2-40B4-BE49-F238E27FC236}">
                  <a16:creationId xmlns:a16="http://schemas.microsoft.com/office/drawing/2014/main" id="{05B140E7-653C-4E0A-A8A2-991DFE56C238}"/>
                </a:ext>
              </a:extLst>
            </p:cNvPr>
            <p:cNvSpPr/>
            <p:nvPr/>
          </p:nvSpPr>
          <p:spPr>
            <a:xfrm rot="8100000">
              <a:off x="6481437" y="6085975"/>
              <a:ext cx="163483" cy="163483"/>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6;p2">
              <a:extLst>
                <a:ext uri="{FF2B5EF4-FFF2-40B4-BE49-F238E27FC236}">
                  <a16:creationId xmlns:a16="http://schemas.microsoft.com/office/drawing/2014/main" id="{BC271BAB-DA54-4267-97BF-66E84BAD9EF6}"/>
                </a:ext>
              </a:extLst>
            </p:cNvPr>
            <p:cNvSpPr/>
            <p:nvPr/>
          </p:nvSpPr>
          <p:spPr>
            <a:xfrm rot="8100000">
              <a:off x="1913307" y="6071165"/>
              <a:ext cx="163483" cy="163483"/>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80" name="CaixaDeTexto 279">
            <a:extLst>
              <a:ext uri="{FF2B5EF4-FFF2-40B4-BE49-F238E27FC236}">
                <a16:creationId xmlns:a16="http://schemas.microsoft.com/office/drawing/2014/main" id="{4659B277-B7B7-449F-B2F7-6FD43E4A0F9E}"/>
              </a:ext>
            </a:extLst>
          </p:cNvPr>
          <p:cNvSpPr txBox="1"/>
          <p:nvPr/>
        </p:nvSpPr>
        <p:spPr>
          <a:xfrm>
            <a:off x="-141834" y="1068855"/>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METODOLOGIA</a:t>
            </a:r>
          </a:p>
        </p:txBody>
      </p:sp>
      <p:sp>
        <p:nvSpPr>
          <p:cNvPr id="291" name="Cubo 290">
            <a:extLst>
              <a:ext uri="{FF2B5EF4-FFF2-40B4-BE49-F238E27FC236}">
                <a16:creationId xmlns:a16="http://schemas.microsoft.com/office/drawing/2014/main" id="{AF026B9A-98AC-41B5-8C2E-529F69117945}"/>
              </a:ext>
            </a:extLst>
          </p:cNvPr>
          <p:cNvSpPr/>
          <p:nvPr/>
        </p:nvSpPr>
        <p:spPr>
          <a:xfrm rot="5400000">
            <a:off x="226239" y="2820927"/>
            <a:ext cx="1361004" cy="1361004"/>
          </a:xfrm>
          <a:prstGeom prst="cube">
            <a:avLst>
              <a:gd name="adj" fmla="val 12115"/>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01" name="Cubo 300">
            <a:extLst>
              <a:ext uri="{FF2B5EF4-FFF2-40B4-BE49-F238E27FC236}">
                <a16:creationId xmlns:a16="http://schemas.microsoft.com/office/drawing/2014/main" id="{9F993415-2689-4E56-B8F8-F3CAB9918F79}"/>
              </a:ext>
            </a:extLst>
          </p:cNvPr>
          <p:cNvSpPr/>
          <p:nvPr/>
        </p:nvSpPr>
        <p:spPr>
          <a:xfrm rot="5400000">
            <a:off x="699445" y="4023392"/>
            <a:ext cx="1361004" cy="1361004"/>
          </a:xfrm>
          <a:prstGeom prst="cube">
            <a:avLst>
              <a:gd name="adj" fmla="val 1211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4" name="CaixaDeTexto 303">
            <a:extLst>
              <a:ext uri="{FF2B5EF4-FFF2-40B4-BE49-F238E27FC236}">
                <a16:creationId xmlns:a16="http://schemas.microsoft.com/office/drawing/2014/main" id="{E2F894DE-9416-41D3-8029-B69FF2203F6E}"/>
              </a:ext>
            </a:extLst>
          </p:cNvPr>
          <p:cNvSpPr txBox="1"/>
          <p:nvPr/>
        </p:nvSpPr>
        <p:spPr>
          <a:xfrm>
            <a:off x="139324" y="3091916"/>
            <a:ext cx="1372133" cy="646331"/>
          </a:xfrm>
          <a:prstGeom prst="rect">
            <a:avLst/>
          </a:prstGeom>
          <a:noFill/>
        </p:spPr>
        <p:txBody>
          <a:bodyPr wrap="square" rtlCol="0">
            <a:spAutoFit/>
          </a:bodyPr>
          <a:lstStyle/>
          <a:p>
            <a:pPr algn="ctr"/>
            <a:r>
              <a:rPr lang="pt-BR" dirty="0">
                <a:solidFill>
                  <a:schemeClr val="bg1"/>
                </a:solidFill>
                <a:latin typeface="Source Sans Pro" panose="020B0503030403020204" pitchFamily="34" charset="0"/>
                <a:ea typeface="Source Sans Pro" panose="020B0503030403020204" pitchFamily="34" charset="0"/>
              </a:rPr>
              <a:t>OBTENÇÃO DE DADOS</a:t>
            </a:r>
          </a:p>
        </p:txBody>
      </p:sp>
      <p:sp>
        <p:nvSpPr>
          <p:cNvPr id="305" name="CaixaDeTexto 304">
            <a:extLst>
              <a:ext uri="{FF2B5EF4-FFF2-40B4-BE49-F238E27FC236}">
                <a16:creationId xmlns:a16="http://schemas.microsoft.com/office/drawing/2014/main" id="{F63E0E6D-539C-47A2-B8E7-A969DA8D5C0C}"/>
              </a:ext>
            </a:extLst>
          </p:cNvPr>
          <p:cNvSpPr txBox="1"/>
          <p:nvPr/>
        </p:nvSpPr>
        <p:spPr>
          <a:xfrm>
            <a:off x="713370" y="4468383"/>
            <a:ext cx="1372133" cy="369332"/>
          </a:xfrm>
          <a:prstGeom prst="rect">
            <a:avLst/>
          </a:prstGeom>
          <a:noFill/>
        </p:spPr>
        <p:txBody>
          <a:bodyPr wrap="square" rtlCol="0">
            <a:spAutoFit/>
          </a:bodyPr>
          <a:lstStyle/>
          <a:p>
            <a:r>
              <a:rPr lang="pt-BR" dirty="0">
                <a:solidFill>
                  <a:schemeClr val="bg1"/>
                </a:solidFill>
                <a:latin typeface="Source Sans Pro" panose="020B0503030403020204" pitchFamily="34" charset="0"/>
                <a:ea typeface="Source Sans Pro" panose="020B0503030403020204" pitchFamily="34" charset="0"/>
              </a:rPr>
              <a:t>VÁRIAVEIS</a:t>
            </a:r>
          </a:p>
        </p:txBody>
      </p:sp>
      <p:sp>
        <p:nvSpPr>
          <p:cNvPr id="298" name="Cubo 297">
            <a:extLst>
              <a:ext uri="{FF2B5EF4-FFF2-40B4-BE49-F238E27FC236}">
                <a16:creationId xmlns:a16="http://schemas.microsoft.com/office/drawing/2014/main" id="{B3EE4AC6-FA2E-4CB6-BE6F-A2F7F8123646}"/>
              </a:ext>
            </a:extLst>
          </p:cNvPr>
          <p:cNvSpPr/>
          <p:nvPr/>
        </p:nvSpPr>
        <p:spPr>
          <a:xfrm rot="5400000">
            <a:off x="153106" y="5235476"/>
            <a:ext cx="1361004" cy="1361004"/>
          </a:xfrm>
          <a:prstGeom prst="cube">
            <a:avLst>
              <a:gd name="adj" fmla="val 935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6" name="CaixaDeTexto 305">
            <a:extLst>
              <a:ext uri="{FF2B5EF4-FFF2-40B4-BE49-F238E27FC236}">
                <a16:creationId xmlns:a16="http://schemas.microsoft.com/office/drawing/2014/main" id="{155D1363-249F-49B2-BA91-A13619172FBD}"/>
              </a:ext>
            </a:extLst>
          </p:cNvPr>
          <p:cNvSpPr txBox="1"/>
          <p:nvPr/>
        </p:nvSpPr>
        <p:spPr>
          <a:xfrm>
            <a:off x="115533" y="5621106"/>
            <a:ext cx="1372133" cy="584775"/>
          </a:xfrm>
          <a:prstGeom prst="rect">
            <a:avLst/>
          </a:prstGeom>
          <a:noFill/>
        </p:spPr>
        <p:txBody>
          <a:bodyPr wrap="square" rtlCol="0">
            <a:spAutoFit/>
          </a:bodyPr>
          <a:lstStyle/>
          <a:p>
            <a:r>
              <a:rPr lang="pt-BR" sz="1600" dirty="0">
                <a:solidFill>
                  <a:schemeClr val="bg1"/>
                </a:solidFill>
                <a:latin typeface="Source Sans Pro" panose="020B0503030403020204" pitchFamily="34" charset="0"/>
                <a:ea typeface="Source Sans Pro" panose="020B0503030403020204" pitchFamily="34" charset="0"/>
              </a:rPr>
              <a:t>ESTUDO DE ALGORITMOS</a:t>
            </a:r>
          </a:p>
        </p:txBody>
      </p:sp>
      <p:sp>
        <p:nvSpPr>
          <p:cNvPr id="297" name="Cubo 296">
            <a:extLst>
              <a:ext uri="{FF2B5EF4-FFF2-40B4-BE49-F238E27FC236}">
                <a16:creationId xmlns:a16="http://schemas.microsoft.com/office/drawing/2014/main" id="{1F8E63CC-109A-4359-AB68-10BA0F73CF54}"/>
              </a:ext>
            </a:extLst>
          </p:cNvPr>
          <p:cNvSpPr/>
          <p:nvPr/>
        </p:nvSpPr>
        <p:spPr>
          <a:xfrm flipV="1">
            <a:off x="389259" y="6493497"/>
            <a:ext cx="1361004" cy="1361004"/>
          </a:xfrm>
          <a:prstGeom prst="cube">
            <a:avLst>
              <a:gd name="adj" fmla="val 552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8" name="CaixaDeTexto 307">
            <a:extLst>
              <a:ext uri="{FF2B5EF4-FFF2-40B4-BE49-F238E27FC236}">
                <a16:creationId xmlns:a16="http://schemas.microsoft.com/office/drawing/2014/main" id="{2DF599D9-C115-41E4-A092-8A1080AAFB4C}"/>
              </a:ext>
            </a:extLst>
          </p:cNvPr>
          <p:cNvSpPr txBox="1"/>
          <p:nvPr/>
        </p:nvSpPr>
        <p:spPr>
          <a:xfrm>
            <a:off x="398097" y="6930317"/>
            <a:ext cx="1361004" cy="430887"/>
          </a:xfrm>
          <a:prstGeom prst="rect">
            <a:avLst/>
          </a:prstGeom>
          <a:noFill/>
        </p:spPr>
        <p:txBody>
          <a:bodyPr wrap="square" rtlCol="0">
            <a:spAutoFit/>
          </a:bodyPr>
          <a:lstStyle/>
          <a:p>
            <a:r>
              <a:rPr lang="pt-BR" sz="1100" dirty="0">
                <a:solidFill>
                  <a:schemeClr val="bg1"/>
                </a:solidFill>
                <a:latin typeface="Source Sans Pro" panose="020B0503030403020204" pitchFamily="34" charset="0"/>
                <a:ea typeface="Source Sans Pro" panose="020B0503030403020204" pitchFamily="34" charset="0"/>
              </a:rPr>
              <a:t>AJUESTES DE HIPERPARÂMETROS</a:t>
            </a:r>
          </a:p>
        </p:txBody>
      </p:sp>
      <p:sp>
        <p:nvSpPr>
          <p:cNvPr id="295" name="Cubo 294">
            <a:extLst>
              <a:ext uri="{FF2B5EF4-FFF2-40B4-BE49-F238E27FC236}">
                <a16:creationId xmlns:a16="http://schemas.microsoft.com/office/drawing/2014/main" id="{71AA815E-BEED-49CF-807B-A821A38F17CA}"/>
              </a:ext>
            </a:extLst>
          </p:cNvPr>
          <p:cNvSpPr/>
          <p:nvPr/>
        </p:nvSpPr>
        <p:spPr>
          <a:xfrm>
            <a:off x="139324" y="7794553"/>
            <a:ext cx="1361004" cy="1361004"/>
          </a:xfrm>
          <a:prstGeom prst="cube">
            <a:avLst>
              <a:gd name="adj" fmla="val 0"/>
            </a:avLst>
          </a:prstGeom>
          <a:solidFill>
            <a:srgbClr val="2B7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9" name="CaixaDeTexto 308">
            <a:extLst>
              <a:ext uri="{FF2B5EF4-FFF2-40B4-BE49-F238E27FC236}">
                <a16:creationId xmlns:a16="http://schemas.microsoft.com/office/drawing/2014/main" id="{7A40A782-5002-4AF5-8ADD-36734D1BBBEE}"/>
              </a:ext>
            </a:extLst>
          </p:cNvPr>
          <p:cNvSpPr txBox="1"/>
          <p:nvPr/>
        </p:nvSpPr>
        <p:spPr>
          <a:xfrm>
            <a:off x="139324" y="8214996"/>
            <a:ext cx="1361004" cy="584775"/>
          </a:xfrm>
          <a:prstGeom prst="rect">
            <a:avLst/>
          </a:prstGeom>
          <a:noFill/>
        </p:spPr>
        <p:txBody>
          <a:bodyPr wrap="square" rtlCol="0">
            <a:spAutoFit/>
          </a:bodyPr>
          <a:lstStyle/>
          <a:p>
            <a:pPr algn="ctr"/>
            <a:r>
              <a:rPr lang="pt-BR" sz="1600" dirty="0">
                <a:solidFill>
                  <a:schemeClr val="bg1"/>
                </a:solidFill>
                <a:latin typeface="Source Sans Pro" panose="020B0503030403020204" pitchFamily="34" charset="0"/>
                <a:ea typeface="Source Sans Pro" panose="020B0503030403020204" pitchFamily="34" charset="0"/>
              </a:rPr>
              <a:t>CRIAÇÃO DO MODELO</a:t>
            </a:r>
          </a:p>
        </p:txBody>
      </p:sp>
      <p:cxnSp>
        <p:nvCxnSpPr>
          <p:cNvPr id="310" name="Straight Connector 28">
            <a:extLst>
              <a:ext uri="{FF2B5EF4-FFF2-40B4-BE49-F238E27FC236}">
                <a16:creationId xmlns:a16="http://schemas.microsoft.com/office/drawing/2014/main" id="{ABBB81D3-0080-456D-878F-0BDDD57C911F}"/>
              </a:ext>
            </a:extLst>
          </p:cNvPr>
          <p:cNvCxnSpPr>
            <a:cxnSpLocks/>
          </p:cNvCxnSpPr>
          <p:nvPr/>
        </p:nvCxnSpPr>
        <p:spPr>
          <a:xfrm>
            <a:off x="1750263" y="3411605"/>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5" name="CaixaDeTexto 314">
            <a:extLst>
              <a:ext uri="{FF2B5EF4-FFF2-40B4-BE49-F238E27FC236}">
                <a16:creationId xmlns:a16="http://schemas.microsoft.com/office/drawing/2014/main" id="{034EC8BD-7701-4E60-A3F4-EC918C68783E}"/>
              </a:ext>
            </a:extLst>
          </p:cNvPr>
          <p:cNvSpPr txBox="1"/>
          <p:nvPr/>
        </p:nvSpPr>
        <p:spPr>
          <a:xfrm>
            <a:off x="2339560" y="2783450"/>
            <a:ext cx="4346466" cy="89460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Foram coletados alguns dados junto a Coordenação da Faculdade e a gestão do Refeitório. Esses dados foram primeiramente organizados em forma de tabela.</a:t>
            </a:r>
            <a:endParaRPr lang="pt-BR" dirty="0"/>
          </a:p>
        </p:txBody>
      </p:sp>
      <p:sp>
        <p:nvSpPr>
          <p:cNvPr id="318" name="CaixaDeTexto 317">
            <a:extLst>
              <a:ext uri="{FF2B5EF4-FFF2-40B4-BE49-F238E27FC236}">
                <a16:creationId xmlns:a16="http://schemas.microsoft.com/office/drawing/2014/main" id="{25D5D4C3-8B37-4370-8B8C-F6BD29AA0951}"/>
              </a:ext>
            </a:extLst>
          </p:cNvPr>
          <p:cNvSpPr txBox="1"/>
          <p:nvPr/>
        </p:nvSpPr>
        <p:spPr>
          <a:xfrm>
            <a:off x="2732267" y="3899703"/>
            <a:ext cx="3861499" cy="1200329"/>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Cada coluna da tabela representa uma variável dependente ou independente que são utilizadas como treinamento para o algoritmo de previsão.</a:t>
            </a:r>
          </a:p>
          <a:p>
            <a:endParaRPr lang="pt-BR" dirty="0"/>
          </a:p>
        </p:txBody>
      </p:sp>
      <p:cxnSp>
        <p:nvCxnSpPr>
          <p:cNvPr id="319" name="Straight Connector 28">
            <a:extLst>
              <a:ext uri="{FF2B5EF4-FFF2-40B4-BE49-F238E27FC236}">
                <a16:creationId xmlns:a16="http://schemas.microsoft.com/office/drawing/2014/main" id="{F090089E-AAD5-4400-89DD-24E372A698F6}"/>
              </a:ext>
            </a:extLst>
          </p:cNvPr>
          <p:cNvCxnSpPr>
            <a:cxnSpLocks/>
          </p:cNvCxnSpPr>
          <p:nvPr/>
        </p:nvCxnSpPr>
        <p:spPr>
          <a:xfrm>
            <a:off x="2187775" y="4622105"/>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0" name="Straight Connector 28">
            <a:extLst>
              <a:ext uri="{FF2B5EF4-FFF2-40B4-BE49-F238E27FC236}">
                <a16:creationId xmlns:a16="http://schemas.microsoft.com/office/drawing/2014/main" id="{6852F7E3-ADDE-4329-8A44-E367A776E445}"/>
              </a:ext>
            </a:extLst>
          </p:cNvPr>
          <p:cNvCxnSpPr>
            <a:cxnSpLocks/>
          </p:cNvCxnSpPr>
          <p:nvPr/>
        </p:nvCxnSpPr>
        <p:spPr>
          <a:xfrm>
            <a:off x="1662688" y="5913493"/>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1" name="CaixaDeTexto 320">
            <a:extLst>
              <a:ext uri="{FF2B5EF4-FFF2-40B4-BE49-F238E27FC236}">
                <a16:creationId xmlns:a16="http://schemas.microsoft.com/office/drawing/2014/main" id="{A2C89CD2-8F45-4C81-A8F6-4394574D0608}"/>
              </a:ext>
            </a:extLst>
          </p:cNvPr>
          <p:cNvSpPr txBox="1"/>
          <p:nvPr/>
        </p:nvSpPr>
        <p:spPr>
          <a:xfrm>
            <a:off x="2270036" y="5129248"/>
            <a:ext cx="4412128" cy="117160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Fez-se estudos dos alguns algoritmos que melhor se aplicavam às nossas necessidades. De todos os algoritmos estudados o </a:t>
            </a:r>
            <a:r>
              <a:rPr lang="pt-BR" sz="1200" i="1" dirty="0" err="1">
                <a:solidFill>
                  <a:srgbClr val="002060"/>
                </a:solidFill>
                <a:latin typeface="Source Sans Pro" panose="020B0503030403020204" pitchFamily="34" charset="0"/>
                <a:ea typeface="Source Sans Pro" panose="020B0503030403020204" pitchFamily="34" charset="0"/>
              </a:rPr>
              <a:t>Support</a:t>
            </a:r>
            <a:r>
              <a:rPr lang="pt-BR" sz="1200" i="1" dirty="0">
                <a:solidFill>
                  <a:srgbClr val="002060"/>
                </a:solidFill>
                <a:latin typeface="Source Sans Pro" panose="020B0503030403020204" pitchFamily="34" charset="0"/>
                <a:ea typeface="Source Sans Pro" panose="020B0503030403020204" pitchFamily="34" charset="0"/>
              </a:rPr>
              <a:t> Vector </a:t>
            </a:r>
            <a:r>
              <a:rPr lang="pt-BR" sz="1200" i="1" dirty="0" err="1">
                <a:solidFill>
                  <a:srgbClr val="002060"/>
                </a:solidFill>
                <a:latin typeface="Source Sans Pro" panose="020B0503030403020204" pitchFamily="34" charset="0"/>
                <a:ea typeface="Source Sans Pro" panose="020B0503030403020204" pitchFamily="34" charset="0"/>
              </a:rPr>
              <a:t>Machin</a:t>
            </a:r>
            <a:r>
              <a:rPr lang="pt-BR" sz="1200" dirty="0" err="1">
                <a:solidFill>
                  <a:srgbClr val="002060"/>
                </a:solidFill>
                <a:latin typeface="Source Sans Pro" panose="020B0503030403020204" pitchFamily="34" charset="0"/>
                <a:ea typeface="Source Sans Pro" panose="020B0503030403020204" pitchFamily="34" charset="0"/>
              </a:rPr>
              <a:t>e</a:t>
            </a:r>
            <a:r>
              <a:rPr lang="pt-BR" sz="1200" dirty="0">
                <a:solidFill>
                  <a:srgbClr val="002060"/>
                </a:solidFill>
                <a:latin typeface="Source Sans Pro" panose="020B0503030403020204" pitchFamily="34" charset="0"/>
                <a:ea typeface="Source Sans Pro" panose="020B0503030403020204" pitchFamily="34" charset="0"/>
              </a:rPr>
              <a:t> foi o algoritmo que melhor  se aplicou, por ele ser capaz de trabalhar e estabelecer relação com múltiplas variáveis.</a:t>
            </a:r>
            <a:endParaRPr lang="pt-BR" dirty="0"/>
          </a:p>
        </p:txBody>
      </p:sp>
      <p:cxnSp>
        <p:nvCxnSpPr>
          <p:cNvPr id="322" name="Straight Connector 28">
            <a:extLst>
              <a:ext uri="{FF2B5EF4-FFF2-40B4-BE49-F238E27FC236}">
                <a16:creationId xmlns:a16="http://schemas.microsoft.com/office/drawing/2014/main" id="{155A33DB-20A1-4282-B97E-8A056FC32D8D}"/>
              </a:ext>
            </a:extLst>
          </p:cNvPr>
          <p:cNvCxnSpPr>
            <a:cxnSpLocks/>
          </p:cNvCxnSpPr>
          <p:nvPr/>
        </p:nvCxnSpPr>
        <p:spPr>
          <a:xfrm>
            <a:off x="1598627" y="8475055"/>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3" name="Straight Connector 28">
            <a:extLst>
              <a:ext uri="{FF2B5EF4-FFF2-40B4-BE49-F238E27FC236}">
                <a16:creationId xmlns:a16="http://schemas.microsoft.com/office/drawing/2014/main" id="{D4F17A2E-4CA0-45EA-8E30-9FD2775D23EF}"/>
              </a:ext>
            </a:extLst>
          </p:cNvPr>
          <p:cNvCxnSpPr>
            <a:cxnSpLocks/>
          </p:cNvCxnSpPr>
          <p:nvPr/>
        </p:nvCxnSpPr>
        <p:spPr>
          <a:xfrm>
            <a:off x="1896254" y="7232901"/>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4" name="CaixaDeTexto 323">
            <a:extLst>
              <a:ext uri="{FF2B5EF4-FFF2-40B4-BE49-F238E27FC236}">
                <a16:creationId xmlns:a16="http://schemas.microsoft.com/office/drawing/2014/main" id="{191DCF87-5B7D-4F86-817F-F920C66FD815}"/>
              </a:ext>
            </a:extLst>
          </p:cNvPr>
          <p:cNvSpPr txBox="1"/>
          <p:nvPr/>
        </p:nvSpPr>
        <p:spPr>
          <a:xfrm>
            <a:off x="2459851" y="6617127"/>
            <a:ext cx="4245043" cy="894156"/>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Para fazer os ajustes de hiper parâmetros foi utilizado o Grid </a:t>
            </a:r>
            <a:r>
              <a:rPr lang="pt-BR" sz="1200" dirty="0" err="1">
                <a:solidFill>
                  <a:srgbClr val="002060"/>
                </a:solidFill>
                <a:latin typeface="Source Sans Pro" panose="020B0503030403020204" pitchFamily="34" charset="0"/>
                <a:ea typeface="Source Sans Pro" panose="020B0503030403020204" pitchFamily="34" charset="0"/>
              </a:rPr>
              <a:t>Search</a:t>
            </a:r>
            <a:r>
              <a:rPr lang="pt-BR" sz="1200" dirty="0">
                <a:solidFill>
                  <a:srgbClr val="002060"/>
                </a:solidFill>
                <a:latin typeface="Source Sans Pro" panose="020B0503030403020204" pitchFamily="34" charset="0"/>
                <a:ea typeface="Source Sans Pro" panose="020B0503030403020204" pitchFamily="34" charset="0"/>
              </a:rPr>
              <a:t> do </a:t>
            </a:r>
            <a:r>
              <a:rPr lang="pt-BR" sz="1200" dirty="0" err="1">
                <a:solidFill>
                  <a:srgbClr val="002060"/>
                </a:solidFill>
                <a:latin typeface="Source Sans Pro" panose="020B0503030403020204" pitchFamily="34" charset="0"/>
                <a:ea typeface="Source Sans Pro" panose="020B0503030403020204" pitchFamily="34" charset="0"/>
              </a:rPr>
              <a:t>SkLearn</a:t>
            </a:r>
            <a:r>
              <a:rPr lang="pt-BR" sz="1200" dirty="0">
                <a:solidFill>
                  <a:srgbClr val="002060"/>
                </a:solidFill>
                <a:latin typeface="Source Sans Pro" panose="020B0503030403020204" pitchFamily="34" charset="0"/>
                <a:ea typeface="Source Sans Pro" panose="020B0503030403020204" pitchFamily="34" charset="0"/>
              </a:rPr>
              <a:t>, com ela foi possível testar todas as combinações possíveis dos hiper parâmetros, exaustivamente. </a:t>
            </a:r>
          </a:p>
        </p:txBody>
      </p:sp>
      <p:sp>
        <p:nvSpPr>
          <p:cNvPr id="325" name="CaixaDeTexto 324">
            <a:extLst>
              <a:ext uri="{FF2B5EF4-FFF2-40B4-BE49-F238E27FC236}">
                <a16:creationId xmlns:a16="http://schemas.microsoft.com/office/drawing/2014/main" id="{64DC05DC-9F13-4F2A-BBDD-80E6B6105967}"/>
              </a:ext>
            </a:extLst>
          </p:cNvPr>
          <p:cNvSpPr txBox="1"/>
          <p:nvPr/>
        </p:nvSpPr>
        <p:spPr>
          <a:xfrm>
            <a:off x="2239424" y="7710827"/>
            <a:ext cx="4516481" cy="117115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Para desenvolver um modelo utilizou-se o  algoritmo </a:t>
            </a:r>
            <a:r>
              <a:rPr lang="pt-BR" sz="1200" i="1" dirty="0" err="1">
                <a:solidFill>
                  <a:srgbClr val="002060"/>
                </a:solidFill>
                <a:latin typeface="Source Sans Pro" panose="020B0503030403020204" pitchFamily="34" charset="0"/>
                <a:ea typeface="Source Sans Pro" panose="020B0503030403020204" pitchFamily="34" charset="0"/>
              </a:rPr>
              <a:t>Support</a:t>
            </a:r>
            <a:r>
              <a:rPr lang="pt-BR" sz="1200" i="1" dirty="0">
                <a:solidFill>
                  <a:srgbClr val="002060"/>
                </a:solidFill>
                <a:latin typeface="Source Sans Pro" panose="020B0503030403020204" pitchFamily="34" charset="0"/>
                <a:ea typeface="Source Sans Pro" panose="020B0503030403020204" pitchFamily="34" charset="0"/>
              </a:rPr>
              <a:t> Vector </a:t>
            </a:r>
            <a:r>
              <a:rPr lang="pt-BR" sz="1200" i="1" dirty="0" err="1">
                <a:solidFill>
                  <a:srgbClr val="002060"/>
                </a:solidFill>
                <a:latin typeface="Source Sans Pro" panose="020B0503030403020204" pitchFamily="34" charset="0"/>
                <a:ea typeface="Source Sans Pro" panose="020B0503030403020204" pitchFamily="34" charset="0"/>
              </a:rPr>
              <a:t>Regression</a:t>
            </a:r>
            <a:r>
              <a:rPr lang="pt-BR" sz="1200" dirty="0">
                <a:solidFill>
                  <a:srgbClr val="002060"/>
                </a:solidFill>
                <a:latin typeface="Source Sans Pro" panose="020B0503030403020204" pitchFamily="34" charset="0"/>
                <a:ea typeface="Source Sans Pro" panose="020B0503030403020204" pitchFamily="34" charset="0"/>
              </a:rPr>
              <a:t>, sendo ele um algoritmo que atende as necessidades de traçar uma tendência em múltiplas variáveis sendo elas diretas e indiretas.</a:t>
            </a:r>
          </a:p>
        </p:txBody>
      </p:sp>
      <p:sp>
        <p:nvSpPr>
          <p:cNvPr id="55" name="Retângulo 54">
            <a:extLst>
              <a:ext uri="{FF2B5EF4-FFF2-40B4-BE49-F238E27FC236}">
                <a16:creationId xmlns:a16="http://schemas.microsoft.com/office/drawing/2014/main" id="{C19E3BF7-367F-42EF-9543-8812AE2CA71B}"/>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56" name="Google Shape;908;p27">
            <a:extLst>
              <a:ext uri="{FF2B5EF4-FFF2-40B4-BE49-F238E27FC236}">
                <a16:creationId xmlns:a16="http://schemas.microsoft.com/office/drawing/2014/main" id="{7657E3B4-FD4E-4215-97F5-1B262C4C9307}"/>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10</a:t>
            </a:fld>
            <a:endParaRP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849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p2">
            <a:extLst>
              <a:ext uri="{FF2B5EF4-FFF2-40B4-BE49-F238E27FC236}">
                <a16:creationId xmlns:a16="http://schemas.microsoft.com/office/drawing/2014/main" id="{89AAA7C1-4C8D-43BD-80A4-0C066D910CE6}"/>
              </a:ext>
            </a:extLst>
          </p:cNvPr>
          <p:cNvSpPr/>
          <p:nvPr/>
        </p:nvSpPr>
        <p:spPr>
          <a:xfrm rot="10800000">
            <a:off x="0" y="0"/>
            <a:ext cx="6876790" cy="8855084"/>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 name="Google Shape;35;p2">
            <a:extLst>
              <a:ext uri="{FF2B5EF4-FFF2-40B4-BE49-F238E27FC236}">
                <a16:creationId xmlns:a16="http://schemas.microsoft.com/office/drawing/2014/main" id="{540DFB89-CCAA-4670-ABD3-B3AC4B2AF382}"/>
              </a:ext>
            </a:extLst>
          </p:cNvPr>
          <p:cNvSpPr/>
          <p:nvPr/>
        </p:nvSpPr>
        <p:spPr>
          <a:xfrm rot="10800000">
            <a:off x="0" y="0"/>
            <a:ext cx="6876790" cy="905177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grpSp>
        <p:nvGrpSpPr>
          <p:cNvPr id="8" name="Agrupar 7">
            <a:extLst>
              <a:ext uri="{FF2B5EF4-FFF2-40B4-BE49-F238E27FC236}">
                <a16:creationId xmlns:a16="http://schemas.microsoft.com/office/drawing/2014/main" id="{5038AA6A-43BE-45CD-8769-E83AAD6982A0}"/>
              </a:ext>
            </a:extLst>
          </p:cNvPr>
          <p:cNvGrpSpPr/>
          <p:nvPr/>
        </p:nvGrpSpPr>
        <p:grpSpPr>
          <a:xfrm rot="10800000">
            <a:off x="-51429" y="8617667"/>
            <a:ext cx="6858003" cy="661186"/>
            <a:chOff x="-3" y="6071165"/>
            <a:chExt cx="6858003" cy="661186"/>
          </a:xfrm>
        </p:grpSpPr>
        <p:grpSp>
          <p:nvGrpSpPr>
            <p:cNvPr id="9" name="Google Shape;80;p3">
              <a:extLst>
                <a:ext uri="{FF2B5EF4-FFF2-40B4-BE49-F238E27FC236}">
                  <a16:creationId xmlns:a16="http://schemas.microsoft.com/office/drawing/2014/main" id="{4D9DCD01-3EB8-4E5E-9C97-979284EC1159}"/>
                </a:ext>
              </a:extLst>
            </p:cNvPr>
            <p:cNvGrpSpPr/>
            <p:nvPr/>
          </p:nvGrpSpPr>
          <p:grpSpPr>
            <a:xfrm>
              <a:off x="-3" y="6316857"/>
              <a:ext cx="6858003" cy="368300"/>
              <a:chOff x="-9525" y="4462475"/>
              <a:chExt cx="9167825" cy="595300"/>
            </a:xfrm>
          </p:grpSpPr>
          <p:sp>
            <p:nvSpPr>
              <p:cNvPr id="30" name="Google Shape;81;p3">
                <a:extLst>
                  <a:ext uri="{FF2B5EF4-FFF2-40B4-BE49-F238E27FC236}">
                    <a16:creationId xmlns:a16="http://schemas.microsoft.com/office/drawing/2014/main" id="{5ECBB40B-10EA-4C5E-8968-006051F3EEDD}"/>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1" name="Google Shape;82;p3">
                <a:extLst>
                  <a:ext uri="{FF2B5EF4-FFF2-40B4-BE49-F238E27FC236}">
                    <a16:creationId xmlns:a16="http://schemas.microsoft.com/office/drawing/2014/main" id="{236A517B-85DB-4675-AC53-E48714B974F1}"/>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2" name="Google Shape;83;p3">
                <a:extLst>
                  <a:ext uri="{FF2B5EF4-FFF2-40B4-BE49-F238E27FC236}">
                    <a16:creationId xmlns:a16="http://schemas.microsoft.com/office/drawing/2014/main" id="{C11A196A-2C61-4C1A-9664-5DF7EC1CCF73}"/>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10" name="Google Shape;56;p2">
              <a:extLst>
                <a:ext uri="{FF2B5EF4-FFF2-40B4-BE49-F238E27FC236}">
                  <a16:creationId xmlns:a16="http://schemas.microsoft.com/office/drawing/2014/main" id="{76094428-46DB-4178-BE42-E118E3564F9E}"/>
                </a:ext>
              </a:extLst>
            </p:cNvPr>
            <p:cNvSpPr/>
            <p:nvPr/>
          </p:nvSpPr>
          <p:spPr>
            <a:xfrm>
              <a:off x="219456"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56;p2">
              <a:extLst>
                <a:ext uri="{FF2B5EF4-FFF2-40B4-BE49-F238E27FC236}">
                  <a16:creationId xmlns:a16="http://schemas.microsoft.com/office/drawing/2014/main" id="{5F9950FE-92A0-427A-95B8-94ACC5483BEC}"/>
                </a:ext>
              </a:extLst>
            </p:cNvPr>
            <p:cNvSpPr/>
            <p:nvPr/>
          </p:nvSpPr>
          <p:spPr>
            <a:xfrm>
              <a:off x="530352"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56;p2">
              <a:extLst>
                <a:ext uri="{FF2B5EF4-FFF2-40B4-BE49-F238E27FC236}">
                  <a16:creationId xmlns:a16="http://schemas.microsoft.com/office/drawing/2014/main" id="{588E1F0E-730C-440A-89E5-46698AAA2468}"/>
                </a:ext>
              </a:extLst>
            </p:cNvPr>
            <p:cNvSpPr/>
            <p:nvPr/>
          </p:nvSpPr>
          <p:spPr>
            <a:xfrm>
              <a:off x="794819"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56;p2">
              <a:extLst>
                <a:ext uri="{FF2B5EF4-FFF2-40B4-BE49-F238E27FC236}">
                  <a16:creationId xmlns:a16="http://schemas.microsoft.com/office/drawing/2014/main" id="{32DD3A48-2F68-4867-9238-A774342665E8}"/>
                </a:ext>
              </a:extLst>
            </p:cNvPr>
            <p:cNvSpPr/>
            <p:nvPr/>
          </p:nvSpPr>
          <p:spPr>
            <a:xfrm>
              <a:off x="1105715" y="6637965"/>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56;p2">
              <a:extLst>
                <a:ext uri="{FF2B5EF4-FFF2-40B4-BE49-F238E27FC236}">
                  <a16:creationId xmlns:a16="http://schemas.microsoft.com/office/drawing/2014/main" id="{7ABD29CB-AEB1-4C2D-A7F7-05B52C4B3597}"/>
                </a:ext>
              </a:extLst>
            </p:cNvPr>
            <p:cNvSpPr/>
            <p:nvPr/>
          </p:nvSpPr>
          <p:spPr>
            <a:xfrm>
              <a:off x="1636897" y="6516139"/>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56;p2">
              <a:extLst>
                <a:ext uri="{FF2B5EF4-FFF2-40B4-BE49-F238E27FC236}">
                  <a16:creationId xmlns:a16="http://schemas.microsoft.com/office/drawing/2014/main" id="{528B4CB7-4EB7-47D4-A455-38D1617BB039}"/>
                </a:ext>
              </a:extLst>
            </p:cNvPr>
            <p:cNvSpPr/>
            <p:nvPr/>
          </p:nvSpPr>
          <p:spPr>
            <a:xfrm>
              <a:off x="1949330" y="634878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56;p2">
              <a:extLst>
                <a:ext uri="{FF2B5EF4-FFF2-40B4-BE49-F238E27FC236}">
                  <a16:creationId xmlns:a16="http://schemas.microsoft.com/office/drawing/2014/main" id="{2D3306E8-232A-4B32-A698-F43189860CB2}"/>
                </a:ext>
              </a:extLst>
            </p:cNvPr>
            <p:cNvSpPr/>
            <p:nvPr/>
          </p:nvSpPr>
          <p:spPr>
            <a:xfrm>
              <a:off x="2524693" y="637770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56;p2">
              <a:extLst>
                <a:ext uri="{FF2B5EF4-FFF2-40B4-BE49-F238E27FC236}">
                  <a16:creationId xmlns:a16="http://schemas.microsoft.com/office/drawing/2014/main" id="{FD9072A7-F287-437E-B8E3-118332D56449}"/>
                </a:ext>
              </a:extLst>
            </p:cNvPr>
            <p:cNvSpPr/>
            <p:nvPr/>
          </p:nvSpPr>
          <p:spPr>
            <a:xfrm>
              <a:off x="2787624" y="659863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56;p2">
              <a:extLst>
                <a:ext uri="{FF2B5EF4-FFF2-40B4-BE49-F238E27FC236}">
                  <a16:creationId xmlns:a16="http://schemas.microsoft.com/office/drawing/2014/main" id="{2D27F261-E071-418E-90AC-3A07883F5AC1}"/>
                </a:ext>
              </a:extLst>
            </p:cNvPr>
            <p:cNvSpPr/>
            <p:nvPr/>
          </p:nvSpPr>
          <p:spPr>
            <a:xfrm>
              <a:off x="3118347"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56;p2">
              <a:extLst>
                <a:ext uri="{FF2B5EF4-FFF2-40B4-BE49-F238E27FC236}">
                  <a16:creationId xmlns:a16="http://schemas.microsoft.com/office/drawing/2014/main" id="{4B846FBF-E385-4BE6-8A46-B421C579C301}"/>
                </a:ext>
              </a:extLst>
            </p:cNvPr>
            <p:cNvSpPr/>
            <p:nvPr/>
          </p:nvSpPr>
          <p:spPr>
            <a:xfrm>
              <a:off x="3675420" y="634331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56;p2">
              <a:extLst>
                <a:ext uri="{FF2B5EF4-FFF2-40B4-BE49-F238E27FC236}">
                  <a16:creationId xmlns:a16="http://schemas.microsoft.com/office/drawing/2014/main" id="{DE170F1F-799D-47D5-93D4-96998E68FCD1}"/>
                </a:ext>
              </a:extLst>
            </p:cNvPr>
            <p:cNvSpPr/>
            <p:nvPr/>
          </p:nvSpPr>
          <p:spPr>
            <a:xfrm>
              <a:off x="4250785" y="646894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56;p2">
              <a:extLst>
                <a:ext uri="{FF2B5EF4-FFF2-40B4-BE49-F238E27FC236}">
                  <a16:creationId xmlns:a16="http://schemas.microsoft.com/office/drawing/2014/main" id="{A3504156-36E7-4F2A-A2AD-0E265C3C0B7A}"/>
                </a:ext>
              </a:extLst>
            </p:cNvPr>
            <p:cNvSpPr/>
            <p:nvPr/>
          </p:nvSpPr>
          <p:spPr>
            <a:xfrm>
              <a:off x="4782675" y="6450917"/>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56;p2">
              <a:extLst>
                <a:ext uri="{FF2B5EF4-FFF2-40B4-BE49-F238E27FC236}">
                  <a16:creationId xmlns:a16="http://schemas.microsoft.com/office/drawing/2014/main" id="{51875F9C-A93F-43A6-9A62-5969481A62AB}"/>
                </a:ext>
              </a:extLst>
            </p:cNvPr>
            <p:cNvSpPr/>
            <p:nvPr/>
          </p:nvSpPr>
          <p:spPr>
            <a:xfrm>
              <a:off x="5372449" y="6637923"/>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56;p2">
              <a:extLst>
                <a:ext uri="{FF2B5EF4-FFF2-40B4-BE49-F238E27FC236}">
                  <a16:creationId xmlns:a16="http://schemas.microsoft.com/office/drawing/2014/main" id="{007B97D0-9F69-4DE6-A66F-40D6929D29D8}"/>
                </a:ext>
              </a:extLst>
            </p:cNvPr>
            <p:cNvSpPr/>
            <p:nvPr/>
          </p:nvSpPr>
          <p:spPr>
            <a:xfrm>
              <a:off x="5650192" y="628331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56;p2">
              <a:extLst>
                <a:ext uri="{FF2B5EF4-FFF2-40B4-BE49-F238E27FC236}">
                  <a16:creationId xmlns:a16="http://schemas.microsoft.com/office/drawing/2014/main" id="{D4FC798E-8906-490D-BED8-16C232933F54}"/>
                </a:ext>
              </a:extLst>
            </p:cNvPr>
            <p:cNvSpPr/>
            <p:nvPr/>
          </p:nvSpPr>
          <p:spPr>
            <a:xfrm>
              <a:off x="6517461" y="632855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56;p2">
              <a:extLst>
                <a:ext uri="{FF2B5EF4-FFF2-40B4-BE49-F238E27FC236}">
                  <a16:creationId xmlns:a16="http://schemas.microsoft.com/office/drawing/2014/main" id="{2D1F801C-8FC8-40A9-BDC5-1DFD8002A5A7}"/>
                </a:ext>
              </a:extLst>
            </p:cNvPr>
            <p:cNvSpPr/>
            <p:nvPr/>
          </p:nvSpPr>
          <p:spPr>
            <a:xfrm>
              <a:off x="5928267" y="6360090"/>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71;p2">
              <a:extLst>
                <a:ext uri="{FF2B5EF4-FFF2-40B4-BE49-F238E27FC236}">
                  <a16:creationId xmlns:a16="http://schemas.microsoft.com/office/drawing/2014/main" id="{2020EB25-897F-487A-A38C-D2410438BA77}"/>
                </a:ext>
              </a:extLst>
            </p:cNvPr>
            <p:cNvSpPr/>
            <p:nvPr/>
          </p:nvSpPr>
          <p:spPr>
            <a:xfrm>
              <a:off x="3646859" y="6316494"/>
              <a:ext cx="148559" cy="148033"/>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37;p2">
              <a:extLst>
                <a:ext uri="{FF2B5EF4-FFF2-40B4-BE49-F238E27FC236}">
                  <a16:creationId xmlns:a16="http://schemas.microsoft.com/office/drawing/2014/main" id="{66F89C5C-F28B-49E5-B50E-8077D3378D5D}"/>
                </a:ext>
              </a:extLst>
            </p:cNvPr>
            <p:cNvSpPr/>
            <p:nvPr/>
          </p:nvSpPr>
          <p:spPr>
            <a:xfrm rot="8100000">
              <a:off x="4759202" y="6223854"/>
              <a:ext cx="138384" cy="130172"/>
            </a:xfrm>
            <a:prstGeom prst="teardrop">
              <a:avLst>
                <a:gd name="adj" fmla="val 128554"/>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38;p2">
              <a:extLst>
                <a:ext uri="{FF2B5EF4-FFF2-40B4-BE49-F238E27FC236}">
                  <a16:creationId xmlns:a16="http://schemas.microsoft.com/office/drawing/2014/main" id="{49842BA6-6AE9-404C-A06F-28FCB2DE83A0}"/>
                </a:ext>
              </a:extLst>
            </p:cNvPr>
            <p:cNvSpPr/>
            <p:nvPr/>
          </p:nvSpPr>
          <p:spPr>
            <a:xfrm rot="8100000">
              <a:off x="6481437" y="6085975"/>
              <a:ext cx="163483" cy="163483"/>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36;p2">
              <a:extLst>
                <a:ext uri="{FF2B5EF4-FFF2-40B4-BE49-F238E27FC236}">
                  <a16:creationId xmlns:a16="http://schemas.microsoft.com/office/drawing/2014/main" id="{8A57F836-31DF-4215-A78C-198585D3F2B1}"/>
                </a:ext>
              </a:extLst>
            </p:cNvPr>
            <p:cNvSpPr/>
            <p:nvPr/>
          </p:nvSpPr>
          <p:spPr>
            <a:xfrm rot="8100000">
              <a:off x="1913307" y="6071165"/>
              <a:ext cx="163483" cy="163483"/>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1" name="Cubo 40">
            <a:extLst>
              <a:ext uri="{FF2B5EF4-FFF2-40B4-BE49-F238E27FC236}">
                <a16:creationId xmlns:a16="http://schemas.microsoft.com/office/drawing/2014/main" id="{6F10C227-9E5A-4F49-92F0-1F6C5EEB05D5}"/>
              </a:ext>
            </a:extLst>
          </p:cNvPr>
          <p:cNvSpPr/>
          <p:nvPr/>
        </p:nvSpPr>
        <p:spPr>
          <a:xfrm rot="16200000">
            <a:off x="243390" y="5424278"/>
            <a:ext cx="1361004" cy="1361004"/>
          </a:xfrm>
          <a:prstGeom prst="cube">
            <a:avLst>
              <a:gd name="adj" fmla="val 12115"/>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2" name="Cubo 41">
            <a:extLst>
              <a:ext uri="{FF2B5EF4-FFF2-40B4-BE49-F238E27FC236}">
                <a16:creationId xmlns:a16="http://schemas.microsoft.com/office/drawing/2014/main" id="{A2C73EF9-94E2-49C6-B6E2-288B1A9EA506}"/>
              </a:ext>
            </a:extLst>
          </p:cNvPr>
          <p:cNvSpPr/>
          <p:nvPr/>
        </p:nvSpPr>
        <p:spPr>
          <a:xfrm rot="16200000">
            <a:off x="689044" y="4230372"/>
            <a:ext cx="1361004" cy="1361004"/>
          </a:xfrm>
          <a:prstGeom prst="cube">
            <a:avLst>
              <a:gd name="adj" fmla="val 12115"/>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Cubo 44">
            <a:extLst>
              <a:ext uri="{FF2B5EF4-FFF2-40B4-BE49-F238E27FC236}">
                <a16:creationId xmlns:a16="http://schemas.microsoft.com/office/drawing/2014/main" id="{43C1CFED-E2D6-49E5-BA64-DECBC575D7A6}"/>
              </a:ext>
            </a:extLst>
          </p:cNvPr>
          <p:cNvSpPr/>
          <p:nvPr/>
        </p:nvSpPr>
        <p:spPr>
          <a:xfrm rot="16200000">
            <a:off x="262008" y="3032811"/>
            <a:ext cx="1361004" cy="1361004"/>
          </a:xfrm>
          <a:prstGeom prst="cube">
            <a:avLst>
              <a:gd name="adj" fmla="val 9354"/>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ubo 46">
            <a:extLst>
              <a:ext uri="{FF2B5EF4-FFF2-40B4-BE49-F238E27FC236}">
                <a16:creationId xmlns:a16="http://schemas.microsoft.com/office/drawing/2014/main" id="{A324D171-4A13-4EE0-96F4-10BDD0D04E68}"/>
              </a:ext>
            </a:extLst>
          </p:cNvPr>
          <p:cNvSpPr/>
          <p:nvPr/>
        </p:nvSpPr>
        <p:spPr>
          <a:xfrm rot="10800000" flipV="1">
            <a:off x="617172" y="1785381"/>
            <a:ext cx="1361004" cy="1361004"/>
          </a:xfrm>
          <a:prstGeom prst="cube">
            <a:avLst>
              <a:gd name="adj" fmla="val 5522"/>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Cubo 48">
            <a:extLst>
              <a:ext uri="{FF2B5EF4-FFF2-40B4-BE49-F238E27FC236}">
                <a16:creationId xmlns:a16="http://schemas.microsoft.com/office/drawing/2014/main" id="{DF92795B-7392-43F8-A112-DB8C70E43B72}"/>
              </a:ext>
            </a:extLst>
          </p:cNvPr>
          <p:cNvSpPr/>
          <p:nvPr/>
        </p:nvSpPr>
        <p:spPr>
          <a:xfrm rot="10800000">
            <a:off x="266166" y="513403"/>
            <a:ext cx="1361004" cy="1361004"/>
          </a:xfrm>
          <a:prstGeom prst="cube">
            <a:avLst>
              <a:gd name="adj" fmla="val 0"/>
            </a:avLst>
          </a:prstGeom>
          <a:solidFill>
            <a:srgbClr val="2B7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CaixaDeTexto 50">
            <a:extLst>
              <a:ext uri="{FF2B5EF4-FFF2-40B4-BE49-F238E27FC236}">
                <a16:creationId xmlns:a16="http://schemas.microsoft.com/office/drawing/2014/main" id="{C3A99111-0D08-4DCD-8D38-35E834727CDF}"/>
              </a:ext>
            </a:extLst>
          </p:cNvPr>
          <p:cNvSpPr txBox="1"/>
          <p:nvPr/>
        </p:nvSpPr>
        <p:spPr>
          <a:xfrm>
            <a:off x="282827" y="876497"/>
            <a:ext cx="1361004" cy="584775"/>
          </a:xfrm>
          <a:prstGeom prst="rect">
            <a:avLst/>
          </a:prstGeom>
          <a:noFill/>
        </p:spPr>
        <p:txBody>
          <a:bodyPr wrap="square" rtlCol="0">
            <a:spAutoFit/>
          </a:bodyPr>
          <a:lstStyle/>
          <a:p>
            <a:pPr algn="ctr"/>
            <a:r>
              <a:rPr lang="pt-BR" sz="1600" dirty="0">
                <a:solidFill>
                  <a:schemeClr val="bg1"/>
                </a:solidFill>
                <a:latin typeface="Source Sans Pro" panose="020B0503030403020204" pitchFamily="34" charset="0"/>
                <a:ea typeface="Source Sans Pro" panose="020B0503030403020204" pitchFamily="34" charset="0"/>
              </a:rPr>
              <a:t>APLICAÇÃO MODELO</a:t>
            </a:r>
          </a:p>
        </p:txBody>
      </p:sp>
      <p:sp>
        <p:nvSpPr>
          <p:cNvPr id="52" name="CaixaDeTexto 51">
            <a:extLst>
              <a:ext uri="{FF2B5EF4-FFF2-40B4-BE49-F238E27FC236}">
                <a16:creationId xmlns:a16="http://schemas.microsoft.com/office/drawing/2014/main" id="{DFEC81E0-A93D-421E-A7B3-AEA6F9426CC8}"/>
              </a:ext>
            </a:extLst>
          </p:cNvPr>
          <p:cNvSpPr txBox="1"/>
          <p:nvPr/>
        </p:nvSpPr>
        <p:spPr>
          <a:xfrm>
            <a:off x="658772" y="2243070"/>
            <a:ext cx="1361004" cy="584775"/>
          </a:xfrm>
          <a:prstGeom prst="rect">
            <a:avLst/>
          </a:prstGeom>
          <a:noFill/>
        </p:spPr>
        <p:txBody>
          <a:bodyPr wrap="square" rtlCol="0">
            <a:spAutoFit/>
          </a:bodyPr>
          <a:lstStyle/>
          <a:p>
            <a:pPr algn="ctr"/>
            <a:r>
              <a:rPr lang="pt-BR" sz="1600" dirty="0">
                <a:solidFill>
                  <a:schemeClr val="bg1"/>
                </a:solidFill>
                <a:latin typeface="Source Sans Pro" panose="020B0503030403020204" pitchFamily="34" charset="0"/>
                <a:ea typeface="Source Sans Pro" panose="020B0503030403020204" pitchFamily="34" charset="0"/>
              </a:rPr>
              <a:t>AVALIAÇÃO DOS DADOS</a:t>
            </a:r>
          </a:p>
        </p:txBody>
      </p:sp>
      <p:sp>
        <p:nvSpPr>
          <p:cNvPr id="53" name="CaixaDeTexto 52">
            <a:extLst>
              <a:ext uri="{FF2B5EF4-FFF2-40B4-BE49-F238E27FC236}">
                <a16:creationId xmlns:a16="http://schemas.microsoft.com/office/drawing/2014/main" id="{D7B7D3FE-CE89-4613-939D-C358FE8FFAAC}"/>
              </a:ext>
            </a:extLst>
          </p:cNvPr>
          <p:cNvSpPr txBox="1"/>
          <p:nvPr/>
        </p:nvSpPr>
        <p:spPr>
          <a:xfrm>
            <a:off x="358993" y="3422753"/>
            <a:ext cx="1361004" cy="584775"/>
          </a:xfrm>
          <a:prstGeom prst="rect">
            <a:avLst/>
          </a:prstGeom>
          <a:noFill/>
        </p:spPr>
        <p:txBody>
          <a:bodyPr wrap="square" rtlCol="0">
            <a:spAutoFit/>
          </a:bodyPr>
          <a:lstStyle/>
          <a:p>
            <a:pPr algn="ctr"/>
            <a:r>
              <a:rPr lang="pt-BR" sz="1600" dirty="0">
                <a:solidFill>
                  <a:schemeClr val="bg1"/>
                </a:solidFill>
                <a:latin typeface="Source Sans Pro" panose="020B0503030403020204" pitchFamily="34" charset="0"/>
                <a:ea typeface="Source Sans Pro" panose="020B0503030403020204" pitchFamily="34" charset="0"/>
              </a:rPr>
              <a:t>AJUSTES FINOS</a:t>
            </a:r>
          </a:p>
        </p:txBody>
      </p:sp>
      <p:sp>
        <p:nvSpPr>
          <p:cNvPr id="54" name="CaixaDeTexto 53">
            <a:extLst>
              <a:ext uri="{FF2B5EF4-FFF2-40B4-BE49-F238E27FC236}">
                <a16:creationId xmlns:a16="http://schemas.microsoft.com/office/drawing/2014/main" id="{C7881C04-703E-47D9-AC78-0000E1AE9775}"/>
              </a:ext>
            </a:extLst>
          </p:cNvPr>
          <p:cNvSpPr txBox="1"/>
          <p:nvPr/>
        </p:nvSpPr>
        <p:spPr>
          <a:xfrm>
            <a:off x="742029" y="4802197"/>
            <a:ext cx="1361004" cy="338554"/>
          </a:xfrm>
          <a:prstGeom prst="rect">
            <a:avLst/>
          </a:prstGeom>
          <a:noFill/>
        </p:spPr>
        <p:txBody>
          <a:bodyPr wrap="square" rtlCol="0">
            <a:spAutoFit/>
          </a:bodyPr>
          <a:lstStyle/>
          <a:p>
            <a:pPr algn="ctr"/>
            <a:r>
              <a:rPr lang="pt-BR" sz="1600" dirty="0">
                <a:solidFill>
                  <a:schemeClr val="bg1"/>
                </a:solidFill>
                <a:latin typeface="Source Sans Pro" panose="020B0503030403020204" pitchFamily="34" charset="0"/>
                <a:ea typeface="Source Sans Pro" panose="020B0503030403020204" pitchFamily="34" charset="0"/>
              </a:rPr>
              <a:t>RESULTADOS</a:t>
            </a:r>
          </a:p>
        </p:txBody>
      </p:sp>
      <p:cxnSp>
        <p:nvCxnSpPr>
          <p:cNvPr id="60" name="Straight Connector 28">
            <a:extLst>
              <a:ext uri="{FF2B5EF4-FFF2-40B4-BE49-F238E27FC236}">
                <a16:creationId xmlns:a16="http://schemas.microsoft.com/office/drawing/2014/main" id="{7B616435-922F-4F3F-A8D1-0924C8E9BC31}"/>
              </a:ext>
            </a:extLst>
          </p:cNvPr>
          <p:cNvCxnSpPr>
            <a:cxnSpLocks/>
          </p:cNvCxnSpPr>
          <p:nvPr/>
        </p:nvCxnSpPr>
        <p:spPr>
          <a:xfrm>
            <a:off x="2103033" y="2534784"/>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28">
            <a:extLst>
              <a:ext uri="{FF2B5EF4-FFF2-40B4-BE49-F238E27FC236}">
                <a16:creationId xmlns:a16="http://schemas.microsoft.com/office/drawing/2014/main" id="{CBE77902-0DC8-4779-99A8-45C312F47143}"/>
              </a:ext>
            </a:extLst>
          </p:cNvPr>
          <p:cNvCxnSpPr>
            <a:cxnSpLocks/>
          </p:cNvCxnSpPr>
          <p:nvPr/>
        </p:nvCxnSpPr>
        <p:spPr>
          <a:xfrm>
            <a:off x="1777087" y="3748070"/>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28">
            <a:extLst>
              <a:ext uri="{FF2B5EF4-FFF2-40B4-BE49-F238E27FC236}">
                <a16:creationId xmlns:a16="http://schemas.microsoft.com/office/drawing/2014/main" id="{F33AF128-2AEA-4CAC-B4B6-1D3EE4D4A5E2}"/>
              </a:ext>
            </a:extLst>
          </p:cNvPr>
          <p:cNvCxnSpPr>
            <a:cxnSpLocks/>
          </p:cNvCxnSpPr>
          <p:nvPr/>
        </p:nvCxnSpPr>
        <p:spPr>
          <a:xfrm>
            <a:off x="2155748" y="4953000"/>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28">
            <a:extLst>
              <a:ext uri="{FF2B5EF4-FFF2-40B4-BE49-F238E27FC236}">
                <a16:creationId xmlns:a16="http://schemas.microsoft.com/office/drawing/2014/main" id="{3DE33764-5005-40BC-BA32-12086B1EC6E7}"/>
              </a:ext>
            </a:extLst>
          </p:cNvPr>
          <p:cNvCxnSpPr>
            <a:cxnSpLocks/>
          </p:cNvCxnSpPr>
          <p:nvPr/>
        </p:nvCxnSpPr>
        <p:spPr>
          <a:xfrm>
            <a:off x="1746815" y="1188235"/>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4" name="CaixaDeTexto 63">
            <a:extLst>
              <a:ext uri="{FF2B5EF4-FFF2-40B4-BE49-F238E27FC236}">
                <a16:creationId xmlns:a16="http://schemas.microsoft.com/office/drawing/2014/main" id="{661BBF89-03A7-43B5-A435-F410EA3D5E7A}"/>
              </a:ext>
            </a:extLst>
          </p:cNvPr>
          <p:cNvSpPr txBox="1"/>
          <p:nvPr/>
        </p:nvSpPr>
        <p:spPr>
          <a:xfrm>
            <a:off x="2428709" y="442504"/>
            <a:ext cx="4194984" cy="144815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Para aplicar o modelos desenvolvido com o  algoritmo SVR, foi utilizado a técnica 70 30, nela consiste em 70% de treinamento na base de dados e 30 % de testes. Também foi utilizado o K-</a:t>
            </a:r>
            <a:r>
              <a:rPr lang="pt-BR" sz="1200" dirty="0" err="1">
                <a:solidFill>
                  <a:srgbClr val="002060"/>
                </a:solidFill>
                <a:latin typeface="Source Sans Pro" panose="020B0503030403020204" pitchFamily="34" charset="0"/>
                <a:ea typeface="Source Sans Pro" panose="020B0503030403020204" pitchFamily="34" charset="0"/>
              </a:rPr>
              <a:t>Fold</a:t>
            </a:r>
            <a:r>
              <a:rPr lang="pt-BR" sz="1200" dirty="0">
                <a:solidFill>
                  <a:srgbClr val="002060"/>
                </a:solidFill>
                <a:latin typeface="Source Sans Pro" panose="020B0503030403020204" pitchFamily="34" charset="0"/>
                <a:ea typeface="Source Sans Pro" panose="020B0503030403020204" pitchFamily="34" charset="0"/>
              </a:rPr>
              <a:t> para serpear melhor os dados podendo haver uma melhor análise entre eles.</a:t>
            </a:r>
            <a:endParaRPr lang="pt-BR" sz="1200" dirty="0">
              <a:latin typeface="Source Sans Pro" panose="020B0503030403020204" pitchFamily="34" charset="0"/>
              <a:ea typeface="Source Sans Pro" panose="020B0503030403020204" pitchFamily="34" charset="0"/>
            </a:endParaRPr>
          </a:p>
        </p:txBody>
      </p:sp>
      <p:sp>
        <p:nvSpPr>
          <p:cNvPr id="65" name="CaixaDeTexto 64">
            <a:extLst>
              <a:ext uri="{FF2B5EF4-FFF2-40B4-BE49-F238E27FC236}">
                <a16:creationId xmlns:a16="http://schemas.microsoft.com/office/drawing/2014/main" id="{CFB1DC9B-C833-4D15-A01E-4B6E05BD23F7}"/>
              </a:ext>
            </a:extLst>
          </p:cNvPr>
          <p:cNvSpPr txBox="1"/>
          <p:nvPr/>
        </p:nvSpPr>
        <p:spPr>
          <a:xfrm>
            <a:off x="2747525" y="1983833"/>
            <a:ext cx="3863944" cy="117115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Foram analisados os resultados obtidos tentando identificar se o algoritmo havia de fato uma boa taxa de assertividade em relação aos dados que havíamos  fornecido na entrada.</a:t>
            </a:r>
          </a:p>
        </p:txBody>
      </p:sp>
      <p:sp>
        <p:nvSpPr>
          <p:cNvPr id="66" name="CaixaDeTexto 65">
            <a:extLst>
              <a:ext uri="{FF2B5EF4-FFF2-40B4-BE49-F238E27FC236}">
                <a16:creationId xmlns:a16="http://schemas.microsoft.com/office/drawing/2014/main" id="{B8C61C11-5C15-4484-B382-E15199705901}"/>
              </a:ext>
            </a:extLst>
          </p:cNvPr>
          <p:cNvSpPr txBox="1"/>
          <p:nvPr/>
        </p:nvSpPr>
        <p:spPr>
          <a:xfrm>
            <a:off x="2701670" y="3256388"/>
            <a:ext cx="3863944" cy="117115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Foram feitos ajustes finos nó algoritmo de SRV, ajustes esse que determinavam o quanto a máquina iria ficar viciada em nossa base de dados, atrapalhando assim em seu aprendizado.</a:t>
            </a:r>
          </a:p>
        </p:txBody>
      </p:sp>
      <p:sp>
        <p:nvSpPr>
          <p:cNvPr id="67" name="CaixaDeTexto 66">
            <a:extLst>
              <a:ext uri="{FF2B5EF4-FFF2-40B4-BE49-F238E27FC236}">
                <a16:creationId xmlns:a16="http://schemas.microsoft.com/office/drawing/2014/main" id="{250247B7-E39E-4F42-9AE1-03A3E4671C5A}"/>
              </a:ext>
            </a:extLst>
          </p:cNvPr>
          <p:cNvSpPr txBox="1"/>
          <p:nvPr/>
        </p:nvSpPr>
        <p:spPr>
          <a:xfrm>
            <a:off x="2763950" y="4596439"/>
            <a:ext cx="3863944" cy="340158"/>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Os  melhor resultado obtido foi de 60% de assertividade.	</a:t>
            </a:r>
          </a:p>
        </p:txBody>
      </p:sp>
      <p:sp>
        <p:nvSpPr>
          <p:cNvPr id="48" name="Retângulo 47">
            <a:extLst>
              <a:ext uri="{FF2B5EF4-FFF2-40B4-BE49-F238E27FC236}">
                <a16:creationId xmlns:a16="http://schemas.microsoft.com/office/drawing/2014/main" id="{9CA99B10-B3B0-47C0-9F5B-531A2EBCD8C4}"/>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50" name="Google Shape;908;p27">
            <a:extLst>
              <a:ext uri="{FF2B5EF4-FFF2-40B4-BE49-F238E27FC236}">
                <a16:creationId xmlns:a16="http://schemas.microsoft.com/office/drawing/2014/main" id="{59A2FDFD-6CB3-42B1-8965-B6A81088CB80}"/>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11</a:t>
            </a:fld>
            <a:endParaRP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8249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A48C644F-6301-479C-A6A8-F17E9E10E251}"/>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68818AE3-94F1-4539-AF81-697A9A8C74FA}"/>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33" name="CaixaDeTexto 32">
            <a:extLst>
              <a:ext uri="{FF2B5EF4-FFF2-40B4-BE49-F238E27FC236}">
                <a16:creationId xmlns:a16="http://schemas.microsoft.com/office/drawing/2014/main" id="{2A466853-EAF3-4B69-AD6B-488B39094AA2}"/>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RESULTADOS</a:t>
            </a:r>
          </a:p>
        </p:txBody>
      </p:sp>
      <p:sp>
        <p:nvSpPr>
          <p:cNvPr id="11" name="Retângulo 10">
            <a:extLst>
              <a:ext uri="{FF2B5EF4-FFF2-40B4-BE49-F238E27FC236}">
                <a16:creationId xmlns:a16="http://schemas.microsoft.com/office/drawing/2014/main" id="{32A4BF14-B07E-4237-B6C7-3CC080797728}"/>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12" name="CaixaDeTexto 11">
            <a:extLst>
              <a:ext uri="{FF2B5EF4-FFF2-40B4-BE49-F238E27FC236}">
                <a16:creationId xmlns:a16="http://schemas.microsoft.com/office/drawing/2014/main" id="{7DA9F269-4F07-4192-9FA8-71566F7AEC7D}"/>
              </a:ext>
            </a:extLst>
          </p:cNvPr>
          <p:cNvSpPr txBox="1"/>
          <p:nvPr/>
        </p:nvSpPr>
        <p:spPr>
          <a:xfrm>
            <a:off x="234136" y="1951034"/>
            <a:ext cx="6040743" cy="397016"/>
          </a:xfrm>
          <a:prstGeom prst="rect">
            <a:avLst/>
          </a:prstGeom>
          <a:noFill/>
        </p:spPr>
        <p:txBody>
          <a:bodyPr wrap="square" rtlCol="0">
            <a:spAutoFit/>
          </a:bodyPr>
          <a:lstStyle/>
          <a:p>
            <a:r>
              <a:rPr lang="pt-BR" sz="2000" b="1" dirty="0">
                <a:solidFill>
                  <a:srgbClr val="002060"/>
                </a:solidFill>
                <a:latin typeface="Source Sans Pro" panose="020B0503030403020204" pitchFamily="34" charset="0"/>
                <a:ea typeface="Source Sans Pro" panose="020B0503030403020204" pitchFamily="34" charset="0"/>
              </a:rPr>
              <a:t>ESTUDOS DE CORRELAÇÃO</a:t>
            </a:r>
          </a:p>
        </p:txBody>
      </p:sp>
      <p:sp>
        <p:nvSpPr>
          <p:cNvPr id="13" name="CaixaDeTexto 12">
            <a:extLst>
              <a:ext uri="{FF2B5EF4-FFF2-40B4-BE49-F238E27FC236}">
                <a16:creationId xmlns:a16="http://schemas.microsoft.com/office/drawing/2014/main" id="{D5C860EA-8CCF-44BD-AACD-A71F06B6375E}"/>
              </a:ext>
            </a:extLst>
          </p:cNvPr>
          <p:cNvSpPr txBox="1"/>
          <p:nvPr/>
        </p:nvSpPr>
        <p:spPr>
          <a:xfrm>
            <a:off x="234136" y="2348050"/>
            <a:ext cx="5051425" cy="89460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 estudo de correlação da variável ‘refeições na janta” com as demais não apresentou nenhuma correlação forte em nenhum dos métodos analisados, conforme podemos ver na tabela abaixo.</a:t>
            </a:r>
            <a:endParaRPr lang="pt-BR" dirty="0"/>
          </a:p>
        </p:txBody>
      </p:sp>
      <p:pic>
        <p:nvPicPr>
          <p:cNvPr id="14" name="Imagem 13">
            <a:extLst>
              <a:ext uri="{FF2B5EF4-FFF2-40B4-BE49-F238E27FC236}">
                <a16:creationId xmlns:a16="http://schemas.microsoft.com/office/drawing/2014/main" id="{F8305208-FB82-4073-8140-F95DFC31CBFA}"/>
              </a:ext>
            </a:extLst>
          </p:cNvPr>
          <p:cNvPicPr/>
          <p:nvPr/>
        </p:nvPicPr>
        <p:blipFill>
          <a:blip r:embed="rId2">
            <a:extLst>
              <a:ext uri="{28A0092B-C50C-407E-A947-70E740481C1C}">
                <a14:useLocalDpi xmlns:a14="http://schemas.microsoft.com/office/drawing/2010/main" val="0"/>
              </a:ext>
            </a:extLst>
          </a:blip>
          <a:stretch>
            <a:fillRect/>
          </a:stretch>
        </p:blipFill>
        <p:spPr>
          <a:xfrm>
            <a:off x="340816" y="3268155"/>
            <a:ext cx="4944745" cy="2180590"/>
          </a:xfrm>
          <a:prstGeom prst="rect">
            <a:avLst/>
          </a:prstGeom>
        </p:spPr>
      </p:pic>
      <p:grpSp>
        <p:nvGrpSpPr>
          <p:cNvPr id="15" name="Agrupar 14">
            <a:extLst>
              <a:ext uri="{FF2B5EF4-FFF2-40B4-BE49-F238E27FC236}">
                <a16:creationId xmlns:a16="http://schemas.microsoft.com/office/drawing/2014/main" id="{43D052AA-E71E-4506-B5A6-998953E6EC1B}"/>
              </a:ext>
            </a:extLst>
          </p:cNvPr>
          <p:cNvGrpSpPr/>
          <p:nvPr/>
        </p:nvGrpSpPr>
        <p:grpSpPr>
          <a:xfrm>
            <a:off x="1544733" y="6595597"/>
            <a:ext cx="3819956" cy="2619086"/>
            <a:chOff x="0" y="0"/>
            <a:chExt cx="6893257" cy="4660265"/>
          </a:xfrm>
        </p:grpSpPr>
        <p:pic>
          <p:nvPicPr>
            <p:cNvPr id="16" name="Imagem 15">
              <a:extLst>
                <a:ext uri="{FF2B5EF4-FFF2-40B4-BE49-F238E27FC236}">
                  <a16:creationId xmlns:a16="http://schemas.microsoft.com/office/drawing/2014/main" id="{E4A0F6E3-6242-4F71-BE86-D23331BBF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305050" cy="1558290"/>
            </a:xfrm>
            <a:prstGeom prst="rect">
              <a:avLst/>
            </a:prstGeom>
          </p:spPr>
        </p:pic>
        <p:pic>
          <p:nvPicPr>
            <p:cNvPr id="17" name="Imagem 16">
              <a:extLst>
                <a:ext uri="{FF2B5EF4-FFF2-40B4-BE49-F238E27FC236}">
                  <a16:creationId xmlns:a16="http://schemas.microsoft.com/office/drawing/2014/main" id="{E2C79D33-4FDF-46B4-ACAC-22CC1940BE20}"/>
                </a:ext>
              </a:extLst>
            </p:cNvPr>
            <p:cNvPicPr>
              <a:picLocks noChangeAspect="1"/>
            </p:cNvPicPr>
            <p:nvPr/>
          </p:nvPicPr>
          <p:blipFill>
            <a:blip r:embed="rId4"/>
            <a:stretch>
              <a:fillRect/>
            </a:stretch>
          </p:blipFill>
          <p:spPr>
            <a:xfrm>
              <a:off x="2297927" y="7951"/>
              <a:ext cx="2305050" cy="1554480"/>
            </a:xfrm>
            <a:prstGeom prst="rect">
              <a:avLst/>
            </a:prstGeom>
          </p:spPr>
        </p:pic>
        <p:pic>
          <p:nvPicPr>
            <p:cNvPr id="18" name="Imagem 17">
              <a:extLst>
                <a:ext uri="{FF2B5EF4-FFF2-40B4-BE49-F238E27FC236}">
                  <a16:creationId xmlns:a16="http://schemas.microsoft.com/office/drawing/2014/main" id="{305BB105-FB7D-4E8F-883C-63A6BB142448}"/>
                </a:ext>
              </a:extLst>
            </p:cNvPr>
            <p:cNvPicPr>
              <a:picLocks noChangeAspect="1"/>
            </p:cNvPicPr>
            <p:nvPr/>
          </p:nvPicPr>
          <p:blipFill>
            <a:blip r:embed="rId5"/>
            <a:stretch>
              <a:fillRect/>
            </a:stretch>
          </p:blipFill>
          <p:spPr>
            <a:xfrm>
              <a:off x="4587903" y="7951"/>
              <a:ext cx="2305050" cy="1554480"/>
            </a:xfrm>
            <a:prstGeom prst="rect">
              <a:avLst/>
            </a:prstGeom>
          </p:spPr>
        </p:pic>
        <p:pic>
          <p:nvPicPr>
            <p:cNvPr id="19" name="Imagem 18">
              <a:extLst>
                <a:ext uri="{FF2B5EF4-FFF2-40B4-BE49-F238E27FC236}">
                  <a16:creationId xmlns:a16="http://schemas.microsoft.com/office/drawing/2014/main" id="{02398C9F-D7FB-4EDF-92DA-25F3612F408A}"/>
                </a:ext>
              </a:extLst>
            </p:cNvPr>
            <p:cNvPicPr>
              <a:picLocks noChangeAspect="1"/>
            </p:cNvPicPr>
            <p:nvPr/>
          </p:nvPicPr>
          <p:blipFill>
            <a:blip r:embed="rId6"/>
            <a:stretch>
              <a:fillRect/>
            </a:stretch>
          </p:blipFill>
          <p:spPr>
            <a:xfrm>
              <a:off x="0" y="1558455"/>
              <a:ext cx="2305050" cy="1554480"/>
            </a:xfrm>
            <a:prstGeom prst="rect">
              <a:avLst/>
            </a:prstGeom>
          </p:spPr>
        </p:pic>
        <p:pic>
          <p:nvPicPr>
            <p:cNvPr id="20" name="Imagem 19">
              <a:extLst>
                <a:ext uri="{FF2B5EF4-FFF2-40B4-BE49-F238E27FC236}">
                  <a16:creationId xmlns:a16="http://schemas.microsoft.com/office/drawing/2014/main" id="{78A61578-9F41-4F14-B4D6-53971DC4762A}"/>
                </a:ext>
              </a:extLst>
            </p:cNvPr>
            <p:cNvPicPr>
              <a:picLocks noChangeAspect="1"/>
            </p:cNvPicPr>
            <p:nvPr/>
          </p:nvPicPr>
          <p:blipFill>
            <a:blip r:embed="rId7"/>
            <a:stretch>
              <a:fillRect/>
            </a:stretch>
          </p:blipFill>
          <p:spPr>
            <a:xfrm>
              <a:off x="2282025" y="1558455"/>
              <a:ext cx="2305050" cy="1554480"/>
            </a:xfrm>
            <a:prstGeom prst="rect">
              <a:avLst/>
            </a:prstGeom>
          </p:spPr>
        </p:pic>
        <p:pic>
          <p:nvPicPr>
            <p:cNvPr id="21" name="Imagem 20">
              <a:extLst>
                <a:ext uri="{FF2B5EF4-FFF2-40B4-BE49-F238E27FC236}">
                  <a16:creationId xmlns:a16="http://schemas.microsoft.com/office/drawing/2014/main" id="{14972A74-45BF-4D99-A525-A5542B5C2890}"/>
                </a:ext>
              </a:extLst>
            </p:cNvPr>
            <p:cNvPicPr>
              <a:picLocks noChangeAspect="1"/>
            </p:cNvPicPr>
            <p:nvPr/>
          </p:nvPicPr>
          <p:blipFill>
            <a:blip r:embed="rId8"/>
            <a:stretch>
              <a:fillRect/>
            </a:stretch>
          </p:blipFill>
          <p:spPr>
            <a:xfrm>
              <a:off x="4579952" y="1558455"/>
              <a:ext cx="2313305" cy="1552575"/>
            </a:xfrm>
            <a:prstGeom prst="rect">
              <a:avLst/>
            </a:prstGeom>
          </p:spPr>
        </p:pic>
        <p:pic>
          <p:nvPicPr>
            <p:cNvPr id="22" name="Imagem 21">
              <a:extLst>
                <a:ext uri="{FF2B5EF4-FFF2-40B4-BE49-F238E27FC236}">
                  <a16:creationId xmlns:a16="http://schemas.microsoft.com/office/drawing/2014/main" id="{B5F4F2E6-0851-4072-BB12-76FA527A37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101008"/>
              <a:ext cx="2306320" cy="1557020"/>
            </a:xfrm>
            <a:prstGeom prst="rect">
              <a:avLst/>
            </a:prstGeom>
          </p:spPr>
        </p:pic>
        <p:pic>
          <p:nvPicPr>
            <p:cNvPr id="23" name="Imagem 22">
              <a:extLst>
                <a:ext uri="{FF2B5EF4-FFF2-40B4-BE49-F238E27FC236}">
                  <a16:creationId xmlns:a16="http://schemas.microsoft.com/office/drawing/2014/main" id="{D7BF35D9-50D9-4841-8C5F-BFFDBD03E0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9952" y="3101008"/>
              <a:ext cx="2313305" cy="1555750"/>
            </a:xfrm>
            <a:prstGeom prst="rect">
              <a:avLst/>
            </a:prstGeom>
          </p:spPr>
        </p:pic>
        <p:pic>
          <p:nvPicPr>
            <p:cNvPr id="24" name="Imagem 23">
              <a:extLst>
                <a:ext uri="{FF2B5EF4-FFF2-40B4-BE49-F238E27FC236}">
                  <a16:creationId xmlns:a16="http://schemas.microsoft.com/office/drawing/2014/main" id="{19300DA5-E09D-40E8-AB03-4299EE8DD10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89976" y="3108960"/>
              <a:ext cx="2306320" cy="1551305"/>
            </a:xfrm>
            <a:prstGeom prst="rect">
              <a:avLst/>
            </a:prstGeom>
          </p:spPr>
        </p:pic>
      </p:grpSp>
      <p:sp>
        <p:nvSpPr>
          <p:cNvPr id="25" name="CaixaDeTexto 24">
            <a:extLst>
              <a:ext uri="{FF2B5EF4-FFF2-40B4-BE49-F238E27FC236}">
                <a16:creationId xmlns:a16="http://schemas.microsoft.com/office/drawing/2014/main" id="{B08C8DE3-FACE-4135-9E57-E047A33BED44}"/>
              </a:ext>
            </a:extLst>
          </p:cNvPr>
          <p:cNvSpPr txBox="1"/>
          <p:nvPr/>
        </p:nvSpPr>
        <p:spPr>
          <a:xfrm>
            <a:off x="340816" y="5608332"/>
            <a:ext cx="6150560" cy="894156"/>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Na figura abaixo temos uma série de gráficos que foram utilizados para a inspeção e verificação visual da relação das variáveis, e nela podemos perceber que alguns gráficos são muito dispersos, não apresentando nenhuma forma ou padrão definido.</a:t>
            </a:r>
          </a:p>
        </p:txBody>
      </p:sp>
      <p:sp>
        <p:nvSpPr>
          <p:cNvPr id="26" name="Google Shape;908;p27">
            <a:extLst>
              <a:ext uri="{FF2B5EF4-FFF2-40B4-BE49-F238E27FC236}">
                <a16:creationId xmlns:a16="http://schemas.microsoft.com/office/drawing/2014/main" id="{7CAAC68F-206A-49EA-AA2A-C18345E89BA4}"/>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12</a:t>
            </a:fld>
            <a:endParaRP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2749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866213A9-0891-41D7-BC5B-1E14C0ECE378}"/>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8DC8A826-798D-4B59-A222-3C2C127B9489}"/>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7F77140D-C5A8-40CB-AABE-6BF4DE172F45}"/>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RESULTADOS</a:t>
            </a:r>
          </a:p>
        </p:txBody>
      </p:sp>
      <p:sp>
        <p:nvSpPr>
          <p:cNvPr id="7" name="Retângulo 6">
            <a:extLst>
              <a:ext uri="{FF2B5EF4-FFF2-40B4-BE49-F238E27FC236}">
                <a16:creationId xmlns:a16="http://schemas.microsoft.com/office/drawing/2014/main" id="{147D85EE-54D2-41D7-8072-D3C063F69826}"/>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8" name="Google Shape;908;p27">
            <a:extLst>
              <a:ext uri="{FF2B5EF4-FFF2-40B4-BE49-F238E27FC236}">
                <a16:creationId xmlns:a16="http://schemas.microsoft.com/office/drawing/2014/main" id="{29002CF1-1440-4358-84A7-7AB25E5900E4}"/>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13</a:t>
            </a:fld>
            <a:endParaRPr sz="1000" dirty="0">
              <a:solidFill>
                <a:srgbClr val="002060"/>
              </a:solidFill>
              <a:latin typeface="Source Sans Pro" panose="020B0503030403020204" pitchFamily="34" charset="0"/>
              <a:ea typeface="Source Sans Pro" panose="020B0503030403020204" pitchFamily="34" charset="0"/>
            </a:endParaRPr>
          </a:p>
        </p:txBody>
      </p:sp>
      <p:sp>
        <p:nvSpPr>
          <p:cNvPr id="9" name="CaixaDeTexto 8">
            <a:extLst>
              <a:ext uri="{FF2B5EF4-FFF2-40B4-BE49-F238E27FC236}">
                <a16:creationId xmlns:a16="http://schemas.microsoft.com/office/drawing/2014/main" id="{1D8CF175-BCBD-40B8-AFF3-D595B9C00BF6}"/>
              </a:ext>
            </a:extLst>
          </p:cNvPr>
          <p:cNvSpPr txBox="1"/>
          <p:nvPr/>
        </p:nvSpPr>
        <p:spPr>
          <a:xfrm>
            <a:off x="234136" y="1951034"/>
            <a:ext cx="6040743" cy="397016"/>
          </a:xfrm>
          <a:prstGeom prst="rect">
            <a:avLst/>
          </a:prstGeom>
          <a:noFill/>
        </p:spPr>
        <p:txBody>
          <a:bodyPr wrap="square" rtlCol="0">
            <a:spAutoFit/>
          </a:bodyPr>
          <a:lstStyle/>
          <a:p>
            <a:r>
              <a:rPr lang="pt-BR" sz="2000" b="1" dirty="0">
                <a:solidFill>
                  <a:srgbClr val="002060"/>
                </a:solidFill>
                <a:latin typeface="Source Sans Pro" panose="020B0503030403020204" pitchFamily="34" charset="0"/>
                <a:ea typeface="Source Sans Pro" panose="020B0503030403020204" pitchFamily="34" charset="0"/>
              </a:rPr>
              <a:t>PERMUTATION FEATURE IMPORTANCE</a:t>
            </a:r>
          </a:p>
        </p:txBody>
      </p:sp>
      <p:sp>
        <p:nvSpPr>
          <p:cNvPr id="10" name="CaixaDeTexto 9">
            <a:extLst>
              <a:ext uri="{FF2B5EF4-FFF2-40B4-BE49-F238E27FC236}">
                <a16:creationId xmlns:a16="http://schemas.microsoft.com/office/drawing/2014/main" id="{513A2DE2-9658-4DD7-8500-264AE1E85EE1}"/>
              </a:ext>
            </a:extLst>
          </p:cNvPr>
          <p:cNvSpPr txBox="1"/>
          <p:nvPr/>
        </p:nvSpPr>
        <p:spPr>
          <a:xfrm>
            <a:off x="399207" y="2348050"/>
            <a:ext cx="6040743" cy="144815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 Os resultados da aplicação do método de </a:t>
            </a:r>
            <a:r>
              <a:rPr lang="pt-BR" sz="1200" dirty="0" err="1">
                <a:solidFill>
                  <a:srgbClr val="002060"/>
                </a:solidFill>
                <a:latin typeface="Source Sans Pro" panose="020B0503030403020204" pitchFamily="34" charset="0"/>
                <a:ea typeface="Source Sans Pro" panose="020B0503030403020204" pitchFamily="34" charset="0"/>
              </a:rPr>
              <a:t>Permutation</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feature</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importance</a:t>
            </a:r>
            <a:r>
              <a:rPr lang="pt-BR" sz="1200" dirty="0">
                <a:solidFill>
                  <a:srgbClr val="002060"/>
                </a:solidFill>
                <a:latin typeface="Source Sans Pro" panose="020B0503030403020204" pitchFamily="34" charset="0"/>
                <a:ea typeface="Source Sans Pro" panose="020B0503030403020204" pitchFamily="34" charset="0"/>
              </a:rPr>
              <a:t> indicaram que uma boa parte das variáveis não era bem aproveitada pelo modelo para estimar as refeições. Umas pelo baixo valor calculado, e outras pelo fato do valor estar muito ligado ou próximo ao desvio padrão calculado, Assim sendo, foi decidido retirar do modelo as que não apresentaram valores acima de 5% de relevância no modelo.</a:t>
            </a:r>
          </a:p>
        </p:txBody>
      </p:sp>
      <p:pic>
        <p:nvPicPr>
          <p:cNvPr id="11" name="Imagem 10">
            <a:extLst>
              <a:ext uri="{FF2B5EF4-FFF2-40B4-BE49-F238E27FC236}">
                <a16:creationId xmlns:a16="http://schemas.microsoft.com/office/drawing/2014/main" id="{02E6EA3B-6668-47D9-A93E-EEF81268F0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89929" y="4015115"/>
            <a:ext cx="3729156" cy="2375053"/>
          </a:xfrm>
          <a:prstGeom prst="rect">
            <a:avLst/>
          </a:prstGeom>
          <a:noFill/>
          <a:ln>
            <a:noFill/>
          </a:ln>
        </p:spPr>
      </p:pic>
    </p:spTree>
    <p:extLst>
      <p:ext uri="{BB962C8B-B14F-4D97-AF65-F5344CB8AC3E}">
        <p14:creationId xmlns:p14="http://schemas.microsoft.com/office/powerpoint/2010/main" val="14323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D6A00A35-CE8E-49C2-A36B-7BC76ED92266}"/>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F4747F89-C9FE-424E-9B2C-642FF892ABA5}"/>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5606355A-0499-490E-9117-53EFAA372BF5}"/>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RESULTADOS</a:t>
            </a:r>
          </a:p>
        </p:txBody>
      </p:sp>
      <p:sp>
        <p:nvSpPr>
          <p:cNvPr id="13" name="CaixaDeTexto 12">
            <a:extLst>
              <a:ext uri="{FF2B5EF4-FFF2-40B4-BE49-F238E27FC236}">
                <a16:creationId xmlns:a16="http://schemas.microsoft.com/office/drawing/2014/main" id="{7BFF0023-B2FF-40E8-8C76-68A5FFDD62E3}"/>
              </a:ext>
            </a:extLst>
          </p:cNvPr>
          <p:cNvSpPr txBox="1"/>
          <p:nvPr/>
        </p:nvSpPr>
        <p:spPr>
          <a:xfrm>
            <a:off x="427158" y="2345435"/>
            <a:ext cx="5654697" cy="117115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Os dados que foram previstos pelo algoritmo nos permitem gerar o gráfico , onde a linha em vermelho liga os pontos que representam a quantidade de refeições servidas e os pontos em azul são a estimativa de refeições que deveriam ser preparadas que o software gerou para esses dias, após o treinamento com os dados.</a:t>
            </a:r>
          </a:p>
        </p:txBody>
      </p:sp>
      <p:sp>
        <p:nvSpPr>
          <p:cNvPr id="9" name="Retângulo 8">
            <a:extLst>
              <a:ext uri="{FF2B5EF4-FFF2-40B4-BE49-F238E27FC236}">
                <a16:creationId xmlns:a16="http://schemas.microsoft.com/office/drawing/2014/main" id="{4E9F9A8D-69E6-4DFC-A2EF-1D7C9987F132}"/>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10" name="Google Shape;908;p27">
            <a:extLst>
              <a:ext uri="{FF2B5EF4-FFF2-40B4-BE49-F238E27FC236}">
                <a16:creationId xmlns:a16="http://schemas.microsoft.com/office/drawing/2014/main" id="{37B7D115-F398-4A22-8B91-E3C41F8C3602}"/>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14</a:t>
            </a:fld>
            <a:endParaRPr sz="1000" dirty="0">
              <a:solidFill>
                <a:srgbClr val="002060"/>
              </a:solidFill>
              <a:latin typeface="Source Sans Pro" panose="020B0503030403020204" pitchFamily="34" charset="0"/>
              <a:ea typeface="Source Sans Pro" panose="020B0503030403020204" pitchFamily="34" charset="0"/>
            </a:endParaRPr>
          </a:p>
        </p:txBody>
      </p:sp>
      <p:pic>
        <p:nvPicPr>
          <p:cNvPr id="11" name="Imagem 10">
            <a:extLst>
              <a:ext uri="{FF2B5EF4-FFF2-40B4-BE49-F238E27FC236}">
                <a16:creationId xmlns:a16="http://schemas.microsoft.com/office/drawing/2014/main" id="{B8E3CEFC-01B7-4E54-A071-C66DEC4CF7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935" y="3680564"/>
            <a:ext cx="6666130" cy="2544872"/>
          </a:xfrm>
          <a:prstGeom prst="rect">
            <a:avLst/>
          </a:prstGeom>
          <a:noFill/>
        </p:spPr>
      </p:pic>
      <p:sp>
        <p:nvSpPr>
          <p:cNvPr id="14" name="CaixaDeTexto 13">
            <a:extLst>
              <a:ext uri="{FF2B5EF4-FFF2-40B4-BE49-F238E27FC236}">
                <a16:creationId xmlns:a16="http://schemas.microsoft.com/office/drawing/2014/main" id="{00E85135-8A02-4AF8-914A-EB1360A2F59C}"/>
              </a:ext>
            </a:extLst>
          </p:cNvPr>
          <p:cNvSpPr txBox="1"/>
          <p:nvPr/>
        </p:nvSpPr>
        <p:spPr>
          <a:xfrm>
            <a:off x="234136" y="1951034"/>
            <a:ext cx="6040743" cy="397016"/>
          </a:xfrm>
          <a:prstGeom prst="rect">
            <a:avLst/>
          </a:prstGeom>
          <a:noFill/>
        </p:spPr>
        <p:txBody>
          <a:bodyPr wrap="square" rtlCol="0">
            <a:spAutoFit/>
          </a:bodyPr>
          <a:lstStyle/>
          <a:p>
            <a:r>
              <a:rPr lang="pt-BR" sz="2000" b="1" dirty="0">
                <a:solidFill>
                  <a:srgbClr val="002060"/>
                </a:solidFill>
                <a:latin typeface="Source Sans Pro" panose="020B0503030403020204" pitchFamily="34" charset="0"/>
                <a:ea typeface="Source Sans Pro" panose="020B0503030403020204" pitchFamily="34" charset="0"/>
              </a:rPr>
              <a:t>APLICAÇÃO SUPPORT VECTOR REGRESSION</a:t>
            </a:r>
          </a:p>
        </p:txBody>
      </p:sp>
      <p:sp>
        <p:nvSpPr>
          <p:cNvPr id="15" name="CaixaDeTexto 14">
            <a:extLst>
              <a:ext uri="{FF2B5EF4-FFF2-40B4-BE49-F238E27FC236}">
                <a16:creationId xmlns:a16="http://schemas.microsoft.com/office/drawing/2014/main" id="{CC65A121-CC14-431F-A068-4BF17463FF7D}"/>
              </a:ext>
            </a:extLst>
          </p:cNvPr>
          <p:cNvSpPr txBox="1"/>
          <p:nvPr/>
        </p:nvSpPr>
        <p:spPr>
          <a:xfrm>
            <a:off x="427157" y="6272050"/>
            <a:ext cx="5847722" cy="3046988"/>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Ao se analisar o gráfico é possível verificar que o modelo de aprendizado de máquina é responsivo aos dados de base inseridos e tenta gerar resultados próximos aos reais, no entanto em alguns pontos acaba ficando muito distante.</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 algoritmo SVR e algoritmos de regressão em geral são medidos através de uma métrica de score, no caso o coeficiente de determinação, também conhecido como R², que varia de 1 a 0. Essa métrica expressa a quantidade de variância do modelo, e quanto maior o valor de R², melhor o modelo se ajusta aos dados.</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No melhor teste executado, o algoritmo gerou um coeficiente de determinação de 0.54. Este número indica que o modelo aplicado e ajustado, explica 54% da variância do resultado a partir das variáveis estudadas.</a:t>
            </a:r>
          </a:p>
          <a:p>
            <a:endParaRPr lang="pt-BR" sz="12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3278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4E3FC5F3-D6BB-4E40-9E2A-69E493D735DC}"/>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2E023F89-05F1-4FAE-8AE2-E4B37A06026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6F139389-13A8-4A61-9715-2D89BC60E9FC}"/>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RESULTADOS</a:t>
            </a:r>
          </a:p>
        </p:txBody>
      </p:sp>
      <p:sp>
        <p:nvSpPr>
          <p:cNvPr id="7" name="Retângulo 6">
            <a:extLst>
              <a:ext uri="{FF2B5EF4-FFF2-40B4-BE49-F238E27FC236}">
                <a16:creationId xmlns:a16="http://schemas.microsoft.com/office/drawing/2014/main" id="{86547B97-DF5B-490B-BF58-4A453CCB2227}"/>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8" name="Google Shape;908;p27">
            <a:extLst>
              <a:ext uri="{FF2B5EF4-FFF2-40B4-BE49-F238E27FC236}">
                <a16:creationId xmlns:a16="http://schemas.microsoft.com/office/drawing/2014/main" id="{4A4FFF89-AD6D-49F6-8BE2-37CCADDC1751}"/>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15</a:t>
            </a:fld>
            <a:endParaRPr sz="1000" dirty="0">
              <a:solidFill>
                <a:srgbClr val="002060"/>
              </a:solidFill>
              <a:latin typeface="Source Sans Pro" panose="020B0503030403020204" pitchFamily="34" charset="0"/>
              <a:ea typeface="Source Sans Pro" panose="020B0503030403020204" pitchFamily="34" charset="0"/>
            </a:endParaRPr>
          </a:p>
        </p:txBody>
      </p:sp>
      <p:sp>
        <p:nvSpPr>
          <p:cNvPr id="9" name="CaixaDeTexto 8">
            <a:extLst>
              <a:ext uri="{FF2B5EF4-FFF2-40B4-BE49-F238E27FC236}">
                <a16:creationId xmlns:a16="http://schemas.microsoft.com/office/drawing/2014/main" id="{018B8164-C954-4996-A2AD-F8A50E83606F}"/>
              </a:ext>
            </a:extLst>
          </p:cNvPr>
          <p:cNvSpPr txBox="1"/>
          <p:nvPr/>
        </p:nvSpPr>
        <p:spPr>
          <a:xfrm>
            <a:off x="234136" y="1951034"/>
            <a:ext cx="6040743" cy="397016"/>
          </a:xfrm>
          <a:prstGeom prst="rect">
            <a:avLst/>
          </a:prstGeom>
          <a:noFill/>
        </p:spPr>
        <p:txBody>
          <a:bodyPr wrap="square" rtlCol="0">
            <a:spAutoFit/>
          </a:bodyPr>
          <a:lstStyle/>
          <a:p>
            <a:r>
              <a:rPr lang="pt-BR" sz="2000" b="1" dirty="0">
                <a:solidFill>
                  <a:srgbClr val="002060"/>
                </a:solidFill>
                <a:latin typeface="Source Sans Pro" panose="020B0503030403020204" pitchFamily="34" charset="0"/>
                <a:ea typeface="Source Sans Pro" panose="020B0503030403020204" pitchFamily="34" charset="0"/>
              </a:rPr>
              <a:t>ANÁLISE ESTATÍSTICA</a:t>
            </a:r>
          </a:p>
        </p:txBody>
      </p:sp>
      <p:sp>
        <p:nvSpPr>
          <p:cNvPr id="10" name="CaixaDeTexto 9">
            <a:extLst>
              <a:ext uri="{FF2B5EF4-FFF2-40B4-BE49-F238E27FC236}">
                <a16:creationId xmlns:a16="http://schemas.microsoft.com/office/drawing/2014/main" id="{CA6A785D-7F64-45F8-BF22-82DAC4EB2310}"/>
              </a:ext>
            </a:extLst>
          </p:cNvPr>
          <p:cNvSpPr txBox="1"/>
          <p:nvPr/>
        </p:nvSpPr>
        <p:spPr>
          <a:xfrm>
            <a:off x="427158" y="2345435"/>
            <a:ext cx="5654697" cy="894156"/>
          </a:xfrm>
          <a:prstGeom prst="rect">
            <a:avLst/>
          </a:prstGeom>
          <a:noFill/>
        </p:spPr>
        <p:txBody>
          <a:bodyPr wrap="square" rtlCol="0">
            <a:spAutoFit/>
          </a:bodyPr>
          <a:lstStyle/>
          <a:p>
            <a:pPr>
              <a:lnSpc>
                <a:spcPct val="150000"/>
              </a:lnSpc>
            </a:pPr>
            <a:r>
              <a:rPr lang="pt-BR" sz="1200" dirty="0">
                <a:solidFill>
                  <a:srgbClr val="002060"/>
                </a:solidFill>
                <a:latin typeface="Source Sans Pro" panose="020B0503030403020204" pitchFamily="34" charset="0"/>
                <a:ea typeface="Source Sans Pro" panose="020B0503030403020204" pitchFamily="34" charset="0"/>
              </a:rPr>
              <a:t>Ao se pegar os dados que o modelo calculou e compará-los aos dados reais, é possível aplicar alguns conceitos de estatística para analisar e entender melhor estes resultados, como mostra a tabela a baixo.</a:t>
            </a:r>
          </a:p>
        </p:txBody>
      </p:sp>
      <p:graphicFrame>
        <p:nvGraphicFramePr>
          <p:cNvPr id="11" name="Tabela 10">
            <a:extLst>
              <a:ext uri="{FF2B5EF4-FFF2-40B4-BE49-F238E27FC236}">
                <a16:creationId xmlns:a16="http://schemas.microsoft.com/office/drawing/2014/main" id="{22E7F3AE-D960-478C-BF6A-2F028FD642AC}"/>
              </a:ext>
            </a:extLst>
          </p:cNvPr>
          <p:cNvGraphicFramePr>
            <a:graphicFrameLocks noGrp="1"/>
          </p:cNvGraphicFramePr>
          <p:nvPr>
            <p:extLst>
              <p:ext uri="{D42A27DB-BD31-4B8C-83A1-F6EECF244321}">
                <p14:modId xmlns:p14="http://schemas.microsoft.com/office/powerpoint/2010/main" val="1720011140"/>
              </p:ext>
            </p:extLst>
          </p:nvPr>
        </p:nvGraphicFramePr>
        <p:xfrm>
          <a:off x="1432011" y="3466738"/>
          <a:ext cx="4045400" cy="3571747"/>
        </p:xfrm>
        <a:graphic>
          <a:graphicData uri="http://schemas.openxmlformats.org/drawingml/2006/table">
            <a:tbl>
              <a:tblPr firstRow="1" firstCol="1" bandRow="1">
                <a:tableStyleId>{E8B1032C-EA38-4F05-BA0D-38AFFFC7BED3}</a:tableStyleId>
              </a:tblPr>
              <a:tblGrid>
                <a:gridCol w="3261200">
                  <a:extLst>
                    <a:ext uri="{9D8B030D-6E8A-4147-A177-3AD203B41FA5}">
                      <a16:colId xmlns:a16="http://schemas.microsoft.com/office/drawing/2014/main" val="2218472707"/>
                    </a:ext>
                  </a:extLst>
                </a:gridCol>
                <a:gridCol w="784200">
                  <a:extLst>
                    <a:ext uri="{9D8B030D-6E8A-4147-A177-3AD203B41FA5}">
                      <a16:colId xmlns:a16="http://schemas.microsoft.com/office/drawing/2014/main" val="622493289"/>
                    </a:ext>
                  </a:extLst>
                </a:gridCol>
              </a:tblGrid>
              <a:tr h="276451">
                <a:tc>
                  <a:txBody>
                    <a:bodyPr/>
                    <a:lstStyle/>
                    <a:p>
                      <a:pPr algn="l">
                        <a:spcAft>
                          <a:spcPts val="0"/>
                        </a:spcAft>
                      </a:pPr>
                      <a:r>
                        <a:rPr lang="pt-BR" sz="1700">
                          <a:effectLst/>
                        </a:rPr>
                        <a:t>Erro absoluto médio</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61,9</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381471726"/>
                  </a:ext>
                </a:extLst>
              </a:tr>
              <a:tr h="276451">
                <a:tc>
                  <a:txBody>
                    <a:bodyPr/>
                    <a:lstStyle/>
                    <a:p>
                      <a:pPr algn="l">
                        <a:spcAft>
                          <a:spcPts val="0"/>
                        </a:spcAft>
                      </a:pPr>
                      <a:r>
                        <a:rPr lang="pt-BR" sz="1700">
                          <a:effectLst/>
                        </a:rPr>
                        <a:t>Erro absoluto mediano</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41,3</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1379052125"/>
                  </a:ext>
                </a:extLst>
              </a:tr>
              <a:tr h="276451">
                <a:tc>
                  <a:txBody>
                    <a:bodyPr/>
                    <a:lstStyle/>
                    <a:p>
                      <a:pPr algn="l">
                        <a:spcAft>
                          <a:spcPts val="0"/>
                        </a:spcAft>
                      </a:pPr>
                      <a:r>
                        <a:rPr lang="pt-BR" sz="1700">
                          <a:effectLst/>
                        </a:rPr>
                        <a:t>Erro máximo</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189,6</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2701482237"/>
                  </a:ext>
                </a:extLst>
              </a:tr>
              <a:tr h="276451">
                <a:tc>
                  <a:txBody>
                    <a:bodyPr/>
                    <a:lstStyle/>
                    <a:p>
                      <a:pPr algn="l">
                        <a:spcAft>
                          <a:spcPts val="0"/>
                        </a:spcAft>
                      </a:pPr>
                      <a:r>
                        <a:rPr lang="pt-BR" sz="1700">
                          <a:effectLst/>
                        </a:rPr>
                        <a:t>Erro absoluto médio pra mais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41,9</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506528264"/>
                  </a:ext>
                </a:extLst>
              </a:tr>
              <a:tr h="276451">
                <a:tc>
                  <a:txBody>
                    <a:bodyPr/>
                    <a:lstStyle/>
                    <a:p>
                      <a:pPr algn="l">
                        <a:spcAft>
                          <a:spcPts val="0"/>
                        </a:spcAft>
                      </a:pPr>
                      <a:r>
                        <a:rPr lang="pt-BR" sz="1700">
                          <a:effectLst/>
                        </a:rPr>
                        <a:t>Erro absoluto médio pra menos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81,8</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243449988"/>
                  </a:ext>
                </a:extLst>
              </a:tr>
              <a:tr h="276451">
                <a:tc>
                  <a:txBody>
                    <a:bodyPr/>
                    <a:lstStyle/>
                    <a:p>
                      <a:pPr algn="l">
                        <a:spcAft>
                          <a:spcPts val="0"/>
                        </a:spcAft>
                      </a:pPr>
                      <a:r>
                        <a:rPr lang="pt-BR" sz="1700">
                          <a:effectLst/>
                        </a:rPr>
                        <a:t>Erro absoluto mediano pra mais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32,8</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2071002899"/>
                  </a:ext>
                </a:extLst>
              </a:tr>
              <a:tr h="530786">
                <a:tc>
                  <a:txBody>
                    <a:bodyPr/>
                    <a:lstStyle/>
                    <a:p>
                      <a:pPr algn="l">
                        <a:spcAft>
                          <a:spcPts val="0"/>
                        </a:spcAft>
                      </a:pPr>
                      <a:r>
                        <a:rPr lang="pt-BR" sz="1700" dirty="0">
                          <a:effectLst/>
                        </a:rPr>
                        <a:t>Erro absoluto mediano pra menos</a:t>
                      </a:r>
                      <a:endParaRPr lang="pt-BR" sz="1700" dirty="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74,3</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601291715"/>
                  </a:ext>
                </a:extLst>
              </a:tr>
              <a:tr h="276451">
                <a:tc>
                  <a:txBody>
                    <a:bodyPr/>
                    <a:lstStyle/>
                    <a:p>
                      <a:pPr algn="l">
                        <a:spcAft>
                          <a:spcPts val="0"/>
                        </a:spcAft>
                      </a:pPr>
                      <a:r>
                        <a:rPr lang="pt-BR" sz="1700">
                          <a:effectLst/>
                        </a:rPr>
                        <a:t>Erro máximo pra mais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189,6</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981610761"/>
                  </a:ext>
                </a:extLst>
              </a:tr>
              <a:tr h="276451">
                <a:tc>
                  <a:txBody>
                    <a:bodyPr/>
                    <a:lstStyle/>
                    <a:p>
                      <a:pPr algn="l">
                        <a:spcAft>
                          <a:spcPts val="0"/>
                        </a:spcAft>
                      </a:pPr>
                      <a:r>
                        <a:rPr lang="pt-BR" sz="1700">
                          <a:effectLst/>
                        </a:rPr>
                        <a:t>Erro máximo pra menos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173,0</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490285643"/>
                  </a:ext>
                </a:extLst>
              </a:tr>
              <a:tr h="276451">
                <a:tc>
                  <a:txBody>
                    <a:bodyPr/>
                    <a:lstStyle/>
                    <a:p>
                      <a:pPr algn="l">
                        <a:spcAft>
                          <a:spcPts val="0"/>
                        </a:spcAft>
                      </a:pPr>
                      <a:r>
                        <a:rPr lang="pt-BR" sz="1700">
                          <a:effectLst/>
                        </a:rPr>
                        <a:t>Desvio padrão pra mais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44,3</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4030518151"/>
                  </a:ext>
                </a:extLst>
              </a:tr>
              <a:tr h="276451">
                <a:tc>
                  <a:txBody>
                    <a:bodyPr/>
                    <a:lstStyle/>
                    <a:p>
                      <a:pPr algn="l">
                        <a:spcAft>
                          <a:spcPts val="0"/>
                        </a:spcAft>
                      </a:pPr>
                      <a:r>
                        <a:rPr lang="pt-BR" sz="1700">
                          <a:effectLst/>
                        </a:rPr>
                        <a:t>Desvio padrão pra menos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49,5</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728074119"/>
                  </a:ext>
                </a:extLst>
              </a:tr>
              <a:tr h="276451">
                <a:tc>
                  <a:txBody>
                    <a:bodyPr/>
                    <a:lstStyle/>
                    <a:p>
                      <a:pPr algn="l">
                        <a:spcAft>
                          <a:spcPts val="0"/>
                        </a:spcAft>
                      </a:pPr>
                      <a:r>
                        <a:rPr lang="pt-BR" sz="1700">
                          <a:effectLst/>
                        </a:rPr>
                        <a:t>Desvio padrão de erro</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dirty="0">
                          <a:effectLst/>
                        </a:rPr>
                        <a:t>51,1</a:t>
                      </a:r>
                      <a:endParaRPr lang="pt-BR" sz="1700" dirty="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732737530"/>
                  </a:ext>
                </a:extLst>
              </a:tr>
            </a:tbl>
          </a:graphicData>
        </a:graphic>
      </p:graphicFrame>
    </p:spTree>
    <p:extLst>
      <p:ext uri="{BB962C8B-B14F-4D97-AF65-F5344CB8AC3E}">
        <p14:creationId xmlns:p14="http://schemas.microsoft.com/office/powerpoint/2010/main" val="424627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09F2D49A-432D-4934-A10B-6AF3F7BD075F}"/>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E68EE799-B4ED-4CC2-81C4-E8FB37E99625}"/>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F1822504-E51C-454D-9E94-9C69FCC170ED}"/>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REFERÊNCIAS</a:t>
            </a:r>
          </a:p>
        </p:txBody>
      </p:sp>
      <p:sp>
        <p:nvSpPr>
          <p:cNvPr id="7" name="CaixaDeTexto 6">
            <a:extLst>
              <a:ext uri="{FF2B5EF4-FFF2-40B4-BE49-F238E27FC236}">
                <a16:creationId xmlns:a16="http://schemas.microsoft.com/office/drawing/2014/main" id="{A155AB23-102E-46A3-8FCD-C72B21284B68}"/>
              </a:ext>
            </a:extLst>
          </p:cNvPr>
          <p:cNvSpPr txBox="1"/>
          <p:nvPr/>
        </p:nvSpPr>
        <p:spPr>
          <a:xfrm>
            <a:off x="207338" y="1352717"/>
            <a:ext cx="6494745" cy="7755969"/>
          </a:xfrm>
          <a:prstGeom prst="rect">
            <a:avLst/>
          </a:prstGeom>
          <a:noFill/>
        </p:spPr>
        <p:txBody>
          <a:bodyPr wrap="square" rtlCol="0">
            <a:spAutoFit/>
          </a:bodyPr>
          <a:lstStyle/>
          <a:p>
            <a:pPr algn="just"/>
            <a:r>
              <a:rPr lang="pt-BR" sz="1600" b="1" dirty="0">
                <a:latin typeface="Source Sans Pro" panose="020B0503030403020204" pitchFamily="34" charset="0"/>
                <a:ea typeface="Source Sans Pro" panose="020B0503030403020204" pitchFamily="34" charset="0"/>
              </a:rPr>
              <a:t> </a:t>
            </a:r>
            <a:endParaRPr lang="pt-BR" sz="1600" dirty="0">
              <a:latin typeface="Source Sans Pro" panose="020B0503030403020204" pitchFamily="34" charset="0"/>
              <a:ea typeface="Source Sans Pro" panose="020B0503030403020204" pitchFamily="34" charset="0"/>
            </a:endParaRPr>
          </a:p>
          <a:p>
            <a:pPr algn="just"/>
            <a:r>
              <a:rPr lang="pt-BR" sz="1600" b="1" dirty="0">
                <a:latin typeface="Source Sans Pro" panose="020B0503030403020204" pitchFamily="34" charset="0"/>
                <a:ea typeface="Source Sans Pro" panose="020B0503030403020204" pitchFamily="34" charset="0"/>
              </a:rPr>
              <a:t> </a:t>
            </a:r>
            <a:endParaRPr lang="pt-BR" sz="1600" dirty="0">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PAULA, Ruben. MÁQUINAS DE SUPORTE VETORIAL COMO INSTRUMENTO DE PRIORIZAÇÃO DE INVESTIMENTOS APLICADO AO PROGRAMA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DE INVESTIMENTO E LOGÍSTICA – AEROPORTOS.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Orientador: DR. DONALD MATTHEW PIANTO. 2016. 268 p.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Dissertação (Mestrado em Economia do Setor Público) - Universidade de </a:t>
            </a:r>
            <a:r>
              <a:rPr lang="pt-BR" sz="1200" dirty="0" err="1">
                <a:solidFill>
                  <a:srgbClr val="002060"/>
                </a:solidFill>
                <a:latin typeface="Source Sans Pro" panose="020B0503030403020204" pitchFamily="34" charset="0"/>
                <a:ea typeface="Source Sans Pro" panose="020B0503030403020204" pitchFamily="34" charset="0"/>
              </a:rPr>
              <a:t>Brasiília</a:t>
            </a:r>
            <a:r>
              <a:rPr lang="pt-BR" sz="1200" dirty="0">
                <a:solidFill>
                  <a:srgbClr val="002060"/>
                </a:solidFill>
                <a:latin typeface="Source Sans Pro" panose="020B0503030403020204" pitchFamily="34" charset="0"/>
                <a:ea typeface="Source Sans Pro" panose="020B0503030403020204" pitchFamily="34" charset="0"/>
              </a:rPr>
              <a:t>, [S. l.],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2016.</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AWAD, </a:t>
            </a:r>
            <a:r>
              <a:rPr lang="pt-BR" sz="1200" dirty="0" err="1">
                <a:solidFill>
                  <a:srgbClr val="002060"/>
                </a:solidFill>
                <a:latin typeface="Source Sans Pro" panose="020B0503030403020204" pitchFamily="34" charset="0"/>
                <a:ea typeface="Source Sans Pro" panose="020B0503030403020204" pitchFamily="34" charset="0"/>
              </a:rPr>
              <a:t>Mariette</a:t>
            </a:r>
            <a:r>
              <a:rPr lang="pt-BR" sz="1200" dirty="0">
                <a:solidFill>
                  <a:srgbClr val="002060"/>
                </a:solidFill>
                <a:latin typeface="Source Sans Pro" panose="020B0503030403020204" pitchFamily="34" charset="0"/>
                <a:ea typeface="Source Sans Pro" panose="020B0503030403020204" pitchFamily="34" charset="0"/>
              </a:rPr>
              <a:t>; KHANNA, </a:t>
            </a:r>
            <a:r>
              <a:rPr lang="pt-BR" sz="1200" dirty="0" err="1">
                <a:solidFill>
                  <a:srgbClr val="002060"/>
                </a:solidFill>
                <a:latin typeface="Source Sans Pro" panose="020B0503030403020204" pitchFamily="34" charset="0"/>
                <a:ea typeface="Source Sans Pro" panose="020B0503030403020204" pitchFamily="34" charset="0"/>
              </a:rPr>
              <a:t>Rahul</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Efficient</a:t>
            </a:r>
            <a:r>
              <a:rPr lang="pt-BR" sz="1200" dirty="0">
                <a:solidFill>
                  <a:srgbClr val="002060"/>
                </a:solidFill>
                <a:latin typeface="Source Sans Pro" panose="020B0503030403020204" pitchFamily="34" charset="0"/>
                <a:ea typeface="Source Sans Pro" panose="020B0503030403020204" pitchFamily="34" charset="0"/>
              </a:rPr>
              <a:t> Learning </a:t>
            </a:r>
            <a:r>
              <a:rPr lang="pt-BR" sz="1200" dirty="0" err="1">
                <a:solidFill>
                  <a:srgbClr val="002060"/>
                </a:solidFill>
                <a:latin typeface="Source Sans Pro" panose="020B0503030403020204" pitchFamily="34" charset="0"/>
                <a:ea typeface="Source Sans Pro" panose="020B0503030403020204" pitchFamily="34" charset="0"/>
              </a:rPr>
              <a:t>Machines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Theories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Concepts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and</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Applications</a:t>
            </a:r>
            <a:r>
              <a:rPr lang="pt-BR" sz="1200" dirty="0">
                <a:solidFill>
                  <a:srgbClr val="002060"/>
                </a:solidFill>
                <a:latin typeface="Source Sans Pro" panose="020B0503030403020204" pitchFamily="34" charset="0"/>
                <a:ea typeface="Source Sans Pro" panose="020B0503030403020204" pitchFamily="34" charset="0"/>
              </a:rPr>
              <a:t> for </a:t>
            </a:r>
            <a:r>
              <a:rPr lang="pt-BR" sz="1200" dirty="0" err="1">
                <a:solidFill>
                  <a:srgbClr val="002060"/>
                </a:solidFill>
                <a:latin typeface="Source Sans Pro" panose="020B0503030403020204" pitchFamily="34" charset="0"/>
                <a:ea typeface="Source Sans Pro" panose="020B0503030403020204" pitchFamily="34" charset="0"/>
              </a:rPr>
              <a:t>Engineers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and</a:t>
            </a:r>
            <a:r>
              <a:rPr lang="pt-BR" sz="1200" dirty="0">
                <a:solidFill>
                  <a:srgbClr val="002060"/>
                </a:solidFill>
                <a:latin typeface="Source Sans Pro" panose="020B0503030403020204" pitchFamily="34" charset="0"/>
                <a:ea typeface="Source Sans Pro" panose="020B0503030403020204" pitchFamily="34" charset="0"/>
              </a:rPr>
              <a:t> System Designers. [S. l.]: </a:t>
            </a:r>
            <a:r>
              <a:rPr lang="pt-BR" sz="1200" dirty="0" err="1">
                <a:solidFill>
                  <a:srgbClr val="002060"/>
                </a:solidFill>
                <a:latin typeface="Source Sans Pro" panose="020B0503030403020204" pitchFamily="34" charset="0"/>
                <a:ea typeface="Source Sans Pro" panose="020B0503030403020204" pitchFamily="34" charset="0"/>
              </a:rPr>
              <a:t>Apress</a:t>
            </a:r>
            <a:r>
              <a:rPr lang="pt-BR" sz="1200" dirty="0">
                <a:solidFill>
                  <a:srgbClr val="002060"/>
                </a:solidFill>
                <a:latin typeface="Source Sans Pro" panose="020B0503030403020204" pitchFamily="34" charset="0"/>
                <a:ea typeface="Source Sans Pro" panose="020B0503030403020204" pitchFamily="34" charset="0"/>
              </a:rPr>
              <a:t>, 2015. 268 p. ISBN 9781430259909. E-book.</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AWAD, </a:t>
            </a:r>
            <a:r>
              <a:rPr lang="pt-BR" sz="1200" dirty="0" err="1">
                <a:solidFill>
                  <a:srgbClr val="002060"/>
                </a:solidFill>
                <a:latin typeface="Source Sans Pro" panose="020B0503030403020204" pitchFamily="34" charset="0"/>
                <a:ea typeface="Source Sans Pro" panose="020B0503030403020204" pitchFamily="34" charset="0"/>
              </a:rPr>
              <a:t>Mariette</a:t>
            </a:r>
            <a:r>
              <a:rPr lang="pt-BR" sz="1200" dirty="0">
                <a:solidFill>
                  <a:srgbClr val="002060"/>
                </a:solidFill>
                <a:latin typeface="Source Sans Pro" panose="020B0503030403020204" pitchFamily="34" charset="0"/>
                <a:ea typeface="Source Sans Pro" panose="020B0503030403020204" pitchFamily="34" charset="0"/>
              </a:rPr>
              <a:t>; KHANNA, </a:t>
            </a:r>
            <a:r>
              <a:rPr lang="pt-BR" sz="1200" dirty="0" err="1">
                <a:solidFill>
                  <a:srgbClr val="002060"/>
                </a:solidFill>
                <a:latin typeface="Source Sans Pro" panose="020B0503030403020204" pitchFamily="34" charset="0"/>
                <a:ea typeface="Source Sans Pro" panose="020B0503030403020204" pitchFamily="34" charset="0"/>
              </a:rPr>
              <a:t>Rahul</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Efficient</a:t>
            </a:r>
            <a:r>
              <a:rPr lang="pt-BR" sz="1200" dirty="0">
                <a:solidFill>
                  <a:srgbClr val="002060"/>
                </a:solidFill>
                <a:latin typeface="Source Sans Pro" panose="020B0503030403020204" pitchFamily="34" charset="0"/>
                <a:ea typeface="Source Sans Pro" panose="020B0503030403020204" pitchFamily="34" charset="0"/>
              </a:rPr>
              <a:t> Learning </a:t>
            </a:r>
            <a:r>
              <a:rPr lang="pt-BR" sz="1200" dirty="0" err="1">
                <a:solidFill>
                  <a:srgbClr val="002060"/>
                </a:solidFill>
                <a:latin typeface="Source Sans Pro" panose="020B0503030403020204" pitchFamily="34" charset="0"/>
                <a:ea typeface="Source Sans Pro" panose="020B0503030403020204" pitchFamily="34" charset="0"/>
              </a:rPr>
              <a:t>Machines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Theories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Concepts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and</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Applications</a:t>
            </a:r>
            <a:r>
              <a:rPr lang="pt-BR" sz="1200" dirty="0">
                <a:solidFill>
                  <a:srgbClr val="002060"/>
                </a:solidFill>
                <a:latin typeface="Source Sans Pro" panose="020B0503030403020204" pitchFamily="34" charset="0"/>
                <a:ea typeface="Source Sans Pro" panose="020B0503030403020204" pitchFamily="34" charset="0"/>
              </a:rPr>
              <a:t> for </a:t>
            </a:r>
            <a:r>
              <a:rPr lang="pt-BR" sz="1200" dirty="0" err="1">
                <a:solidFill>
                  <a:srgbClr val="002060"/>
                </a:solidFill>
                <a:latin typeface="Source Sans Pro" panose="020B0503030403020204" pitchFamily="34" charset="0"/>
                <a:ea typeface="Source Sans Pro" panose="020B0503030403020204" pitchFamily="34" charset="0"/>
              </a:rPr>
              <a:t>Engineers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and</a:t>
            </a:r>
            <a:r>
              <a:rPr lang="pt-BR" sz="1200" dirty="0">
                <a:solidFill>
                  <a:srgbClr val="002060"/>
                </a:solidFill>
                <a:latin typeface="Source Sans Pro" panose="020B0503030403020204" pitchFamily="34" charset="0"/>
                <a:ea typeface="Source Sans Pro" panose="020B0503030403020204" pitchFamily="34" charset="0"/>
              </a:rPr>
              <a:t> System Designers. [S. l.]: </a:t>
            </a:r>
            <a:r>
              <a:rPr lang="pt-BR" sz="1200" dirty="0" err="1">
                <a:solidFill>
                  <a:srgbClr val="002060"/>
                </a:solidFill>
                <a:latin typeface="Source Sans Pro" panose="020B0503030403020204" pitchFamily="34" charset="0"/>
                <a:ea typeface="Source Sans Pro" panose="020B0503030403020204" pitchFamily="34" charset="0"/>
              </a:rPr>
              <a:t>Apress</a:t>
            </a:r>
            <a:r>
              <a:rPr lang="pt-BR" sz="1200" dirty="0">
                <a:solidFill>
                  <a:srgbClr val="002060"/>
                </a:solidFill>
                <a:latin typeface="Source Sans Pro" panose="020B0503030403020204" pitchFamily="34" charset="0"/>
                <a:ea typeface="Source Sans Pro" panose="020B0503030403020204" pitchFamily="34" charset="0"/>
              </a:rPr>
              <a:t>, 2015. p 4. ISBN 9781430259909. E-book.</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HAUGELAND, John. Artificial </a:t>
            </a:r>
            <a:r>
              <a:rPr lang="pt-BR" sz="1200" dirty="0" err="1">
                <a:solidFill>
                  <a:srgbClr val="002060"/>
                </a:solidFill>
                <a:latin typeface="Source Sans Pro" panose="020B0503030403020204" pitchFamily="34" charset="0"/>
                <a:ea typeface="Source Sans Pro" panose="020B0503030403020204" pitchFamily="34" charset="0"/>
              </a:rPr>
              <a:t>Intelligence</a:t>
            </a:r>
            <a:r>
              <a:rPr lang="pt-BR" sz="1200" dirty="0">
                <a:solidFill>
                  <a:srgbClr val="002060"/>
                </a:solidFill>
                <a:latin typeface="Source Sans Pro" panose="020B0503030403020204" pitchFamily="34" charset="0"/>
                <a:ea typeface="Source Sans Pro" panose="020B0503030403020204" pitchFamily="34" charset="0"/>
              </a:rPr>
              <a:t>: The </a:t>
            </a:r>
            <a:r>
              <a:rPr lang="pt-BR" sz="1200" dirty="0" err="1">
                <a:solidFill>
                  <a:srgbClr val="002060"/>
                </a:solidFill>
                <a:latin typeface="Source Sans Pro" panose="020B0503030403020204" pitchFamily="34" charset="0"/>
                <a:ea typeface="Source Sans Pro" panose="020B0503030403020204" pitchFamily="34" charset="0"/>
              </a:rPr>
              <a:t>Very</a:t>
            </a:r>
            <a:r>
              <a:rPr lang="pt-BR" sz="1200" dirty="0">
                <a:solidFill>
                  <a:srgbClr val="002060"/>
                </a:solidFill>
                <a:latin typeface="Source Sans Pro" panose="020B0503030403020204" pitchFamily="34" charset="0"/>
                <a:ea typeface="Source Sans Pro" panose="020B0503030403020204" pitchFamily="34" charset="0"/>
              </a:rPr>
              <a:t> Idea. Massachusetts: The MIT Press, 1985.</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FEIGENBAUM, A. E. Expert Systems, </a:t>
            </a:r>
            <a:r>
              <a:rPr lang="pt-BR" sz="1200" dirty="0" err="1">
                <a:solidFill>
                  <a:srgbClr val="002060"/>
                </a:solidFill>
                <a:latin typeface="Source Sans Pro" panose="020B0503030403020204" pitchFamily="34" charset="0"/>
                <a:ea typeface="Source Sans Pro" panose="020B0503030403020204" pitchFamily="34" charset="0"/>
              </a:rPr>
              <a:t>principles</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and</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pratice</a:t>
            </a:r>
            <a:r>
              <a:rPr lang="pt-BR" sz="1200" dirty="0">
                <a:solidFill>
                  <a:srgbClr val="002060"/>
                </a:solidFill>
                <a:latin typeface="Source Sans Pro" panose="020B0503030403020204" pitchFamily="34" charset="0"/>
                <a:ea typeface="Source Sans Pro" panose="020B0503030403020204" pitchFamily="34" charset="0"/>
              </a:rPr>
              <a:t> in </a:t>
            </a:r>
            <a:r>
              <a:rPr lang="pt-BR" sz="1200" dirty="0" err="1">
                <a:solidFill>
                  <a:srgbClr val="002060"/>
                </a:solidFill>
                <a:latin typeface="Source Sans Pro" panose="020B0503030403020204" pitchFamily="34" charset="0"/>
                <a:ea typeface="Source Sans Pro" panose="020B0503030403020204" pitchFamily="34" charset="0"/>
              </a:rPr>
              <a:t>the</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Encyclopedia</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of</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computer</a:t>
            </a:r>
            <a:r>
              <a:rPr lang="pt-BR" sz="1200" dirty="0">
                <a:solidFill>
                  <a:srgbClr val="002060"/>
                </a:solidFill>
                <a:latin typeface="Source Sans Pro" panose="020B0503030403020204" pitchFamily="34" charset="0"/>
                <a:ea typeface="Source Sans Pro" panose="020B0503030403020204" pitchFamily="34" charset="0"/>
              </a:rPr>
              <a:t> Science </a:t>
            </a:r>
            <a:r>
              <a:rPr lang="pt-BR" sz="1200" dirty="0" err="1">
                <a:solidFill>
                  <a:srgbClr val="002060"/>
                </a:solidFill>
                <a:latin typeface="Source Sans Pro" panose="020B0503030403020204" pitchFamily="34" charset="0"/>
                <a:ea typeface="Source Sans Pro" panose="020B0503030403020204" pitchFamily="34" charset="0"/>
              </a:rPr>
              <a:t>and</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Engineering</a:t>
            </a:r>
            <a:r>
              <a:rPr lang="pt-BR" sz="1200" dirty="0">
                <a:solidFill>
                  <a:srgbClr val="002060"/>
                </a:solidFill>
                <a:latin typeface="Source Sans Pro" panose="020B0503030403020204" pitchFamily="34" charset="0"/>
                <a:ea typeface="Source Sans Pro" panose="020B0503030403020204" pitchFamily="34" charset="0"/>
              </a:rPr>
              <a:t>, 1992</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FERNANDES, Anita maria da Rocha - Inteligência Artificial noções gerais – 2°, Florianópolis: </a:t>
            </a:r>
            <a:r>
              <a:rPr lang="pt-BR" sz="1200" dirty="0" err="1">
                <a:solidFill>
                  <a:srgbClr val="002060"/>
                </a:solidFill>
                <a:latin typeface="Source Sans Pro" panose="020B0503030403020204" pitchFamily="34" charset="0"/>
                <a:ea typeface="Source Sans Pro" panose="020B0503030403020204" pitchFamily="34" charset="0"/>
              </a:rPr>
              <a:t>VisualBooks</a:t>
            </a:r>
            <a:r>
              <a:rPr lang="pt-BR" sz="1200" dirty="0">
                <a:solidFill>
                  <a:srgbClr val="002060"/>
                </a:solidFill>
                <a:latin typeface="Source Sans Pro" panose="020B0503030403020204" pitchFamily="34" charset="0"/>
                <a:ea typeface="Source Sans Pro" panose="020B0503030403020204" pitchFamily="34" charset="0"/>
              </a:rPr>
              <a:t>, 2005.</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CHARNIAK, E. e </a:t>
            </a:r>
            <a:r>
              <a:rPr lang="pt-BR" sz="1200" dirty="0" err="1">
                <a:solidFill>
                  <a:srgbClr val="002060"/>
                </a:solidFill>
                <a:latin typeface="Source Sans Pro" panose="020B0503030403020204" pitchFamily="34" charset="0"/>
                <a:ea typeface="Source Sans Pro" panose="020B0503030403020204" pitchFamily="34" charset="0"/>
              </a:rPr>
              <a:t>McDERMOTT</a:t>
            </a:r>
            <a:r>
              <a:rPr lang="pt-BR" sz="1200" dirty="0">
                <a:solidFill>
                  <a:srgbClr val="002060"/>
                </a:solidFill>
                <a:latin typeface="Source Sans Pro" panose="020B0503030403020204" pitchFamily="34" charset="0"/>
                <a:ea typeface="Source Sans Pro" panose="020B0503030403020204" pitchFamily="34" charset="0"/>
              </a:rPr>
              <a:t>, D. (1985). </a:t>
            </a:r>
            <a:r>
              <a:rPr lang="pt-BR" sz="1200" dirty="0" err="1">
                <a:solidFill>
                  <a:srgbClr val="002060"/>
                </a:solidFill>
                <a:latin typeface="Source Sans Pro" panose="020B0503030403020204" pitchFamily="34" charset="0"/>
                <a:ea typeface="Source Sans Pro" panose="020B0503030403020204" pitchFamily="34" charset="0"/>
              </a:rPr>
              <a:t>Intradaylion</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to</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Arnficial</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Intelligence</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Addison</a:t>
            </a:r>
            <a:r>
              <a:rPr lang="pt-BR" sz="1200" dirty="0">
                <a:solidFill>
                  <a:srgbClr val="002060"/>
                </a:solidFill>
                <a:latin typeface="Source Sans Pro" panose="020B0503030403020204" pitchFamily="34" charset="0"/>
                <a:ea typeface="Source Sans Pro" panose="020B0503030403020204" pitchFamily="34" charset="0"/>
              </a:rPr>
              <a:t>-Wesley.</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WINSTON, P. H. (19921, Artificial </a:t>
            </a:r>
            <a:r>
              <a:rPr lang="pt-BR" sz="1200" dirty="0" err="1">
                <a:solidFill>
                  <a:srgbClr val="002060"/>
                </a:solidFill>
                <a:latin typeface="Source Sans Pro" panose="020B0503030403020204" pitchFamily="34" charset="0"/>
                <a:ea typeface="Source Sans Pro" panose="020B0503030403020204" pitchFamily="34" charset="0"/>
              </a:rPr>
              <a:t>Intelligence</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Third</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edition</a:t>
            </a:r>
            <a:r>
              <a:rPr lang="pt-BR" sz="1200" dirty="0">
                <a:solidFill>
                  <a:srgbClr val="002060"/>
                </a:solidFill>
                <a:latin typeface="Source Sans Pro" panose="020B0503030403020204" pitchFamily="34" charset="0"/>
                <a:ea typeface="Source Sans Pro" panose="020B0503030403020204" pitchFamily="34" charset="0"/>
              </a:rPr>
              <a:t>) </a:t>
            </a:r>
            <a:r>
              <a:rPr lang="pt-BR" sz="1200" dirty="0" err="1">
                <a:solidFill>
                  <a:srgbClr val="002060"/>
                </a:solidFill>
                <a:latin typeface="Source Sans Pro" panose="020B0503030403020204" pitchFamily="34" charset="0"/>
                <a:ea typeface="Source Sans Pro" panose="020B0503030403020204" pitchFamily="34" charset="0"/>
              </a:rPr>
              <a:t>Add.son</a:t>
            </a:r>
            <a:r>
              <a:rPr lang="pt-BR" sz="1200" dirty="0">
                <a:solidFill>
                  <a:srgbClr val="002060"/>
                </a:solidFill>
                <a:latin typeface="Source Sans Pro" panose="020B0503030403020204" pitchFamily="34" charset="0"/>
                <a:ea typeface="Source Sans Pro" panose="020B0503030403020204" pitchFamily="34" charset="0"/>
              </a:rPr>
              <a:t>-Wes </a:t>
            </a:r>
            <a:r>
              <a:rPr lang="pt-BR" sz="1200" dirty="0" err="1">
                <a:solidFill>
                  <a:srgbClr val="002060"/>
                </a:solidFill>
                <a:latin typeface="Source Sans Pro" panose="020B0503030403020204" pitchFamily="34" charset="0"/>
                <a:ea typeface="Source Sans Pro" panose="020B0503030403020204" pitchFamily="34" charset="0"/>
              </a:rPr>
              <a:t>ley</a:t>
            </a:r>
            <a:r>
              <a:rPr lang="pt-BR" sz="1200" dirty="0">
                <a:solidFill>
                  <a:srgbClr val="002060"/>
                </a:solidFill>
                <a:latin typeface="Source Sans Pro" panose="020B0503030403020204" pitchFamily="34" charset="0"/>
                <a:ea typeface="Source Sans Pro" panose="020B0503030403020204" pitchFamily="34" charset="0"/>
              </a:rPr>
              <a:t>.</a:t>
            </a:r>
          </a:p>
          <a:p>
            <a:endParaRPr lang="pt-BR" sz="1600" dirty="0">
              <a:latin typeface="Source Sans Pro" panose="020B0503030403020204" pitchFamily="34" charset="0"/>
              <a:ea typeface="Source Sans Pro" panose="020B0503030403020204" pitchFamily="34" charset="0"/>
            </a:endParaRPr>
          </a:p>
          <a:p>
            <a:endParaRPr lang="pt-BR" dirty="0"/>
          </a:p>
        </p:txBody>
      </p:sp>
      <p:sp>
        <p:nvSpPr>
          <p:cNvPr id="8" name="Google Shape;908;p27">
            <a:extLst>
              <a:ext uri="{FF2B5EF4-FFF2-40B4-BE49-F238E27FC236}">
                <a16:creationId xmlns:a16="http://schemas.microsoft.com/office/drawing/2014/main" id="{E3F345BB-58F2-48C9-BD79-5D26CD8C8B33}"/>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16</a:t>
            </a:fld>
            <a:endParaRP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7451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45A95867-C421-45FB-82BE-F3EA130C9D15}"/>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8F12C234-EFCA-4139-AD8B-61C037740E9B}"/>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83EC4F10-FD15-4FD5-A024-332623082ADC}"/>
              </a:ext>
            </a:extLst>
          </p:cNvPr>
          <p:cNvSpPr txBox="1"/>
          <p:nvPr/>
        </p:nvSpPr>
        <p:spPr>
          <a:xfrm>
            <a:off x="181627" y="980445"/>
            <a:ext cx="6494745" cy="837152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JUNIOR, E. A.; TEIXEIRA, R. P. A. Manual de procedimentos para utilização de sobras alimentares. Modelo nutrição: módulo programação. Rio de Janeiro: SESC, 2010.</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ABREU, E.S.; SIMONY, R.F.; DIAS, D.H.S.; RIBEIRO, F.R.O. Avaliação do desperdício alimentar na produção e distribuição de refeições de um hospital de São Paulo. </a:t>
            </a:r>
            <a:r>
              <a:rPr lang="pt-BR" sz="1200" dirty="0" err="1">
                <a:solidFill>
                  <a:srgbClr val="002060"/>
                </a:solidFill>
                <a:latin typeface="Source Sans Pro" panose="020B0503030403020204" pitchFamily="34" charset="0"/>
                <a:ea typeface="Source Sans Pro" panose="020B0503030403020204" pitchFamily="34" charset="0"/>
              </a:rPr>
              <a:t>Simbio-logias</a:t>
            </a:r>
            <a:r>
              <a:rPr lang="pt-BR" sz="1200" dirty="0">
                <a:solidFill>
                  <a:srgbClr val="002060"/>
                </a:solidFill>
                <a:latin typeface="Source Sans Pro" panose="020B0503030403020204" pitchFamily="34" charset="0"/>
                <a:ea typeface="Source Sans Pro" panose="020B0503030403020204" pitchFamily="34" charset="0"/>
              </a:rPr>
              <a:t>, v.5, n.7, p.42-50. 2012.</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PEIXOTO, M.;  PINTO, H. S. Desperdício de Alimentos: questões socioambientais, econômicas e regulatórias. Brasília: Núcleo de Estudos e Pesquisas/CONLEG/ Senado, fevereiro/2016 (Boletim Legislativo nº 41, de 2016). Disponível em: www.senado.leg.br/estudos. Acesso em 11 de Maio de 2020.</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en-US" sz="1200" dirty="0">
                <a:solidFill>
                  <a:srgbClr val="002060"/>
                </a:solidFill>
                <a:latin typeface="Source Sans Pro" panose="020B0503030403020204" pitchFamily="34" charset="0"/>
                <a:ea typeface="Source Sans Pro" panose="020B0503030403020204" pitchFamily="34" charset="0"/>
              </a:rPr>
              <a:t>PEREIRA, D. X. R. Going zero waste in canteens: Exploring food demand using data analytics. </a:t>
            </a:r>
            <a:r>
              <a:rPr lang="en-US" sz="1200" dirty="0" err="1">
                <a:solidFill>
                  <a:srgbClr val="002060"/>
                </a:solidFill>
                <a:latin typeface="Source Sans Pro" panose="020B0503030403020204" pitchFamily="34" charset="0"/>
                <a:ea typeface="Source Sans Pro" panose="020B0503030403020204" pitchFamily="34" charset="0"/>
              </a:rPr>
              <a:t>Faculdade</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Engenharia</a:t>
            </a:r>
            <a:r>
              <a:rPr lang="en-US" sz="1200" dirty="0">
                <a:solidFill>
                  <a:srgbClr val="002060"/>
                </a:solidFill>
                <a:latin typeface="Source Sans Pro" panose="020B0503030403020204" pitchFamily="34" charset="0"/>
                <a:ea typeface="Source Sans Pro" panose="020B0503030403020204" pitchFamily="34" charset="0"/>
              </a:rPr>
              <a:t> da </a:t>
            </a:r>
            <a:r>
              <a:rPr lang="en-US" sz="1200" dirty="0" err="1">
                <a:solidFill>
                  <a:srgbClr val="002060"/>
                </a:solidFill>
                <a:latin typeface="Source Sans Pro" panose="020B0503030403020204" pitchFamily="34" charset="0"/>
                <a:ea typeface="Source Sans Pro" panose="020B0503030403020204" pitchFamily="34" charset="0"/>
              </a:rPr>
              <a:t>Universidade</a:t>
            </a:r>
            <a:r>
              <a:rPr lang="en-US" sz="1200" dirty="0">
                <a:solidFill>
                  <a:srgbClr val="002060"/>
                </a:solidFill>
                <a:latin typeface="Source Sans Pro" panose="020B0503030403020204" pitchFamily="34" charset="0"/>
                <a:ea typeface="Source Sans Pro" panose="020B0503030403020204" pitchFamily="34" charset="0"/>
              </a:rPr>
              <a:t> do Porto, 18 de </a:t>
            </a:r>
            <a:r>
              <a:rPr lang="en-US" sz="1200" dirty="0" err="1">
                <a:solidFill>
                  <a:srgbClr val="002060"/>
                </a:solidFill>
                <a:latin typeface="Source Sans Pro" panose="020B0503030403020204" pitchFamily="34" charset="0"/>
                <a:ea typeface="Source Sans Pro" panose="020B0503030403020204" pitchFamily="34" charset="0"/>
              </a:rPr>
              <a:t>julho</a:t>
            </a:r>
            <a:r>
              <a:rPr lang="en-US" sz="1200" dirty="0">
                <a:solidFill>
                  <a:srgbClr val="002060"/>
                </a:solidFill>
                <a:latin typeface="Source Sans Pro" panose="020B0503030403020204" pitchFamily="34" charset="0"/>
                <a:ea typeface="Source Sans Pro" panose="020B0503030403020204" pitchFamily="34" charset="0"/>
              </a:rPr>
              <a:t> de 2018.</a:t>
            </a: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SCOTTON, V. et al. Desperdício de Alimentos em Unidades de Alimentação e Nutrição: a contribuição do resto-ingestão e da sobra. Revista Higiene Alimentar, v. 24, n. 186/187, p. 19-24, 2010.</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Conselho Federal de Nutricionistas. RESOLUÇÃO CFN Nº 600, DE 25 DE FEVEREIRO DE 2018. Dispõe sobre a definição das áreas de atuação do nutricionista e suas atribuições, indica parâmetros numéricos mínimos de referência, por área de atuação, para a efetividade dos serviços prestados à sociedade e dá outras providências. Diário Oficial da União [Internet]. 2018 Maio. Disponível em: https://www.cfn.org.br/wp-content/uploads/resolucoes/Res_600_2018.htm</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TEIXEIRA, S. M. F. G. et al. Administração aplicada às unidades de alimentação e nutrição. São Paulo: Atheneu, 2007.</a:t>
            </a:r>
          </a:p>
          <a:p>
            <a:endParaRPr lang="pt-BR" sz="1600" dirty="0">
              <a:latin typeface="Source Sans Pro" panose="020B0503030403020204" pitchFamily="34" charset="0"/>
              <a:ea typeface="Source Sans Pro" panose="020B0503030403020204" pitchFamily="34" charset="0"/>
            </a:endParaRPr>
          </a:p>
          <a:p>
            <a:endParaRPr lang="pt-BR" dirty="0"/>
          </a:p>
        </p:txBody>
      </p:sp>
      <p:sp>
        <p:nvSpPr>
          <p:cNvPr id="7" name="Google Shape;908;p27">
            <a:extLst>
              <a:ext uri="{FF2B5EF4-FFF2-40B4-BE49-F238E27FC236}">
                <a16:creationId xmlns:a16="http://schemas.microsoft.com/office/drawing/2014/main" id="{E772AA6B-8735-43ED-9F2B-9283DD4C84FA}"/>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17</a:t>
            </a:fld>
            <a:endParaRP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0929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F42DE161-B500-4CE0-8775-55FF6CA384A4}"/>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3E2561F2-8477-471C-8E74-ED67B92121AF}"/>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Retângulo 5">
            <a:extLst>
              <a:ext uri="{FF2B5EF4-FFF2-40B4-BE49-F238E27FC236}">
                <a16:creationId xmlns:a16="http://schemas.microsoft.com/office/drawing/2014/main" id="{1FEB90A0-45EF-4C1D-A081-FF610B3DB0A4}"/>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7" name="Google Shape;908;p27">
            <a:extLst>
              <a:ext uri="{FF2B5EF4-FFF2-40B4-BE49-F238E27FC236}">
                <a16:creationId xmlns:a16="http://schemas.microsoft.com/office/drawing/2014/main" id="{0325B47B-8926-4122-B82E-BB1E435F11DD}"/>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18</a:t>
            </a:fld>
            <a:endParaRPr sz="1000" dirty="0">
              <a:solidFill>
                <a:srgbClr val="002060"/>
              </a:solidFill>
              <a:latin typeface="Source Sans Pro" panose="020B0503030403020204" pitchFamily="34" charset="0"/>
              <a:ea typeface="Source Sans Pro" panose="020B0503030403020204" pitchFamily="34" charset="0"/>
            </a:endParaRPr>
          </a:p>
        </p:txBody>
      </p:sp>
      <p:sp>
        <p:nvSpPr>
          <p:cNvPr id="8" name="CaixaDeTexto 7">
            <a:extLst>
              <a:ext uri="{FF2B5EF4-FFF2-40B4-BE49-F238E27FC236}">
                <a16:creationId xmlns:a16="http://schemas.microsoft.com/office/drawing/2014/main" id="{E0604ECB-FBBC-432F-A23E-2FD091C0C650}"/>
              </a:ext>
            </a:extLst>
          </p:cNvPr>
          <p:cNvSpPr txBox="1"/>
          <p:nvPr/>
        </p:nvSpPr>
        <p:spPr>
          <a:xfrm>
            <a:off x="0" y="1106716"/>
            <a:ext cx="6909423" cy="1323439"/>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CONTATO &amp;</a:t>
            </a:r>
          </a:p>
          <a:p>
            <a:pPr algn="ctr"/>
            <a:r>
              <a:rPr lang="pt-BR" sz="4000" b="1" dirty="0">
                <a:solidFill>
                  <a:srgbClr val="002060"/>
                </a:solidFill>
                <a:latin typeface="Source Sans Pro" panose="020B0503030403020204" pitchFamily="34" charset="0"/>
                <a:ea typeface="Source Sans Pro" panose="020B0503030403020204" pitchFamily="34" charset="0"/>
              </a:rPr>
              <a:t>AGRADECIMENTOS</a:t>
            </a:r>
          </a:p>
        </p:txBody>
      </p:sp>
      <p:sp>
        <p:nvSpPr>
          <p:cNvPr id="9" name="Retângulo 8">
            <a:extLst>
              <a:ext uri="{FF2B5EF4-FFF2-40B4-BE49-F238E27FC236}">
                <a16:creationId xmlns:a16="http://schemas.microsoft.com/office/drawing/2014/main" id="{3EF95733-DC1D-4B59-9FAF-655873E38F16}"/>
              </a:ext>
            </a:extLst>
          </p:cNvPr>
          <p:cNvSpPr/>
          <p:nvPr/>
        </p:nvSpPr>
        <p:spPr>
          <a:xfrm>
            <a:off x="159707" y="3058551"/>
            <a:ext cx="3269293" cy="5185776"/>
          </a:xfrm>
          <a:prstGeom prst="rect">
            <a:avLst/>
          </a:prstGeom>
          <a:solidFill>
            <a:srgbClr val="32D8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Elipse 9">
            <a:extLst>
              <a:ext uri="{FF2B5EF4-FFF2-40B4-BE49-F238E27FC236}">
                <a16:creationId xmlns:a16="http://schemas.microsoft.com/office/drawing/2014/main" id="{CC6DAB29-164A-410A-A1CC-05A469F821F8}"/>
              </a:ext>
            </a:extLst>
          </p:cNvPr>
          <p:cNvSpPr/>
          <p:nvPr/>
        </p:nvSpPr>
        <p:spPr>
          <a:xfrm>
            <a:off x="735904" y="3370569"/>
            <a:ext cx="1966586" cy="1966586"/>
          </a:xfrm>
          <a:prstGeom prst="ellipse">
            <a:avLst/>
          </a:prstGeom>
          <a:solidFill>
            <a:srgbClr val="BDF3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Isosceles Triangle 51">
            <a:extLst>
              <a:ext uri="{FF2B5EF4-FFF2-40B4-BE49-F238E27FC236}">
                <a16:creationId xmlns:a16="http://schemas.microsoft.com/office/drawing/2014/main" id="{75E138C8-FADF-4EE7-B1EE-571A2B51961F}"/>
              </a:ext>
            </a:extLst>
          </p:cNvPr>
          <p:cNvSpPr/>
          <p:nvPr/>
        </p:nvSpPr>
        <p:spPr>
          <a:xfrm>
            <a:off x="1199370" y="3881172"/>
            <a:ext cx="1031922" cy="756713"/>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CaixaDeTexto 11">
            <a:extLst>
              <a:ext uri="{FF2B5EF4-FFF2-40B4-BE49-F238E27FC236}">
                <a16:creationId xmlns:a16="http://schemas.microsoft.com/office/drawing/2014/main" id="{C4509E44-DC73-4131-B37D-23B5FDA76B3F}"/>
              </a:ext>
            </a:extLst>
          </p:cNvPr>
          <p:cNvSpPr txBox="1"/>
          <p:nvPr/>
        </p:nvSpPr>
        <p:spPr>
          <a:xfrm>
            <a:off x="522963" y="5832589"/>
            <a:ext cx="2589756" cy="2585323"/>
          </a:xfrm>
          <a:prstGeom prst="rect">
            <a:avLst/>
          </a:prstGeom>
          <a:noFill/>
        </p:spPr>
        <p:txBody>
          <a:bodyPr wrap="square" rtlCol="0">
            <a:spAutoFit/>
          </a:bodyPr>
          <a:lstStyle/>
          <a:p>
            <a:pPr algn="ctr"/>
            <a:r>
              <a:rPr lang="pt-BR" sz="1400" dirty="0">
                <a:solidFill>
                  <a:srgbClr val="1F3B73"/>
                </a:solidFill>
                <a:latin typeface="Source Sans Pro" panose="020B0503030403020204" pitchFamily="34" charset="0"/>
                <a:ea typeface="Source Sans Pro" panose="020B0503030403020204" pitchFamily="34" charset="0"/>
              </a:rPr>
              <a:t>Autores</a:t>
            </a:r>
          </a:p>
          <a:p>
            <a:pPr algn="ctr"/>
            <a:endParaRPr lang="pt-BR" sz="1400" dirty="0">
              <a:solidFill>
                <a:srgbClr val="1F3B73"/>
              </a:solidFill>
              <a:latin typeface="Source Sans Pro" panose="020B0503030403020204" pitchFamily="34" charset="0"/>
              <a:ea typeface="Source Sans Pro" panose="020B0503030403020204" pitchFamily="34" charset="0"/>
            </a:endParaRPr>
          </a:p>
          <a:p>
            <a:pPr algn="ctr"/>
            <a:r>
              <a:rPr lang="pt-BR" sz="1400" dirty="0">
                <a:solidFill>
                  <a:srgbClr val="1F3B73"/>
                </a:solidFill>
                <a:latin typeface="Source Sans Pro" panose="020B0503030403020204" pitchFamily="34" charset="0"/>
                <a:ea typeface="Source Sans Pro" panose="020B0503030403020204" pitchFamily="34" charset="0"/>
              </a:rPr>
              <a:t>iluucas.info@gmail.com</a:t>
            </a:r>
          </a:p>
          <a:p>
            <a:pPr algn="ctr"/>
            <a:r>
              <a:rPr lang="pt-BR" sz="1400" dirty="0">
                <a:solidFill>
                  <a:srgbClr val="1F3B73"/>
                </a:solidFill>
                <a:latin typeface="Source Sans Pro" panose="020B0503030403020204" pitchFamily="34" charset="0"/>
                <a:ea typeface="Source Sans Pro" panose="020B0503030403020204" pitchFamily="34" charset="0"/>
              </a:rPr>
              <a:t>ig0rmartins@yahoo.com.br</a:t>
            </a:r>
          </a:p>
          <a:p>
            <a:pPr algn="ctr"/>
            <a:r>
              <a:rPr lang="pt-BR" sz="1400" dirty="0">
                <a:solidFill>
                  <a:srgbClr val="1F3B73"/>
                </a:solidFill>
                <a:latin typeface="Source Sans Pro" panose="020B0503030403020204" pitchFamily="34" charset="0"/>
                <a:ea typeface="Source Sans Pro" panose="020B0503030403020204" pitchFamily="34" charset="0"/>
              </a:rPr>
              <a:t>Renan_dias@outlook.com</a:t>
            </a:r>
          </a:p>
          <a:p>
            <a:pPr algn="ctr"/>
            <a:endParaRPr lang="pt-BR" sz="1400" dirty="0">
              <a:solidFill>
                <a:srgbClr val="1F3B73"/>
              </a:solidFill>
              <a:latin typeface="Source Sans Pro" panose="020B0503030403020204" pitchFamily="34" charset="0"/>
              <a:ea typeface="Source Sans Pro" panose="020B0503030403020204" pitchFamily="34" charset="0"/>
            </a:endParaRPr>
          </a:p>
          <a:p>
            <a:pPr algn="ctr"/>
            <a:r>
              <a:rPr lang="pt-BR" sz="1400" dirty="0">
                <a:solidFill>
                  <a:srgbClr val="1F3B73"/>
                </a:solidFill>
                <a:latin typeface="Source Sans Pro" panose="020B0503030403020204" pitchFamily="34" charset="0"/>
                <a:ea typeface="Source Sans Pro" panose="020B0503030403020204" pitchFamily="34" charset="0"/>
              </a:rPr>
              <a:t>Orientador</a:t>
            </a:r>
          </a:p>
          <a:p>
            <a:pPr algn="ctr"/>
            <a:endParaRPr lang="pt-BR" sz="1400" dirty="0">
              <a:solidFill>
                <a:srgbClr val="1F3B73"/>
              </a:solidFill>
              <a:latin typeface="Source Sans Pro" panose="020B0503030403020204" pitchFamily="34" charset="0"/>
              <a:ea typeface="Source Sans Pro" panose="020B0503030403020204" pitchFamily="34" charset="0"/>
            </a:endParaRPr>
          </a:p>
          <a:p>
            <a:pPr algn="ctr"/>
            <a:r>
              <a:rPr lang="pt-BR" sz="1400" dirty="0">
                <a:solidFill>
                  <a:srgbClr val="1F3B73"/>
                </a:solidFill>
                <a:latin typeface="Source Sans Pro" panose="020B0503030403020204" pitchFamily="34" charset="0"/>
                <a:ea typeface="Source Sans Pro" panose="020B0503030403020204" pitchFamily="34" charset="0"/>
              </a:rPr>
              <a:t>pro15969@cefsa.edu.br</a:t>
            </a:r>
          </a:p>
          <a:p>
            <a:endParaRPr lang="pt-BR" dirty="0"/>
          </a:p>
          <a:p>
            <a:endParaRPr lang="pt-BR" dirty="0"/>
          </a:p>
        </p:txBody>
      </p:sp>
      <p:sp>
        <p:nvSpPr>
          <p:cNvPr id="14" name="CaixaDeTexto 13">
            <a:extLst>
              <a:ext uri="{FF2B5EF4-FFF2-40B4-BE49-F238E27FC236}">
                <a16:creationId xmlns:a16="http://schemas.microsoft.com/office/drawing/2014/main" id="{FC4D69D4-6838-4163-BB6D-421FE8057FFC}"/>
              </a:ext>
            </a:extLst>
          </p:cNvPr>
          <p:cNvSpPr txBox="1"/>
          <p:nvPr/>
        </p:nvSpPr>
        <p:spPr>
          <a:xfrm>
            <a:off x="3576185" y="3881172"/>
            <a:ext cx="3175341" cy="3477875"/>
          </a:xfrm>
          <a:prstGeom prst="rect">
            <a:avLst/>
          </a:prstGeom>
          <a:noFill/>
        </p:spPr>
        <p:txBody>
          <a:bodyPr wrap="square" rtlCol="0">
            <a:spAutoFit/>
          </a:bodyPr>
          <a:lstStyle/>
          <a:p>
            <a:pPr algn="ctr"/>
            <a:r>
              <a:rPr lang="pt-BR" sz="2000" b="1" dirty="0">
                <a:solidFill>
                  <a:srgbClr val="1F3B73"/>
                </a:solidFill>
                <a:latin typeface="Source Sans Pro" panose="020B0503030403020204" pitchFamily="34" charset="0"/>
                <a:ea typeface="Source Sans Pro" panose="020B0503030403020204" pitchFamily="34" charset="0"/>
              </a:rPr>
              <a:t>Agradecemos a todos que contribuíram para que fosse possível a realização deste trabalho e dedicamos um agradecimento em especial ao professor Eduardo </a:t>
            </a:r>
            <a:r>
              <a:rPr lang="pt-BR" sz="2000" b="1" dirty="0" err="1">
                <a:solidFill>
                  <a:srgbClr val="1F3B73"/>
                </a:solidFill>
                <a:latin typeface="Source Sans Pro" panose="020B0503030403020204" pitchFamily="34" charset="0"/>
                <a:ea typeface="Source Sans Pro" panose="020B0503030403020204" pitchFamily="34" charset="0"/>
              </a:rPr>
              <a:t>Savino</a:t>
            </a:r>
            <a:r>
              <a:rPr lang="pt-BR" sz="2000" b="1" dirty="0">
                <a:solidFill>
                  <a:srgbClr val="1F3B73"/>
                </a:solidFill>
                <a:latin typeface="Source Sans Pro" panose="020B0503030403020204" pitchFamily="34" charset="0"/>
                <a:ea typeface="Source Sans Pro" panose="020B0503030403020204" pitchFamily="34" charset="0"/>
              </a:rPr>
              <a:t> Gomes.</a:t>
            </a:r>
          </a:p>
          <a:p>
            <a:pPr algn="r"/>
            <a:endParaRPr lang="pt-BR" sz="2000" b="1" dirty="0">
              <a:latin typeface="Source Sans Pro" panose="020B0503030403020204" pitchFamily="34" charset="0"/>
              <a:ea typeface="Source Sans Pro" panose="020B0503030403020204" pitchFamily="34" charset="0"/>
            </a:endParaRPr>
          </a:p>
          <a:p>
            <a:pPr algn="r"/>
            <a:endParaRPr lang="pt-BR" sz="2000" b="1" dirty="0">
              <a:latin typeface="Source Sans Pro" panose="020B0503030403020204" pitchFamily="34" charset="0"/>
              <a:ea typeface="Source Sans Pro" panose="020B0503030403020204" pitchFamily="34" charset="0"/>
            </a:endParaRPr>
          </a:p>
          <a:p>
            <a:pPr algn="r"/>
            <a:r>
              <a:rPr lang="pt-BR" sz="2000" b="1" dirty="0">
                <a:solidFill>
                  <a:srgbClr val="1F3B73"/>
                </a:solidFill>
                <a:latin typeface="Source Sans Pro" panose="020B0503030403020204" pitchFamily="34" charset="0"/>
                <a:ea typeface="Source Sans Pro" panose="020B0503030403020204" pitchFamily="34" charset="0"/>
              </a:rPr>
              <a:t>-Autores</a:t>
            </a:r>
          </a:p>
        </p:txBody>
      </p:sp>
    </p:spTree>
    <p:extLst>
      <p:ext uri="{BB962C8B-B14F-4D97-AF65-F5344CB8AC3E}">
        <p14:creationId xmlns:p14="http://schemas.microsoft.com/office/powerpoint/2010/main" val="30789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Google Shape;294;p8">
            <a:extLst>
              <a:ext uri="{FF2B5EF4-FFF2-40B4-BE49-F238E27FC236}">
                <a16:creationId xmlns:a16="http://schemas.microsoft.com/office/drawing/2014/main" id="{E3EAD984-1668-4A14-905E-B8A11D833401}"/>
              </a:ext>
            </a:extLst>
          </p:cNvPr>
          <p:cNvSpPr/>
          <p:nvPr/>
        </p:nvSpPr>
        <p:spPr>
          <a:xfrm>
            <a:off x="0" y="8154444"/>
            <a:ext cx="6858000" cy="1769215"/>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45" name="Google Shape;295;p8">
            <a:extLst>
              <a:ext uri="{FF2B5EF4-FFF2-40B4-BE49-F238E27FC236}">
                <a16:creationId xmlns:a16="http://schemas.microsoft.com/office/drawing/2014/main" id="{112E42F0-962A-4C70-A27D-F3517F09547D}"/>
              </a:ext>
            </a:extLst>
          </p:cNvPr>
          <p:cNvSpPr/>
          <p:nvPr/>
        </p:nvSpPr>
        <p:spPr>
          <a:xfrm>
            <a:off x="0" y="8029184"/>
            <a:ext cx="6858000" cy="1894475"/>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txBody>
          <a:bodyPr/>
          <a:lstStyle/>
          <a:p>
            <a:endParaRPr lang="pt-BR" dirty="0"/>
          </a:p>
        </p:txBody>
      </p:sp>
      <p:grpSp>
        <p:nvGrpSpPr>
          <p:cNvPr id="46" name="Google Shape;299;p8">
            <a:extLst>
              <a:ext uri="{FF2B5EF4-FFF2-40B4-BE49-F238E27FC236}">
                <a16:creationId xmlns:a16="http://schemas.microsoft.com/office/drawing/2014/main" id="{473212B9-6B39-4777-9909-E42315BEDA5D}"/>
              </a:ext>
            </a:extLst>
          </p:cNvPr>
          <p:cNvGrpSpPr/>
          <p:nvPr/>
        </p:nvGrpSpPr>
        <p:grpSpPr>
          <a:xfrm>
            <a:off x="0" y="8298213"/>
            <a:ext cx="6858000" cy="609600"/>
            <a:chOff x="-9525" y="4462475"/>
            <a:chExt cx="9167825" cy="595300"/>
          </a:xfrm>
        </p:grpSpPr>
        <p:sp>
          <p:nvSpPr>
            <p:cNvPr id="47" name="Google Shape;300;p8">
              <a:extLst>
                <a:ext uri="{FF2B5EF4-FFF2-40B4-BE49-F238E27FC236}">
                  <a16:creationId xmlns:a16="http://schemas.microsoft.com/office/drawing/2014/main" id="{9240F784-EB58-46F1-B590-AAB9B323061E}"/>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8" name="Google Shape;301;p8">
              <a:extLst>
                <a:ext uri="{FF2B5EF4-FFF2-40B4-BE49-F238E27FC236}">
                  <a16:creationId xmlns:a16="http://schemas.microsoft.com/office/drawing/2014/main" id="{EB05C103-BF7A-4BEB-81CE-3BCC2F6013C5}"/>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9" name="Google Shape;302;p8">
              <a:extLst>
                <a:ext uri="{FF2B5EF4-FFF2-40B4-BE49-F238E27FC236}">
                  <a16:creationId xmlns:a16="http://schemas.microsoft.com/office/drawing/2014/main" id="{E9E23E0E-E302-407A-B6C8-E98E3BF44FDA}"/>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50" name="Retângulo 49">
            <a:extLst>
              <a:ext uri="{FF2B5EF4-FFF2-40B4-BE49-F238E27FC236}">
                <a16:creationId xmlns:a16="http://schemas.microsoft.com/office/drawing/2014/main" id="{F1CA532C-6E6C-4FA4-B32D-9D7AE12EED95}"/>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52" name="Google Shape;908;p27">
            <a:extLst>
              <a:ext uri="{FF2B5EF4-FFF2-40B4-BE49-F238E27FC236}">
                <a16:creationId xmlns:a16="http://schemas.microsoft.com/office/drawing/2014/main" id="{DB598EFF-5856-4954-A532-2457233EE043}"/>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2</a:t>
            </a:fld>
            <a:endParaRPr sz="1000" dirty="0">
              <a:solidFill>
                <a:srgbClr val="002060"/>
              </a:solidFill>
              <a:latin typeface="Source Sans Pro" panose="020B0503030403020204" pitchFamily="34" charset="0"/>
              <a:ea typeface="Source Sans Pro" panose="020B0503030403020204" pitchFamily="34" charset="0"/>
            </a:endParaRPr>
          </a:p>
        </p:txBody>
      </p:sp>
      <p:sp>
        <p:nvSpPr>
          <p:cNvPr id="53" name="Google Shape;73;p2">
            <a:extLst>
              <a:ext uri="{FF2B5EF4-FFF2-40B4-BE49-F238E27FC236}">
                <a16:creationId xmlns:a16="http://schemas.microsoft.com/office/drawing/2014/main" id="{B66B1522-8463-4282-89EF-5408EC50B087}"/>
              </a:ext>
            </a:extLst>
          </p:cNvPr>
          <p:cNvSpPr txBox="1">
            <a:spLocks/>
          </p:cNvSpPr>
          <p:nvPr/>
        </p:nvSpPr>
        <p:spPr>
          <a:xfrm>
            <a:off x="0" y="597065"/>
            <a:ext cx="6858000" cy="1546400"/>
          </a:xfrm>
          <a:prstGeom prst="rect">
            <a:avLst/>
          </a:prstGeom>
        </p:spPr>
        <p:txBody>
          <a:bodyPr spcFirstLastPara="1" vert="horz" wrap="square" lIns="91425" tIns="91425" rIns="91425" bIns="91425" rtlCol="0" anchor="ctr" anchorCtr="0">
            <a:noAutofit/>
          </a:bodyPr>
          <a:lstStyle>
            <a:lvl1pPr lvl="0" algn="r" defTabSz="685800" rtl="0" eaLnBrk="1" latinLnBrk="0" hangingPunct="1">
              <a:lnSpc>
                <a:spcPct val="90000"/>
              </a:lnSpc>
              <a:spcBef>
                <a:spcPts val="0"/>
              </a:spcBef>
              <a:spcAft>
                <a:spcPts val="0"/>
              </a:spcAft>
              <a:buClr>
                <a:srgbClr val="FFFFFF"/>
              </a:buClr>
              <a:buSzPts val="4800"/>
              <a:buNone/>
              <a:defRPr sz="4800" kern="1200">
                <a:solidFill>
                  <a:srgbClr val="FFFFFF"/>
                </a:solidFill>
                <a:latin typeface="+mj-lt"/>
                <a:ea typeface="+mj-ea"/>
                <a:cs typeface="+mj-cs"/>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pPr algn="l"/>
            <a:r>
              <a:rPr lang="pt-BR" sz="6000" b="1" dirty="0">
                <a:solidFill>
                  <a:srgbClr val="002060"/>
                </a:solidFill>
                <a:latin typeface="Source Sans Pro" panose="020B0503030403020204" pitchFamily="34" charset="0"/>
                <a:ea typeface="Source Sans Pro" panose="020B0503030403020204" pitchFamily="34" charset="0"/>
              </a:rPr>
              <a:t>RESUMO</a:t>
            </a:r>
          </a:p>
        </p:txBody>
      </p:sp>
      <p:grpSp>
        <p:nvGrpSpPr>
          <p:cNvPr id="54" name="Google Shape;299;p8">
            <a:extLst>
              <a:ext uri="{FF2B5EF4-FFF2-40B4-BE49-F238E27FC236}">
                <a16:creationId xmlns:a16="http://schemas.microsoft.com/office/drawing/2014/main" id="{384776E8-2886-4479-A527-76A3488E00B4}"/>
              </a:ext>
            </a:extLst>
          </p:cNvPr>
          <p:cNvGrpSpPr/>
          <p:nvPr/>
        </p:nvGrpSpPr>
        <p:grpSpPr>
          <a:xfrm rot="10800000">
            <a:off x="3427432" y="790645"/>
            <a:ext cx="3429003" cy="609600"/>
            <a:chOff x="-9525" y="4462475"/>
            <a:chExt cx="9167825" cy="595300"/>
          </a:xfrm>
        </p:grpSpPr>
        <p:sp>
          <p:nvSpPr>
            <p:cNvPr id="55" name="Google Shape;300;p8">
              <a:extLst>
                <a:ext uri="{FF2B5EF4-FFF2-40B4-BE49-F238E27FC236}">
                  <a16:creationId xmlns:a16="http://schemas.microsoft.com/office/drawing/2014/main" id="{826E458B-9BD7-463F-859D-B16DCF34E871}"/>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56" name="Google Shape;301;p8">
              <a:extLst>
                <a:ext uri="{FF2B5EF4-FFF2-40B4-BE49-F238E27FC236}">
                  <a16:creationId xmlns:a16="http://schemas.microsoft.com/office/drawing/2014/main" id="{465070A8-FFFD-4129-AA14-8ADB718F09FE}"/>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57" name="Google Shape;302;p8">
              <a:extLst>
                <a:ext uri="{FF2B5EF4-FFF2-40B4-BE49-F238E27FC236}">
                  <a16:creationId xmlns:a16="http://schemas.microsoft.com/office/drawing/2014/main" id="{A5B1B34F-0C54-414B-882F-59DDD5C5DAA6}"/>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58" name="Google Shape;34;p2">
            <a:extLst>
              <a:ext uri="{FF2B5EF4-FFF2-40B4-BE49-F238E27FC236}">
                <a16:creationId xmlns:a16="http://schemas.microsoft.com/office/drawing/2014/main" id="{B571102B-EC0C-4E65-8F36-90DB0B64427C}"/>
              </a:ext>
            </a:extLst>
          </p:cNvPr>
          <p:cNvSpPr/>
          <p:nvPr/>
        </p:nvSpPr>
        <p:spPr>
          <a:xfrm rot="10800000">
            <a:off x="-42207" y="-4"/>
            <a:ext cx="6918959"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9" name="Google Shape;35;p2">
            <a:extLst>
              <a:ext uri="{FF2B5EF4-FFF2-40B4-BE49-F238E27FC236}">
                <a16:creationId xmlns:a16="http://schemas.microsoft.com/office/drawing/2014/main" id="{D9054E26-2002-41E8-8B6D-39E9E58DFC89}"/>
              </a:ext>
            </a:extLst>
          </p:cNvPr>
          <p:cNvSpPr/>
          <p:nvPr/>
        </p:nvSpPr>
        <p:spPr>
          <a:xfrm rot="10800000">
            <a:off x="-40641" y="-10166"/>
            <a:ext cx="691896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cxnSp>
        <p:nvCxnSpPr>
          <p:cNvPr id="62" name="Conector reto 61">
            <a:extLst>
              <a:ext uri="{FF2B5EF4-FFF2-40B4-BE49-F238E27FC236}">
                <a16:creationId xmlns:a16="http://schemas.microsoft.com/office/drawing/2014/main" id="{0BAE4BC3-2953-4635-BF92-6E3F4FFA0156}"/>
              </a:ext>
            </a:extLst>
          </p:cNvPr>
          <p:cNvCxnSpPr>
            <a:cxnSpLocks/>
          </p:cNvCxnSpPr>
          <p:nvPr/>
        </p:nvCxnSpPr>
        <p:spPr>
          <a:xfrm>
            <a:off x="137786" y="1760934"/>
            <a:ext cx="28183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Conector reto 63">
            <a:extLst>
              <a:ext uri="{FF2B5EF4-FFF2-40B4-BE49-F238E27FC236}">
                <a16:creationId xmlns:a16="http://schemas.microsoft.com/office/drawing/2014/main" id="{82AD700A-F86A-4563-8E10-0848C6145699}"/>
              </a:ext>
            </a:extLst>
          </p:cNvPr>
          <p:cNvCxnSpPr>
            <a:cxnSpLocks/>
          </p:cNvCxnSpPr>
          <p:nvPr/>
        </p:nvCxnSpPr>
        <p:spPr>
          <a:xfrm flipV="1">
            <a:off x="2956142" y="966213"/>
            <a:ext cx="471290" cy="794722"/>
          </a:xfrm>
          <a:prstGeom prst="line">
            <a:avLst/>
          </a:prstGeom>
        </p:spPr>
        <p:style>
          <a:lnRef idx="2">
            <a:schemeClr val="accent1"/>
          </a:lnRef>
          <a:fillRef idx="0">
            <a:schemeClr val="accent1"/>
          </a:fillRef>
          <a:effectRef idx="1">
            <a:schemeClr val="accent1"/>
          </a:effectRef>
          <a:fontRef idx="minor">
            <a:schemeClr val="tx1"/>
          </a:fontRef>
        </p:style>
      </p:cxnSp>
      <p:sp>
        <p:nvSpPr>
          <p:cNvPr id="67" name="CaixaDeTexto 66">
            <a:extLst>
              <a:ext uri="{FF2B5EF4-FFF2-40B4-BE49-F238E27FC236}">
                <a16:creationId xmlns:a16="http://schemas.microsoft.com/office/drawing/2014/main" id="{213F6425-1C04-4FE3-BA6E-B1AE7D43FA7A}"/>
              </a:ext>
            </a:extLst>
          </p:cNvPr>
          <p:cNvSpPr txBox="1"/>
          <p:nvPr/>
        </p:nvSpPr>
        <p:spPr>
          <a:xfrm>
            <a:off x="632564" y="2040989"/>
            <a:ext cx="5539866" cy="2769989"/>
          </a:xfrm>
          <a:prstGeom prst="rect">
            <a:avLst/>
          </a:prstGeom>
          <a:noFill/>
        </p:spPr>
        <p:txBody>
          <a:bodyPr wrap="square" rtlCol="0">
            <a:spAutoFit/>
          </a:bodyPr>
          <a:lstStyle/>
          <a:p>
            <a:pPr algn="just">
              <a:lnSpc>
                <a:spcPct val="150000"/>
              </a:lnSpc>
            </a:pPr>
            <a:r>
              <a:rPr lang="en-US" sz="1300" dirty="0">
                <a:solidFill>
                  <a:srgbClr val="002060"/>
                </a:solidFill>
                <a:latin typeface="Source Sans Pro" panose="020B0503030403020204" pitchFamily="34" charset="0"/>
                <a:ea typeface="Source Sans Pro" panose="020B0503030403020204" pitchFamily="34" charset="0"/>
              </a:rPr>
              <a:t>O </a:t>
            </a:r>
            <a:r>
              <a:rPr lang="pt-BR" sz="1300" dirty="0">
                <a:solidFill>
                  <a:srgbClr val="002060"/>
                </a:solidFill>
                <a:latin typeface="Source Sans Pro" panose="020B0503030403020204" pitchFamily="34" charset="0"/>
                <a:ea typeface="Source Sans Pro" panose="020B0503030403020204" pitchFamily="34" charset="0"/>
              </a:rPr>
              <a:t>objetivo</a:t>
            </a:r>
            <a:r>
              <a:rPr lang="en-US" sz="1300" dirty="0">
                <a:solidFill>
                  <a:srgbClr val="002060"/>
                </a:solidFill>
                <a:latin typeface="Source Sans Pro" panose="020B0503030403020204" pitchFamily="34" charset="0"/>
                <a:ea typeface="Source Sans Pro" panose="020B0503030403020204" pitchFamily="34" charset="0"/>
              </a:rPr>
              <a:t> </a:t>
            </a:r>
            <a:r>
              <a:rPr lang="pt-BR" sz="1300" dirty="0">
                <a:solidFill>
                  <a:srgbClr val="002060"/>
                </a:solidFill>
                <a:latin typeface="Source Sans Pro" panose="020B0503030403020204" pitchFamily="34" charset="0"/>
                <a:ea typeface="Source Sans Pro" panose="020B0503030403020204" pitchFamily="34" charset="0"/>
              </a:rPr>
              <a:t>deste</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artigo</a:t>
            </a:r>
            <a:r>
              <a:rPr lang="en-US" sz="1300" dirty="0">
                <a:solidFill>
                  <a:srgbClr val="002060"/>
                </a:solidFill>
                <a:latin typeface="Source Sans Pro" panose="020B0503030403020204" pitchFamily="34" charset="0"/>
                <a:ea typeface="Source Sans Pro" panose="020B0503030403020204" pitchFamily="34" charset="0"/>
              </a:rPr>
              <a:t> é </a:t>
            </a:r>
            <a:r>
              <a:rPr lang="en-US" sz="1300" dirty="0" err="1">
                <a:solidFill>
                  <a:srgbClr val="002060"/>
                </a:solidFill>
                <a:latin typeface="Source Sans Pro" panose="020B0503030403020204" pitchFamily="34" charset="0"/>
                <a:ea typeface="Source Sans Pro" panose="020B0503030403020204" pitchFamily="34" charset="0"/>
              </a:rPr>
              <a:t>apresentar</a:t>
            </a:r>
            <a:r>
              <a:rPr lang="en-US" sz="1300" dirty="0">
                <a:solidFill>
                  <a:srgbClr val="002060"/>
                </a:solidFill>
                <a:latin typeface="Source Sans Pro" panose="020B0503030403020204" pitchFamily="34" charset="0"/>
                <a:ea typeface="Source Sans Pro" panose="020B0503030403020204" pitchFamily="34" charset="0"/>
              </a:rPr>
              <a:t> a </a:t>
            </a:r>
            <a:r>
              <a:rPr lang="en-US" sz="1300" dirty="0" err="1">
                <a:solidFill>
                  <a:srgbClr val="002060"/>
                </a:solidFill>
                <a:latin typeface="Source Sans Pro" panose="020B0503030403020204" pitchFamily="34" charset="0"/>
                <a:ea typeface="Source Sans Pro" panose="020B0503030403020204" pitchFamily="34" charset="0"/>
              </a:rPr>
              <a:t>aplicação</a:t>
            </a:r>
            <a:r>
              <a:rPr lang="en-US" sz="1300" dirty="0">
                <a:solidFill>
                  <a:srgbClr val="002060"/>
                </a:solidFill>
                <a:latin typeface="Source Sans Pro" panose="020B0503030403020204" pitchFamily="34" charset="0"/>
                <a:ea typeface="Source Sans Pro" panose="020B0503030403020204" pitchFamily="34" charset="0"/>
              </a:rPr>
              <a:t> de um </a:t>
            </a:r>
            <a:r>
              <a:rPr lang="en-US" sz="1300" dirty="0" err="1">
                <a:solidFill>
                  <a:srgbClr val="002060"/>
                </a:solidFill>
                <a:latin typeface="Source Sans Pro" panose="020B0503030403020204" pitchFamily="34" charset="0"/>
                <a:ea typeface="Source Sans Pro" panose="020B0503030403020204" pitchFamily="34" charset="0"/>
              </a:rPr>
              <a:t>modelo</a:t>
            </a:r>
            <a:r>
              <a:rPr lang="en-US" sz="1300" dirty="0">
                <a:solidFill>
                  <a:srgbClr val="002060"/>
                </a:solidFill>
                <a:latin typeface="Source Sans Pro" panose="020B0503030403020204" pitchFamily="34" charset="0"/>
                <a:ea typeface="Source Sans Pro" panose="020B0503030403020204" pitchFamily="34" charset="0"/>
              </a:rPr>
              <a:t> de </a:t>
            </a:r>
            <a:r>
              <a:rPr lang="en-US" sz="1300" dirty="0" err="1">
                <a:solidFill>
                  <a:srgbClr val="002060"/>
                </a:solidFill>
                <a:latin typeface="Source Sans Pro" panose="020B0503030403020204" pitchFamily="34" charset="0"/>
                <a:ea typeface="Source Sans Pro" panose="020B0503030403020204" pitchFamily="34" charset="0"/>
              </a:rPr>
              <a:t>aprendizado</a:t>
            </a:r>
            <a:r>
              <a:rPr lang="en-US" sz="1300" dirty="0">
                <a:solidFill>
                  <a:srgbClr val="002060"/>
                </a:solidFill>
                <a:latin typeface="Source Sans Pro" panose="020B0503030403020204" pitchFamily="34" charset="0"/>
                <a:ea typeface="Source Sans Pro" panose="020B0503030403020204" pitchFamily="34" charset="0"/>
              </a:rPr>
              <a:t> de </a:t>
            </a:r>
            <a:r>
              <a:rPr lang="en-US" sz="1300" dirty="0" err="1">
                <a:solidFill>
                  <a:srgbClr val="002060"/>
                </a:solidFill>
                <a:latin typeface="Source Sans Pro" panose="020B0503030403020204" pitchFamily="34" charset="0"/>
                <a:ea typeface="Source Sans Pro" panose="020B0503030403020204" pitchFamily="34" charset="0"/>
              </a:rPr>
              <a:t>máquina</a:t>
            </a:r>
            <a:r>
              <a:rPr lang="en-US" sz="1300" dirty="0">
                <a:solidFill>
                  <a:srgbClr val="002060"/>
                </a:solidFill>
                <a:latin typeface="Source Sans Pro" panose="020B0503030403020204" pitchFamily="34" charset="0"/>
                <a:ea typeface="Source Sans Pro" panose="020B0503030403020204" pitchFamily="34" charset="0"/>
              </a:rPr>
              <a:t> para </a:t>
            </a:r>
            <a:r>
              <a:rPr lang="en-US" sz="1300" dirty="0" err="1">
                <a:solidFill>
                  <a:srgbClr val="002060"/>
                </a:solidFill>
                <a:latin typeface="Source Sans Pro" panose="020B0503030403020204" pitchFamily="34" charset="0"/>
                <a:ea typeface="Source Sans Pro" panose="020B0503030403020204" pitchFamily="34" charset="0"/>
              </a:rPr>
              <a:t>auxiliar</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gestores</a:t>
            </a:r>
            <a:r>
              <a:rPr lang="en-US" sz="1300" dirty="0">
                <a:solidFill>
                  <a:srgbClr val="002060"/>
                </a:solidFill>
                <a:latin typeface="Source Sans Pro" panose="020B0503030403020204" pitchFamily="34" charset="0"/>
                <a:ea typeface="Source Sans Pro" panose="020B0503030403020204" pitchFamily="34" charset="0"/>
              </a:rPr>
              <a:t> de </a:t>
            </a:r>
            <a:r>
              <a:rPr lang="en-US" sz="1300" dirty="0" err="1">
                <a:solidFill>
                  <a:srgbClr val="002060"/>
                </a:solidFill>
                <a:latin typeface="Source Sans Pro" panose="020B0503030403020204" pitchFamily="34" charset="0"/>
                <a:ea typeface="Source Sans Pro" panose="020B0503030403020204" pitchFamily="34" charset="0"/>
              </a:rPr>
              <a:t>Unidade</a:t>
            </a:r>
            <a:r>
              <a:rPr lang="en-US" sz="1300" dirty="0">
                <a:solidFill>
                  <a:srgbClr val="002060"/>
                </a:solidFill>
                <a:latin typeface="Source Sans Pro" panose="020B0503030403020204" pitchFamily="34" charset="0"/>
                <a:ea typeface="Source Sans Pro" panose="020B0503030403020204" pitchFamily="34" charset="0"/>
              </a:rPr>
              <a:t> de </a:t>
            </a:r>
            <a:r>
              <a:rPr lang="en-US" sz="1300" dirty="0" err="1">
                <a:solidFill>
                  <a:srgbClr val="002060"/>
                </a:solidFill>
                <a:latin typeface="Source Sans Pro" panose="020B0503030403020204" pitchFamily="34" charset="0"/>
                <a:ea typeface="Source Sans Pro" panose="020B0503030403020204" pitchFamily="34" charset="0"/>
              </a:rPr>
              <a:t>Nutrição</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Alimentar</a:t>
            </a:r>
            <a:r>
              <a:rPr lang="en-US" sz="1300" dirty="0">
                <a:solidFill>
                  <a:srgbClr val="002060"/>
                </a:solidFill>
                <a:latin typeface="Source Sans Pro" panose="020B0503030403020204" pitchFamily="34" charset="0"/>
                <a:ea typeface="Source Sans Pro" panose="020B0503030403020204" pitchFamily="34" charset="0"/>
              </a:rPr>
              <a:t> (UAN’s)  a </a:t>
            </a:r>
            <a:r>
              <a:rPr lang="en-US" sz="1300" dirty="0" err="1">
                <a:solidFill>
                  <a:srgbClr val="002060"/>
                </a:solidFill>
                <a:latin typeface="Source Sans Pro" panose="020B0503030403020204" pitchFamily="34" charset="0"/>
                <a:ea typeface="Source Sans Pro" panose="020B0503030403020204" pitchFamily="34" charset="0"/>
              </a:rPr>
              <a:t>estimar</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quantas</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pessoas</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irão</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em</a:t>
            </a:r>
            <a:r>
              <a:rPr lang="en-US" sz="1300" dirty="0">
                <a:solidFill>
                  <a:srgbClr val="002060"/>
                </a:solidFill>
                <a:latin typeface="Source Sans Pro" panose="020B0503030403020204" pitchFamily="34" charset="0"/>
                <a:ea typeface="Source Sans Pro" panose="020B0503030403020204" pitchFamily="34" charset="0"/>
              </a:rPr>
              <a:t> um </a:t>
            </a:r>
            <a:r>
              <a:rPr lang="en-US" sz="1300" dirty="0" err="1">
                <a:solidFill>
                  <a:srgbClr val="002060"/>
                </a:solidFill>
                <a:latin typeface="Source Sans Pro" panose="020B0503030403020204" pitchFamily="34" charset="0"/>
                <a:ea typeface="Source Sans Pro" panose="020B0503030403020204" pitchFamily="34" charset="0"/>
              </a:rPr>
              <a:t>determinado</a:t>
            </a:r>
            <a:r>
              <a:rPr lang="en-US" sz="1300" dirty="0">
                <a:solidFill>
                  <a:srgbClr val="002060"/>
                </a:solidFill>
                <a:latin typeface="Source Sans Pro" panose="020B0503030403020204" pitchFamily="34" charset="0"/>
                <a:ea typeface="Source Sans Pro" panose="020B0503030403020204" pitchFamily="34" charset="0"/>
              </a:rPr>
              <a:t> dia. </a:t>
            </a:r>
            <a:r>
              <a:rPr lang="en-US" sz="1300" dirty="0" err="1">
                <a:solidFill>
                  <a:srgbClr val="002060"/>
                </a:solidFill>
                <a:latin typeface="Source Sans Pro" panose="020B0503030403020204" pitchFamily="34" charset="0"/>
                <a:ea typeface="Source Sans Pro" panose="020B0503030403020204" pitchFamily="34" charset="0"/>
              </a:rPr>
              <a:t>Desse</a:t>
            </a:r>
            <a:r>
              <a:rPr lang="en-US" sz="1300" dirty="0">
                <a:solidFill>
                  <a:srgbClr val="002060"/>
                </a:solidFill>
                <a:latin typeface="Source Sans Pro" panose="020B0503030403020204" pitchFamily="34" charset="0"/>
                <a:ea typeface="Source Sans Pro" panose="020B0503030403020204" pitchFamily="34" charset="0"/>
              </a:rPr>
              <a:t> modo,  a </a:t>
            </a:r>
            <a:r>
              <a:rPr lang="en-US" sz="1300" dirty="0" err="1">
                <a:solidFill>
                  <a:srgbClr val="002060"/>
                </a:solidFill>
                <a:latin typeface="Source Sans Pro" panose="020B0503030403020204" pitchFamily="34" charset="0"/>
                <a:ea typeface="Source Sans Pro" panose="020B0503030403020204" pitchFamily="34" charset="0"/>
              </a:rPr>
              <a:t>quantidade</a:t>
            </a:r>
            <a:r>
              <a:rPr lang="en-US" sz="1300" dirty="0">
                <a:solidFill>
                  <a:srgbClr val="002060"/>
                </a:solidFill>
                <a:latin typeface="Source Sans Pro" panose="020B0503030403020204" pitchFamily="34" charset="0"/>
                <a:ea typeface="Source Sans Pro" panose="020B0503030403020204" pitchFamily="34" charset="0"/>
              </a:rPr>
              <a:t> de comida a ser </a:t>
            </a:r>
            <a:r>
              <a:rPr lang="pt-BR" sz="1300" dirty="0">
                <a:solidFill>
                  <a:srgbClr val="002060"/>
                </a:solidFill>
                <a:latin typeface="Source Sans Pro" panose="020B0503030403020204" pitchFamily="34" charset="0"/>
                <a:ea typeface="Source Sans Pro" panose="020B0503030403020204" pitchFamily="34" charset="0"/>
              </a:rPr>
              <a:t>feita</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será</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muito</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mais</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assertiva</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evitando</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desperdício</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Surgiu</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essa</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necessidade</a:t>
            </a:r>
            <a:r>
              <a:rPr lang="en-US" sz="1300" dirty="0">
                <a:solidFill>
                  <a:srgbClr val="002060"/>
                </a:solidFill>
                <a:latin typeface="Source Sans Pro" panose="020B0503030403020204" pitchFamily="34" charset="0"/>
                <a:ea typeface="Source Sans Pro" panose="020B0503030403020204" pitchFamily="34" charset="0"/>
              </a:rPr>
              <a:t>, visto que </a:t>
            </a:r>
            <a:r>
              <a:rPr lang="en-US" sz="1300" dirty="0" err="1">
                <a:solidFill>
                  <a:srgbClr val="002060"/>
                </a:solidFill>
                <a:latin typeface="Source Sans Pro" panose="020B0503030403020204" pitchFamily="34" charset="0"/>
                <a:ea typeface="Source Sans Pro" panose="020B0503030403020204" pitchFamily="34" charset="0"/>
              </a:rPr>
              <a:t>ainda</a:t>
            </a:r>
            <a:r>
              <a:rPr lang="en-US" sz="1300" dirty="0">
                <a:solidFill>
                  <a:srgbClr val="002060"/>
                </a:solidFill>
                <a:latin typeface="Source Sans Pro" panose="020B0503030403020204" pitchFamily="34" charset="0"/>
                <a:ea typeface="Source Sans Pro" panose="020B0503030403020204" pitchFamily="34" charset="0"/>
              </a:rPr>
              <a:t> 30% de </a:t>
            </a:r>
            <a:r>
              <a:rPr lang="en-US" sz="1300" dirty="0" err="1">
                <a:solidFill>
                  <a:srgbClr val="002060"/>
                </a:solidFill>
                <a:latin typeface="Source Sans Pro" panose="020B0503030403020204" pitchFamily="34" charset="0"/>
                <a:ea typeface="Source Sans Pro" panose="020B0503030403020204" pitchFamily="34" charset="0"/>
              </a:rPr>
              <a:t>toda</a:t>
            </a:r>
            <a:r>
              <a:rPr lang="en-US" sz="1300" dirty="0">
                <a:solidFill>
                  <a:srgbClr val="002060"/>
                </a:solidFill>
                <a:latin typeface="Source Sans Pro" panose="020B0503030403020204" pitchFamily="34" charset="0"/>
                <a:ea typeface="Source Sans Pro" panose="020B0503030403020204" pitchFamily="34" charset="0"/>
              </a:rPr>
              <a:t> comida </a:t>
            </a:r>
            <a:r>
              <a:rPr lang="en-US" sz="1300" dirty="0" err="1">
                <a:solidFill>
                  <a:srgbClr val="002060"/>
                </a:solidFill>
                <a:latin typeface="Source Sans Pro" panose="020B0503030403020204" pitchFamily="34" charset="0"/>
                <a:ea typeface="Source Sans Pro" panose="020B0503030403020204" pitchFamily="34" charset="0"/>
              </a:rPr>
              <a:t>produzida</a:t>
            </a:r>
            <a:r>
              <a:rPr lang="en-US" sz="1300" dirty="0">
                <a:solidFill>
                  <a:srgbClr val="002060"/>
                </a:solidFill>
                <a:latin typeface="Source Sans Pro" panose="020B0503030403020204" pitchFamily="34" charset="0"/>
                <a:ea typeface="Source Sans Pro" panose="020B0503030403020204" pitchFamily="34" charset="0"/>
              </a:rPr>
              <a:t> no </a:t>
            </a:r>
            <a:r>
              <a:rPr lang="en-US" sz="1300" dirty="0" err="1">
                <a:solidFill>
                  <a:srgbClr val="002060"/>
                </a:solidFill>
                <a:latin typeface="Source Sans Pro" panose="020B0503030403020204" pitchFamily="34" charset="0"/>
                <a:ea typeface="Source Sans Pro" panose="020B0503030403020204" pitchFamily="34" charset="0"/>
              </a:rPr>
              <a:t>mundo</a:t>
            </a:r>
            <a:r>
              <a:rPr lang="en-US" sz="1300" dirty="0">
                <a:solidFill>
                  <a:srgbClr val="002060"/>
                </a:solidFill>
                <a:latin typeface="Source Sans Pro" panose="020B0503030403020204" pitchFamily="34" charset="0"/>
                <a:ea typeface="Source Sans Pro" panose="020B0503030403020204" pitchFamily="34" charset="0"/>
              </a:rPr>
              <a:t> é </a:t>
            </a:r>
            <a:r>
              <a:rPr lang="en-US" sz="1300" dirty="0" err="1">
                <a:solidFill>
                  <a:srgbClr val="002060"/>
                </a:solidFill>
                <a:latin typeface="Source Sans Pro" panose="020B0503030403020204" pitchFamily="34" charset="0"/>
                <a:ea typeface="Source Sans Pro" panose="020B0503030403020204" pitchFamily="34" charset="0"/>
              </a:rPr>
              <a:t>desperdiçada</a:t>
            </a:r>
            <a:r>
              <a:rPr lang="en-US" sz="1300" dirty="0">
                <a:solidFill>
                  <a:srgbClr val="002060"/>
                </a:solidFill>
                <a:latin typeface="Source Sans Pro" panose="020B0503030403020204" pitchFamily="34" charset="0"/>
                <a:ea typeface="Source Sans Pro" panose="020B0503030403020204" pitchFamily="34" charset="0"/>
              </a:rPr>
              <a:t> e </a:t>
            </a:r>
            <a:r>
              <a:rPr lang="en-US" sz="1300" dirty="0" err="1">
                <a:solidFill>
                  <a:srgbClr val="002060"/>
                </a:solidFill>
                <a:latin typeface="Source Sans Pro" panose="020B0503030403020204" pitchFamily="34" charset="0"/>
                <a:ea typeface="Source Sans Pro" panose="020B0503030403020204" pitchFamily="34" charset="0"/>
              </a:rPr>
              <a:t>alguns</a:t>
            </a:r>
            <a:r>
              <a:rPr lang="en-US" sz="1300" dirty="0">
                <a:solidFill>
                  <a:srgbClr val="002060"/>
                </a:solidFill>
                <a:latin typeface="Source Sans Pro" panose="020B0503030403020204" pitchFamily="34" charset="0"/>
                <a:ea typeface="Source Sans Pro" panose="020B0503030403020204" pitchFamily="34" charset="0"/>
              </a:rPr>
              <a:t> dos </a:t>
            </a:r>
            <a:r>
              <a:rPr lang="en-US" sz="1300" dirty="0" err="1">
                <a:solidFill>
                  <a:srgbClr val="002060"/>
                </a:solidFill>
                <a:latin typeface="Source Sans Pro" panose="020B0503030403020204" pitchFamily="34" charset="0"/>
                <a:ea typeface="Source Sans Pro" panose="020B0503030403020204" pitchFamily="34" charset="0"/>
              </a:rPr>
              <a:t>Objetivos</a:t>
            </a:r>
            <a:r>
              <a:rPr lang="en-US" sz="1300" dirty="0">
                <a:solidFill>
                  <a:srgbClr val="002060"/>
                </a:solidFill>
                <a:latin typeface="Source Sans Pro" panose="020B0503030403020204" pitchFamily="34" charset="0"/>
                <a:ea typeface="Source Sans Pro" panose="020B0503030403020204" pitchFamily="34" charset="0"/>
              </a:rPr>
              <a:t> de </a:t>
            </a:r>
            <a:r>
              <a:rPr lang="en-US" sz="1300" dirty="0" err="1">
                <a:solidFill>
                  <a:srgbClr val="002060"/>
                </a:solidFill>
                <a:latin typeface="Source Sans Pro" panose="020B0503030403020204" pitchFamily="34" charset="0"/>
                <a:ea typeface="Source Sans Pro" panose="020B0503030403020204" pitchFamily="34" charset="0"/>
              </a:rPr>
              <a:t>Desenvolvimento</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Sustentável</a:t>
            </a:r>
            <a:r>
              <a:rPr lang="en-US" sz="1300" dirty="0">
                <a:solidFill>
                  <a:srgbClr val="002060"/>
                </a:solidFill>
                <a:latin typeface="Source Sans Pro" panose="020B0503030403020204" pitchFamily="34" charset="0"/>
                <a:ea typeface="Source Sans Pro" panose="020B0503030403020204" pitchFamily="34" charset="0"/>
              </a:rPr>
              <a:t> (ODS) </a:t>
            </a:r>
            <a:r>
              <a:rPr lang="en-US" sz="1300" dirty="0" err="1">
                <a:solidFill>
                  <a:srgbClr val="002060"/>
                </a:solidFill>
                <a:latin typeface="Source Sans Pro" panose="020B0503030403020204" pitchFamily="34" charset="0"/>
                <a:ea typeface="Source Sans Pro" panose="020B0503030403020204" pitchFamily="34" charset="0"/>
              </a:rPr>
              <a:t>buscam</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diminuir</a:t>
            </a:r>
            <a:r>
              <a:rPr lang="en-US" sz="1300" dirty="0">
                <a:solidFill>
                  <a:srgbClr val="002060"/>
                </a:solidFill>
                <a:latin typeface="Source Sans Pro" panose="020B0503030403020204" pitchFamily="34" charset="0"/>
                <a:ea typeface="Source Sans Pro" panose="020B0503030403020204" pitchFamily="34" charset="0"/>
              </a:rPr>
              <a:t> e se </a:t>
            </a:r>
            <a:r>
              <a:rPr lang="en-US" sz="1300" dirty="0" err="1">
                <a:solidFill>
                  <a:srgbClr val="002060"/>
                </a:solidFill>
                <a:latin typeface="Source Sans Pro" panose="020B0503030403020204" pitchFamily="34" charset="0"/>
                <a:ea typeface="Source Sans Pro" panose="020B0503030403020204" pitchFamily="34" charset="0"/>
              </a:rPr>
              <a:t>possível</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sanar</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esse</a:t>
            </a:r>
            <a:r>
              <a:rPr lang="en-US" sz="1300" dirty="0">
                <a:solidFill>
                  <a:srgbClr val="002060"/>
                </a:solidFill>
                <a:latin typeface="Source Sans Pro" panose="020B0503030403020204" pitchFamily="34" charset="0"/>
                <a:ea typeface="Source Sans Pro" panose="020B0503030403020204" pitchFamily="34" charset="0"/>
              </a:rPr>
              <a:t> </a:t>
            </a:r>
            <a:r>
              <a:rPr lang="en-US" sz="1300" dirty="0" err="1">
                <a:solidFill>
                  <a:srgbClr val="002060"/>
                </a:solidFill>
                <a:latin typeface="Source Sans Pro" panose="020B0503030403020204" pitchFamily="34" charset="0"/>
                <a:ea typeface="Source Sans Pro" panose="020B0503030403020204" pitchFamily="34" charset="0"/>
              </a:rPr>
              <a:t>problema</a:t>
            </a:r>
            <a:r>
              <a:rPr lang="en-US" sz="1300" dirty="0">
                <a:solidFill>
                  <a:srgbClr val="002060"/>
                </a:solidFill>
                <a:latin typeface="Source Sans Pro" panose="020B0503030403020204" pitchFamily="34" charset="0"/>
                <a:ea typeface="Source Sans Pro" panose="020B0503030403020204" pitchFamily="34" charset="0"/>
              </a:rPr>
              <a:t>.</a:t>
            </a:r>
          </a:p>
          <a:p>
            <a:endParaRPr lang="pt-BR" dirty="0"/>
          </a:p>
        </p:txBody>
      </p:sp>
      <p:sp>
        <p:nvSpPr>
          <p:cNvPr id="68" name="CaixaDeTexto 67">
            <a:extLst>
              <a:ext uri="{FF2B5EF4-FFF2-40B4-BE49-F238E27FC236}">
                <a16:creationId xmlns:a16="http://schemas.microsoft.com/office/drawing/2014/main" id="{CA912F55-D156-43D1-9996-C2FFEC8252C1}"/>
              </a:ext>
            </a:extLst>
          </p:cNvPr>
          <p:cNvSpPr txBox="1"/>
          <p:nvPr/>
        </p:nvSpPr>
        <p:spPr>
          <a:xfrm>
            <a:off x="632564" y="4618452"/>
            <a:ext cx="5389553" cy="738664"/>
          </a:xfrm>
          <a:prstGeom prst="rect">
            <a:avLst/>
          </a:prstGeom>
          <a:noFill/>
        </p:spPr>
        <p:txBody>
          <a:bodyPr wrap="square" rtlCol="0">
            <a:spAutoFit/>
          </a:bodyPr>
          <a:lstStyle/>
          <a:p>
            <a:r>
              <a:rPr lang="pt-BR" sz="1200" dirty="0">
                <a:solidFill>
                  <a:srgbClr val="002060"/>
                </a:solidFill>
                <a:latin typeface="Source Sans Pro" panose="020B0503030403020204" pitchFamily="34" charset="0"/>
                <a:ea typeface="Source Sans Pro" panose="020B0503030403020204" pitchFamily="34" charset="0"/>
              </a:rPr>
              <a:t>Palavras-chave:  Redução de desperdício; Inteligência Artificial; 			    		     </a:t>
            </a:r>
            <a:r>
              <a:rPr lang="pt-BR" sz="1200" dirty="0" err="1">
                <a:solidFill>
                  <a:srgbClr val="002060"/>
                </a:solidFill>
                <a:latin typeface="Source Sans Pro" panose="020B0503030403020204" pitchFamily="34" charset="0"/>
                <a:ea typeface="Source Sans Pro" panose="020B0503030403020204" pitchFamily="34" charset="0"/>
              </a:rPr>
              <a:t>Machine</a:t>
            </a:r>
            <a:r>
              <a:rPr lang="pt-BR" sz="1200" dirty="0">
                <a:solidFill>
                  <a:srgbClr val="002060"/>
                </a:solidFill>
                <a:latin typeface="Source Sans Pro" panose="020B0503030403020204" pitchFamily="34" charset="0"/>
                <a:ea typeface="Source Sans Pro" panose="020B0503030403020204" pitchFamily="34" charset="0"/>
              </a:rPr>
              <a:t> Learning;  SVR;   Gestão de Refeitórios.</a:t>
            </a:r>
            <a:endParaRPr lang="en-US" sz="1200" dirty="0">
              <a:solidFill>
                <a:srgbClr val="002060"/>
              </a:solidFill>
              <a:latin typeface="Source Sans Pro" panose="020B0503030403020204" pitchFamily="34" charset="0"/>
              <a:ea typeface="Source Sans Pro" panose="020B0503030403020204" pitchFamily="34" charset="0"/>
            </a:endParaRPr>
          </a:p>
          <a:p>
            <a:endParaRPr lang="pt-BR" dirty="0"/>
          </a:p>
        </p:txBody>
      </p:sp>
      <p:grpSp>
        <p:nvGrpSpPr>
          <p:cNvPr id="95" name="Agrupar 94">
            <a:extLst>
              <a:ext uri="{FF2B5EF4-FFF2-40B4-BE49-F238E27FC236}">
                <a16:creationId xmlns:a16="http://schemas.microsoft.com/office/drawing/2014/main" id="{EE09A638-59AF-4433-A83A-CF5B2B7A73DA}"/>
              </a:ext>
            </a:extLst>
          </p:cNvPr>
          <p:cNvGrpSpPr/>
          <p:nvPr/>
        </p:nvGrpSpPr>
        <p:grpSpPr>
          <a:xfrm>
            <a:off x="2194675" y="5577774"/>
            <a:ext cx="3039091" cy="2481272"/>
            <a:chOff x="873378" y="5755639"/>
            <a:chExt cx="4017743" cy="3089781"/>
          </a:xfrm>
        </p:grpSpPr>
        <p:grpSp>
          <p:nvGrpSpPr>
            <p:cNvPr id="96" name="Agrupar 95">
              <a:extLst>
                <a:ext uri="{FF2B5EF4-FFF2-40B4-BE49-F238E27FC236}">
                  <a16:creationId xmlns:a16="http://schemas.microsoft.com/office/drawing/2014/main" id="{D3815157-71E0-4734-88C1-B479F75DEADA}"/>
                </a:ext>
              </a:extLst>
            </p:cNvPr>
            <p:cNvGrpSpPr/>
            <p:nvPr/>
          </p:nvGrpSpPr>
          <p:grpSpPr>
            <a:xfrm>
              <a:off x="873378" y="5755639"/>
              <a:ext cx="4017743" cy="3089781"/>
              <a:chOff x="2104412" y="4016323"/>
              <a:chExt cx="2649177" cy="2094657"/>
            </a:xfrm>
          </p:grpSpPr>
          <p:grpSp>
            <p:nvGrpSpPr>
              <p:cNvPr id="101" name="Group 3">
                <a:extLst>
                  <a:ext uri="{FF2B5EF4-FFF2-40B4-BE49-F238E27FC236}">
                    <a16:creationId xmlns:a16="http://schemas.microsoft.com/office/drawing/2014/main" id="{431DE798-EC53-451A-9036-675E45B6441F}"/>
                  </a:ext>
                </a:extLst>
              </p:cNvPr>
              <p:cNvGrpSpPr/>
              <p:nvPr/>
            </p:nvGrpSpPr>
            <p:grpSpPr>
              <a:xfrm>
                <a:off x="2104412" y="4016323"/>
                <a:ext cx="2649177" cy="2094657"/>
                <a:chOff x="2228055" y="1971102"/>
                <a:chExt cx="4575969" cy="3618138"/>
              </a:xfrm>
            </p:grpSpPr>
            <p:sp>
              <p:nvSpPr>
                <p:cNvPr id="105" name="Freeform 18">
                  <a:extLst>
                    <a:ext uri="{FF2B5EF4-FFF2-40B4-BE49-F238E27FC236}">
                      <a16:creationId xmlns:a16="http://schemas.microsoft.com/office/drawing/2014/main" id="{9583883A-4A5A-465B-B0C9-1059E69B72A7}"/>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rgbClr val="BDF32E"/>
                </a:solidFill>
                <a:ln>
                  <a:solidFill>
                    <a:schemeClr val="tx1"/>
                  </a:solidFill>
                </a:ln>
              </p:spPr>
              <p:txBody>
                <a:bodyPr vert="horz" wrap="square" lIns="51435" tIns="25718" rIns="51435" bIns="25718" numCol="1" anchor="t" anchorCtr="0" compatLnSpc="1">
                  <a:prstTxWarp prst="textNoShape">
                    <a:avLst/>
                  </a:prstTxWarp>
                </a:bodyPr>
                <a:lstStyle/>
                <a:p>
                  <a:endParaRPr lang="ko-KR" altLang="en-US" sz="1519" dirty="0">
                    <a:solidFill>
                      <a:srgbClr val="BDF32E"/>
                    </a:solidFill>
                  </a:endParaRPr>
                </a:p>
              </p:txBody>
            </p:sp>
            <p:sp>
              <p:nvSpPr>
                <p:cNvPr id="106" name="Freeform 18">
                  <a:extLst>
                    <a:ext uri="{FF2B5EF4-FFF2-40B4-BE49-F238E27FC236}">
                      <a16:creationId xmlns:a16="http://schemas.microsoft.com/office/drawing/2014/main" id="{A4E56B9A-C027-4E48-8F4A-3AF86859BDD9}"/>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rgbClr val="44DBF8"/>
                </a:solidFill>
                <a:ln>
                  <a:solidFill>
                    <a:schemeClr val="tx1"/>
                  </a:solidFill>
                </a:ln>
              </p:spPr>
              <p:txBody>
                <a:bodyPr vert="horz" wrap="square" lIns="51435" tIns="25718" rIns="51435" bIns="25718" numCol="1" anchor="t" anchorCtr="0" compatLnSpc="1">
                  <a:prstTxWarp prst="textNoShape">
                    <a:avLst/>
                  </a:prstTxWarp>
                </a:bodyPr>
                <a:lstStyle/>
                <a:p>
                  <a:endParaRPr lang="ko-KR" altLang="en-US" sz="1519" dirty="0"/>
                </a:p>
              </p:txBody>
            </p:sp>
          </p:grpSp>
          <p:grpSp>
            <p:nvGrpSpPr>
              <p:cNvPr id="102" name="Graphic 33">
                <a:extLst>
                  <a:ext uri="{FF2B5EF4-FFF2-40B4-BE49-F238E27FC236}">
                    <a16:creationId xmlns:a16="http://schemas.microsoft.com/office/drawing/2014/main" id="{12F038BD-13A3-4BE9-A079-2678D90E27D7}"/>
                  </a:ext>
                </a:extLst>
              </p:cNvPr>
              <p:cNvGrpSpPr/>
              <p:nvPr/>
            </p:nvGrpSpPr>
            <p:grpSpPr>
              <a:xfrm>
                <a:off x="3042243" y="4361660"/>
                <a:ext cx="772329" cy="714197"/>
                <a:chOff x="7424910" y="2405641"/>
                <a:chExt cx="1771650" cy="1638300"/>
              </a:xfrm>
              <a:solidFill>
                <a:schemeClr val="accent4"/>
              </a:solidFill>
            </p:grpSpPr>
            <p:sp>
              <p:nvSpPr>
                <p:cNvPr id="103" name="Freeform: Shape 34">
                  <a:extLst>
                    <a:ext uri="{FF2B5EF4-FFF2-40B4-BE49-F238E27FC236}">
                      <a16:creationId xmlns:a16="http://schemas.microsoft.com/office/drawing/2014/main" id="{F5A7B9E0-3B7A-4789-8098-E7A49613420A}"/>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solidFill>
                  <a:srgbClr val="3C78D8"/>
                </a:solidFill>
                <a:ln w="9525" cap="flat">
                  <a:noFill/>
                  <a:prstDash val="solid"/>
                  <a:miter/>
                </a:ln>
              </p:spPr>
              <p:txBody>
                <a:bodyPr rtlCol="0" anchor="ctr"/>
                <a:lstStyle/>
                <a:p>
                  <a:endParaRPr lang="en-US" sz="1013"/>
                </a:p>
              </p:txBody>
            </p:sp>
            <p:sp>
              <p:nvSpPr>
                <p:cNvPr id="104" name="Freeform: Shape 35">
                  <a:extLst>
                    <a:ext uri="{FF2B5EF4-FFF2-40B4-BE49-F238E27FC236}">
                      <a16:creationId xmlns:a16="http://schemas.microsoft.com/office/drawing/2014/main" id="{F4F9F4D9-E803-4735-B636-E1C94F7ABC74}"/>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solidFill>
                  <a:srgbClr val="3C78D8"/>
                </a:solidFill>
                <a:ln w="9525" cap="flat">
                  <a:noFill/>
                  <a:prstDash val="solid"/>
                  <a:miter/>
                </a:ln>
              </p:spPr>
              <p:txBody>
                <a:bodyPr rtlCol="0" anchor="ctr"/>
                <a:lstStyle/>
                <a:p>
                  <a:endParaRPr lang="en-US" sz="1013"/>
                </a:p>
              </p:txBody>
            </p:sp>
          </p:grpSp>
        </p:grpSp>
        <p:grpSp>
          <p:nvGrpSpPr>
            <p:cNvPr id="97" name="Agrupar 96">
              <a:extLst>
                <a:ext uri="{FF2B5EF4-FFF2-40B4-BE49-F238E27FC236}">
                  <a16:creationId xmlns:a16="http://schemas.microsoft.com/office/drawing/2014/main" id="{C810BED3-FFCE-4D1E-BC1B-761ADFF7AF62}"/>
                </a:ext>
              </a:extLst>
            </p:cNvPr>
            <p:cNvGrpSpPr/>
            <p:nvPr/>
          </p:nvGrpSpPr>
          <p:grpSpPr>
            <a:xfrm>
              <a:off x="2428746" y="7378839"/>
              <a:ext cx="916678" cy="737900"/>
              <a:chOff x="9461241" y="6499643"/>
              <a:chExt cx="1530221" cy="1149152"/>
            </a:xfrm>
          </p:grpSpPr>
          <p:sp>
            <p:nvSpPr>
              <p:cNvPr id="98" name="Retângulo com Canto Aparado do Mesmo Lado 21">
                <a:extLst>
                  <a:ext uri="{FF2B5EF4-FFF2-40B4-BE49-F238E27FC236}">
                    <a16:creationId xmlns:a16="http://schemas.microsoft.com/office/drawing/2014/main" id="{31A2E334-DAE7-4F6B-A62D-F3AFC6550FC1}"/>
                  </a:ext>
                </a:extLst>
              </p:cNvPr>
              <p:cNvSpPr/>
              <p:nvPr/>
            </p:nvSpPr>
            <p:spPr>
              <a:xfrm flipV="1">
                <a:off x="9461241" y="7539134"/>
                <a:ext cx="1530220" cy="109661"/>
              </a:xfrm>
              <a:prstGeom prst="snip2SameRect">
                <a:avLst>
                  <a:gd name="adj1" fmla="val 50000"/>
                  <a:gd name="adj2" fmla="val 0"/>
                </a:avLst>
              </a:prstGeom>
              <a:gradFill>
                <a:gsLst>
                  <a:gs pos="0">
                    <a:schemeClr val="accent1">
                      <a:lumMod val="5000"/>
                      <a:lumOff val="95000"/>
                    </a:schemeClr>
                  </a:gs>
                  <a:gs pos="71000">
                    <a:schemeClr val="accent1">
                      <a:lumMod val="45000"/>
                      <a:lumOff val="55000"/>
                    </a:schemeClr>
                  </a:gs>
                  <a:gs pos="100000">
                    <a:schemeClr val="accent1">
                      <a:lumMod val="45000"/>
                      <a:lumOff val="55000"/>
                    </a:schemeClr>
                  </a:gs>
                  <a:gs pos="34000">
                    <a:schemeClr val="accent1">
                      <a:lumMod val="30000"/>
                      <a:lumOff val="70000"/>
                    </a:schemeClr>
                  </a:gs>
                </a:gsLst>
                <a:lin ang="21594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9" name="Fluxograma: Atraso 98">
                <a:extLst>
                  <a:ext uri="{FF2B5EF4-FFF2-40B4-BE49-F238E27FC236}">
                    <a16:creationId xmlns:a16="http://schemas.microsoft.com/office/drawing/2014/main" id="{72929B78-4F83-41CA-B01B-CF7CD6BF0AAE}"/>
                  </a:ext>
                </a:extLst>
              </p:cNvPr>
              <p:cNvSpPr/>
              <p:nvPr/>
            </p:nvSpPr>
            <p:spPr>
              <a:xfrm rot="16200000">
                <a:off x="9900934" y="6334331"/>
                <a:ext cx="650836" cy="1530220"/>
              </a:xfrm>
              <a:prstGeom prst="flowChartDelay">
                <a:avLst/>
              </a:prstGeom>
              <a:gradFill>
                <a:gsLst>
                  <a:gs pos="0">
                    <a:schemeClr val="accent1">
                      <a:lumMod val="5000"/>
                      <a:lumOff val="95000"/>
                    </a:schemeClr>
                  </a:gs>
                  <a:gs pos="71000">
                    <a:schemeClr val="accent1">
                      <a:lumMod val="45000"/>
                      <a:lumOff val="55000"/>
                    </a:schemeClr>
                  </a:gs>
                  <a:gs pos="100000">
                    <a:schemeClr val="accent1">
                      <a:lumMod val="45000"/>
                      <a:lumOff val="55000"/>
                    </a:schemeClr>
                  </a:gs>
                  <a:gs pos="34000">
                    <a:schemeClr val="accent1">
                      <a:lumMod val="30000"/>
                      <a:lumOff val="70000"/>
                    </a:schemeClr>
                  </a:gs>
                </a:gsLst>
                <a:lin ang="21594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00" name="Fluxograma: Conector fora de Página 99">
                <a:extLst>
                  <a:ext uri="{FF2B5EF4-FFF2-40B4-BE49-F238E27FC236}">
                    <a16:creationId xmlns:a16="http://schemas.microsoft.com/office/drawing/2014/main" id="{A58BA4DA-2BC5-4DC4-A908-47AFCAC257E5}"/>
                  </a:ext>
                </a:extLst>
              </p:cNvPr>
              <p:cNvSpPr/>
              <p:nvPr/>
            </p:nvSpPr>
            <p:spPr>
              <a:xfrm>
                <a:off x="10094118" y="6499643"/>
                <a:ext cx="264465" cy="274379"/>
              </a:xfrm>
              <a:prstGeom prst="flowChartOffpageConnector">
                <a:avLst/>
              </a:prstGeom>
              <a:gradFill>
                <a:gsLst>
                  <a:gs pos="0">
                    <a:schemeClr val="accent1">
                      <a:lumMod val="5000"/>
                      <a:lumOff val="95000"/>
                    </a:schemeClr>
                  </a:gs>
                  <a:gs pos="71000">
                    <a:schemeClr val="accent1">
                      <a:lumMod val="45000"/>
                      <a:lumOff val="55000"/>
                    </a:schemeClr>
                  </a:gs>
                  <a:gs pos="100000">
                    <a:schemeClr val="accent1">
                      <a:lumMod val="45000"/>
                      <a:lumOff val="55000"/>
                    </a:schemeClr>
                  </a:gs>
                  <a:gs pos="34000">
                    <a:schemeClr val="accent1">
                      <a:lumMod val="30000"/>
                      <a:lumOff val="70000"/>
                    </a:schemeClr>
                  </a:gs>
                </a:gsLst>
                <a:lin ang="21594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grpSp>
    </p:spTree>
    <p:extLst>
      <p:ext uri="{BB962C8B-B14F-4D97-AF65-F5344CB8AC3E}">
        <p14:creationId xmlns:p14="http://schemas.microsoft.com/office/powerpoint/2010/main" val="8413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35;p2">
            <a:extLst>
              <a:ext uri="{FF2B5EF4-FFF2-40B4-BE49-F238E27FC236}">
                <a16:creationId xmlns:a16="http://schemas.microsoft.com/office/drawing/2014/main" id="{0AD84235-FA27-4D10-9E19-9CB60F190D17}"/>
              </a:ext>
            </a:extLst>
          </p:cNvPr>
          <p:cNvSpPr/>
          <p:nvPr/>
        </p:nvSpPr>
        <p:spPr>
          <a:xfrm>
            <a:off x="3436781" y="1252604"/>
            <a:ext cx="6858000" cy="8087442"/>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56" name="Google Shape;34;p2">
            <a:extLst>
              <a:ext uri="{FF2B5EF4-FFF2-40B4-BE49-F238E27FC236}">
                <a16:creationId xmlns:a16="http://schemas.microsoft.com/office/drawing/2014/main" id="{A6423F88-0799-4FB3-AD2F-1E1143024EDD}"/>
              </a:ext>
            </a:extLst>
          </p:cNvPr>
          <p:cNvSpPr/>
          <p:nvPr/>
        </p:nvSpPr>
        <p:spPr>
          <a:xfrm rot="10800000">
            <a:off x="-519" y="-2"/>
            <a:ext cx="6858003"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7" name="Google Shape;35;p2">
            <a:extLst>
              <a:ext uri="{FF2B5EF4-FFF2-40B4-BE49-F238E27FC236}">
                <a16:creationId xmlns:a16="http://schemas.microsoft.com/office/drawing/2014/main" id="{D64DA3AD-318A-4830-84C8-0432F3C33FCD}"/>
              </a:ext>
            </a:extLst>
          </p:cNvPr>
          <p:cNvSpPr/>
          <p:nvPr/>
        </p:nvSpPr>
        <p:spPr>
          <a:xfrm rot="10800000">
            <a:off x="-1570" y="-10163"/>
            <a:ext cx="6858005"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59" name="Google Shape;35;p2">
            <a:extLst>
              <a:ext uri="{FF2B5EF4-FFF2-40B4-BE49-F238E27FC236}">
                <a16:creationId xmlns:a16="http://schemas.microsoft.com/office/drawing/2014/main" id="{31204D1D-9BCE-4233-B11A-0216107CD10D}"/>
              </a:ext>
            </a:extLst>
          </p:cNvPr>
          <p:cNvSpPr/>
          <p:nvPr/>
        </p:nvSpPr>
        <p:spPr>
          <a:xfrm rot="10800000">
            <a:off x="-3421744" y="2435387"/>
            <a:ext cx="6858000" cy="7250789"/>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BDF32E">
              <a:alpha val="73460"/>
            </a:srgbClr>
          </a:solidFill>
          <a:ln>
            <a:noFill/>
          </a:ln>
        </p:spPr>
      </p:sp>
      <p:sp>
        <p:nvSpPr>
          <p:cNvPr id="60" name="Google Shape;35;p2">
            <a:extLst>
              <a:ext uri="{FF2B5EF4-FFF2-40B4-BE49-F238E27FC236}">
                <a16:creationId xmlns:a16="http://schemas.microsoft.com/office/drawing/2014/main" id="{79EF01A4-C7D8-4839-8517-52D8099A2117}"/>
              </a:ext>
            </a:extLst>
          </p:cNvPr>
          <p:cNvSpPr/>
          <p:nvPr/>
        </p:nvSpPr>
        <p:spPr>
          <a:xfrm>
            <a:off x="-3421744" y="901080"/>
            <a:ext cx="6858000" cy="153430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BDF32E">
              <a:alpha val="73460"/>
            </a:srgbClr>
          </a:solidFill>
          <a:ln>
            <a:noFill/>
          </a:ln>
        </p:spPr>
      </p:sp>
      <p:sp>
        <p:nvSpPr>
          <p:cNvPr id="63" name="Google Shape;908;p27">
            <a:extLst>
              <a:ext uri="{FF2B5EF4-FFF2-40B4-BE49-F238E27FC236}">
                <a16:creationId xmlns:a16="http://schemas.microsoft.com/office/drawing/2014/main" id="{36819723-C6A1-4521-9F21-44BBFC09FDE7}"/>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3</a:t>
            </a:fld>
            <a:endParaRPr sz="1000" dirty="0">
              <a:solidFill>
                <a:srgbClr val="002060"/>
              </a:solidFill>
              <a:latin typeface="Source Sans Pro" panose="020B0503030403020204" pitchFamily="34" charset="0"/>
              <a:ea typeface="Source Sans Pro" panose="020B0503030403020204" pitchFamily="34" charset="0"/>
            </a:endParaRPr>
          </a:p>
        </p:txBody>
      </p:sp>
      <p:sp>
        <p:nvSpPr>
          <p:cNvPr id="64" name="CaixaDeTexto 63">
            <a:extLst>
              <a:ext uri="{FF2B5EF4-FFF2-40B4-BE49-F238E27FC236}">
                <a16:creationId xmlns:a16="http://schemas.microsoft.com/office/drawing/2014/main" id="{E8E8141D-E4E7-4D15-98FF-7F98375366EA}"/>
              </a:ext>
            </a:extLst>
          </p:cNvPr>
          <p:cNvSpPr txBox="1"/>
          <p:nvPr/>
        </p:nvSpPr>
        <p:spPr>
          <a:xfrm>
            <a:off x="525094" y="1144201"/>
            <a:ext cx="3590492" cy="1323439"/>
          </a:xfrm>
          <a:prstGeom prst="rect">
            <a:avLst/>
          </a:prstGeom>
          <a:noFill/>
        </p:spPr>
        <p:txBody>
          <a:bodyPr wrap="square" rtlCol="0">
            <a:spAutoFit/>
          </a:bodyPr>
          <a:lstStyle/>
          <a:p>
            <a:r>
              <a:rPr lang="pt-BR" sz="4000" b="1" dirty="0">
                <a:solidFill>
                  <a:srgbClr val="002060"/>
                </a:solidFill>
                <a:latin typeface="Source Sans Pro" panose="020B0503030403020204" pitchFamily="34" charset="0"/>
                <a:ea typeface="Source Sans Pro" panose="020B0503030403020204" pitchFamily="34" charset="0"/>
              </a:rPr>
              <a:t>OBJETIVO GERAL</a:t>
            </a:r>
          </a:p>
        </p:txBody>
      </p:sp>
      <p:sp>
        <p:nvSpPr>
          <p:cNvPr id="65" name="CaixaDeTexto 64">
            <a:extLst>
              <a:ext uri="{FF2B5EF4-FFF2-40B4-BE49-F238E27FC236}">
                <a16:creationId xmlns:a16="http://schemas.microsoft.com/office/drawing/2014/main" id="{D339AC36-EF89-4DAB-A92B-DD26710C5516}"/>
              </a:ext>
            </a:extLst>
          </p:cNvPr>
          <p:cNvSpPr txBox="1"/>
          <p:nvPr/>
        </p:nvSpPr>
        <p:spPr>
          <a:xfrm>
            <a:off x="194153" y="2516553"/>
            <a:ext cx="3087666" cy="5326138"/>
          </a:xfrm>
          <a:prstGeom prst="rect">
            <a:avLst/>
          </a:prstGeom>
          <a:noFill/>
        </p:spPr>
        <p:txBody>
          <a:bodyPr wrap="square" numCol="1" spcCol="360000" rtlCol="0">
            <a:spAutoFit/>
          </a:bodyPr>
          <a:lstStyle/>
          <a:p>
            <a:pPr algn="just">
              <a:lnSpc>
                <a:spcPct val="150000"/>
              </a:lnSpc>
            </a:pPr>
            <a:r>
              <a:rPr lang="pt-BR" sz="1200" dirty="0">
                <a:latin typeface="Source Sans Pro" panose="020B0503030403020204" pitchFamily="34" charset="0"/>
                <a:ea typeface="Source Sans Pro" panose="020B0503030403020204" pitchFamily="34" charset="0"/>
              </a:rPr>
              <a:t>Tendo em vista que o desperdício alimentar vem sendo um problema crônico mundial,  a Organização das Nações Unidas desenvolveu uma agenda com 17 objetivos a serem alcançadas para diminuir ou resolver problemas ambientas, econômicos e sociais. Neste trabalho foi contemplado dois tópicos da agenda, fome zero e agricultura responsável e consumo e produção responsáveis. Visto que em Unidades de Nutrição Alimentar (UAN) ainda há grandes desperdícios em relação à sua produção, observou-se a necessidade da mudança dos processos que são aplicados atualmente. Portanto o estudo elaborado tem como objetivo geral desenvolver um método de previsão de consumidores em uma UAN com o auxilio de inteligência artificial e aprendizado de máquina.</a:t>
            </a:r>
          </a:p>
        </p:txBody>
      </p:sp>
      <p:sp>
        <p:nvSpPr>
          <p:cNvPr id="66" name="CaixaDeTexto 65">
            <a:extLst>
              <a:ext uri="{FF2B5EF4-FFF2-40B4-BE49-F238E27FC236}">
                <a16:creationId xmlns:a16="http://schemas.microsoft.com/office/drawing/2014/main" id="{7DAC386C-0350-4C7A-AE49-4B6DE579B07A}"/>
              </a:ext>
            </a:extLst>
          </p:cNvPr>
          <p:cNvSpPr txBox="1"/>
          <p:nvPr/>
        </p:nvSpPr>
        <p:spPr>
          <a:xfrm>
            <a:off x="3482522" y="2430823"/>
            <a:ext cx="3569631" cy="1323439"/>
          </a:xfrm>
          <a:prstGeom prst="rect">
            <a:avLst/>
          </a:prstGeom>
          <a:noFill/>
        </p:spPr>
        <p:txBody>
          <a:bodyPr wrap="square" rtlCol="0">
            <a:spAutoFit/>
          </a:bodyPr>
          <a:lstStyle/>
          <a:p>
            <a:r>
              <a:rPr lang="pt-BR" sz="4000" b="1" dirty="0">
                <a:solidFill>
                  <a:srgbClr val="002060"/>
                </a:solidFill>
                <a:latin typeface="Source Sans Pro" panose="020B0503030403020204" pitchFamily="34" charset="0"/>
                <a:ea typeface="Source Sans Pro" panose="020B0503030403020204" pitchFamily="34" charset="0"/>
              </a:rPr>
              <a:t>OBJETIVOS ESPECÍFICOS</a:t>
            </a:r>
          </a:p>
        </p:txBody>
      </p:sp>
      <p:sp>
        <p:nvSpPr>
          <p:cNvPr id="12" name="CaixaDeTexto 11">
            <a:extLst>
              <a:ext uri="{FF2B5EF4-FFF2-40B4-BE49-F238E27FC236}">
                <a16:creationId xmlns:a16="http://schemas.microsoft.com/office/drawing/2014/main" id="{C98DA4B8-F041-4259-96CF-3CC15C037C46}"/>
              </a:ext>
            </a:extLst>
          </p:cNvPr>
          <p:cNvSpPr txBox="1"/>
          <p:nvPr/>
        </p:nvSpPr>
        <p:spPr>
          <a:xfrm>
            <a:off x="3543824" y="3754262"/>
            <a:ext cx="3120023" cy="5168979"/>
          </a:xfrm>
          <a:prstGeom prst="rect">
            <a:avLst/>
          </a:prstGeom>
          <a:noFill/>
        </p:spPr>
        <p:txBody>
          <a:bodyPr wrap="square" numCol="1" spcCol="360000" rtlCol="0">
            <a:spAutoFit/>
          </a:bodyPr>
          <a:lstStyle/>
          <a:p>
            <a:pPr algn="just">
              <a:lnSpc>
                <a:spcPct val="150000"/>
              </a:lnSpc>
            </a:pPr>
            <a:r>
              <a:rPr lang="pt-BR" sz="1200" dirty="0">
                <a:latin typeface="Source Sans Pro" panose="020B0503030403020204" pitchFamily="34" charset="0"/>
                <a:ea typeface="Source Sans Pro" panose="020B0503030403020204" pitchFamily="34" charset="0"/>
              </a:rPr>
              <a:t>Visto que parte do processo para estimar a quantidade de comida que será feita em um determinado dia ainda se dá de forma empírica, sou seja, o gestor pela sua experiência estima a quantidade de comida que será feita. E os algoritmos de previsão  cada vez mais assertivos utilizando inteligência artificial e aprendizado de máquina. Observou-se a oportunidade de automatizar esse processo unindo inteligência Artificial e os dados que se tem de um refeitório. Portanto usou-se os dados para modelar e criar uma base de dados para que pudesse prever e otimizar com o auxilio de aprendizado de máquina e inteligência artificial quantas pessoas irão frequentar determinada UAN levando em considerações variáveis dependentes e independentes</a:t>
            </a:r>
            <a:r>
              <a:rPr lang="pt-BR" sz="1780" dirty="0">
                <a:latin typeface="Source Sans Pro" panose="020B0503030403020204" pitchFamily="34" charset="0"/>
                <a:ea typeface="Source Sans Pro" panose="020B0503030403020204" pitchFamily="34" charset="0"/>
              </a:rPr>
              <a:t>.</a:t>
            </a:r>
          </a:p>
        </p:txBody>
      </p:sp>
      <p:sp>
        <p:nvSpPr>
          <p:cNvPr id="14" name="Retângulo 13">
            <a:extLst>
              <a:ext uri="{FF2B5EF4-FFF2-40B4-BE49-F238E27FC236}">
                <a16:creationId xmlns:a16="http://schemas.microsoft.com/office/drawing/2014/main" id="{FAB19A7F-6DCC-4300-95EF-D259BD1CD1DA}"/>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1159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8;p27">
            <a:extLst>
              <a:ext uri="{FF2B5EF4-FFF2-40B4-BE49-F238E27FC236}">
                <a16:creationId xmlns:a16="http://schemas.microsoft.com/office/drawing/2014/main" id="{99BC7F4E-7AEF-4ED2-9879-0FD715B63EB7}"/>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4</a:t>
            </a:fld>
            <a:endParaRPr sz="1000" dirty="0">
              <a:solidFill>
                <a:srgbClr val="002060"/>
              </a:solidFill>
              <a:latin typeface="Source Sans Pro" panose="020B0503030403020204" pitchFamily="34" charset="0"/>
              <a:ea typeface="Source Sans Pro" panose="020B0503030403020204" pitchFamily="34" charset="0"/>
            </a:endParaRPr>
          </a:p>
        </p:txBody>
      </p:sp>
      <p:sp>
        <p:nvSpPr>
          <p:cNvPr id="5" name="Google Shape;34;p2">
            <a:extLst>
              <a:ext uri="{FF2B5EF4-FFF2-40B4-BE49-F238E27FC236}">
                <a16:creationId xmlns:a16="http://schemas.microsoft.com/office/drawing/2014/main" id="{51246EA8-621F-4F79-9603-28450132B705}"/>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6" name="Google Shape;35;p2">
            <a:extLst>
              <a:ext uri="{FF2B5EF4-FFF2-40B4-BE49-F238E27FC236}">
                <a16:creationId xmlns:a16="http://schemas.microsoft.com/office/drawing/2014/main" id="{4CD2773D-F681-4E50-A368-AE896B1BDD5A}"/>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7" name="CaixaDeTexto 6">
            <a:extLst>
              <a:ext uri="{FF2B5EF4-FFF2-40B4-BE49-F238E27FC236}">
                <a16:creationId xmlns:a16="http://schemas.microsoft.com/office/drawing/2014/main" id="{B0395674-1929-40B8-A42E-3299F0C075A1}"/>
              </a:ext>
            </a:extLst>
          </p:cNvPr>
          <p:cNvSpPr txBox="1"/>
          <p:nvPr/>
        </p:nvSpPr>
        <p:spPr>
          <a:xfrm>
            <a:off x="0" y="1281987"/>
            <a:ext cx="4046906"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DESPERDÍCIO</a:t>
            </a:r>
          </a:p>
        </p:txBody>
      </p:sp>
      <p:sp>
        <p:nvSpPr>
          <p:cNvPr id="8" name="Google Shape;822;p21">
            <a:extLst>
              <a:ext uri="{FF2B5EF4-FFF2-40B4-BE49-F238E27FC236}">
                <a16:creationId xmlns:a16="http://schemas.microsoft.com/office/drawing/2014/main" id="{66FCBE4A-94DA-4892-B1B9-9AC4831123F1}"/>
              </a:ext>
            </a:extLst>
          </p:cNvPr>
          <p:cNvSpPr txBox="1">
            <a:spLocks/>
          </p:cNvSpPr>
          <p:nvPr/>
        </p:nvSpPr>
        <p:spPr>
          <a:xfrm>
            <a:off x="3391949" y="1994180"/>
            <a:ext cx="2784953" cy="2780645"/>
          </a:xfrm>
          <a:prstGeom prst="rect">
            <a:avLst/>
          </a:prstGeom>
        </p:spPr>
        <p:txBody>
          <a:bodyPr spcFirstLastPara="1" vert="horz" wrap="square" lIns="68569" tIns="68569" rIns="68569" bIns="68569"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spcBef>
                <a:spcPts val="450"/>
              </a:spcBef>
              <a:buFont typeface="Arial" panose="020B0604020202020204" pitchFamily="34" charset="0"/>
              <a:buNone/>
            </a:pPr>
            <a:r>
              <a:rPr lang="pt-BR" sz="1200" dirty="0">
                <a:solidFill>
                  <a:srgbClr val="002060"/>
                </a:solidFill>
                <a:latin typeface="Source Sans Pro" panose="020B0503030403020204" pitchFamily="34" charset="0"/>
                <a:ea typeface="Source Sans Pro" panose="020B0503030403020204" pitchFamily="34" charset="0"/>
              </a:rPr>
              <a:t>Uma grande parcela da comida produzida no mundo é jogada fora sem ter a chance de ser ingerida. A Organização das Nações Unidas para a Alimentação e a Agricultura (FAO), alertou que, anualmente</a:t>
            </a:r>
            <a:r>
              <a:rPr lang="pt-BR" sz="1200" b="1" dirty="0">
                <a:solidFill>
                  <a:srgbClr val="002060"/>
                </a:solidFill>
                <a:latin typeface="Source Sans Pro" panose="020B0503030403020204" pitchFamily="34" charset="0"/>
                <a:ea typeface="Source Sans Pro" panose="020B0503030403020204" pitchFamily="34" charset="0"/>
              </a:rPr>
              <a:t>, 1,3 bilhão</a:t>
            </a:r>
            <a:r>
              <a:rPr lang="pt-BR" sz="1200" dirty="0">
                <a:solidFill>
                  <a:srgbClr val="002060"/>
                </a:solidFill>
                <a:latin typeface="Source Sans Pro" panose="020B0503030403020204" pitchFamily="34" charset="0"/>
                <a:ea typeface="Source Sans Pro" panose="020B0503030403020204" pitchFamily="34" charset="0"/>
              </a:rPr>
              <a:t> de toneladas de comida são desperdiçadas ou se perdem ao longo das cadeias produtivas de alimentos. </a:t>
            </a:r>
            <a:endParaRPr lang="pt-BR" sz="1200" dirty="0"/>
          </a:p>
        </p:txBody>
      </p:sp>
      <p:pic>
        <p:nvPicPr>
          <p:cNvPr id="10" name="Imagem 9">
            <a:extLst>
              <a:ext uri="{FF2B5EF4-FFF2-40B4-BE49-F238E27FC236}">
                <a16:creationId xmlns:a16="http://schemas.microsoft.com/office/drawing/2014/main" id="{0BA4EA26-8942-42AB-BE50-93F8EB24A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2" y="1989873"/>
            <a:ext cx="2784953" cy="2784953"/>
          </a:xfrm>
          <a:prstGeom prst="rect">
            <a:avLst/>
          </a:prstGeom>
        </p:spPr>
      </p:pic>
      <p:sp>
        <p:nvSpPr>
          <p:cNvPr id="2" name="CaixaDeTexto 1">
            <a:extLst>
              <a:ext uri="{FF2B5EF4-FFF2-40B4-BE49-F238E27FC236}">
                <a16:creationId xmlns:a16="http://schemas.microsoft.com/office/drawing/2014/main" id="{5159A73A-B62D-4935-AA19-3C59F483805D}"/>
              </a:ext>
            </a:extLst>
          </p:cNvPr>
          <p:cNvSpPr txBox="1"/>
          <p:nvPr/>
        </p:nvSpPr>
        <p:spPr>
          <a:xfrm>
            <a:off x="735376" y="4578153"/>
            <a:ext cx="5573049" cy="894156"/>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 órgão ainda afirma que este volume representa 30% da comida produzida por ano no planeta, comida essa que poderia ser destinada às 821 milhões de pessoas que ainda passam fome no mundo (FAO, 2018) . </a:t>
            </a:r>
          </a:p>
        </p:txBody>
      </p:sp>
      <p:sp>
        <p:nvSpPr>
          <p:cNvPr id="20" name="CaixaDeTexto 19">
            <a:extLst>
              <a:ext uri="{FF2B5EF4-FFF2-40B4-BE49-F238E27FC236}">
                <a16:creationId xmlns:a16="http://schemas.microsoft.com/office/drawing/2014/main" id="{FD53D019-8847-4CA3-973B-B0DEFD39DB99}"/>
              </a:ext>
            </a:extLst>
          </p:cNvPr>
          <p:cNvSpPr txBox="1"/>
          <p:nvPr/>
        </p:nvSpPr>
        <p:spPr>
          <a:xfrm>
            <a:off x="735376" y="5451581"/>
            <a:ext cx="3365808" cy="2556149"/>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Segundo a FAO (2018) o desperdício e perda estão presentes em todos os locais que produzem, vendem ou transportam alimentos, e até mesmo na mesa do consumidor, sendo que este último grupo representa 28% do desperdício. Dentro deste grupo de consumidores estão as Unidades de Alimentação e Nutrição (</a:t>
            </a:r>
            <a:r>
              <a:rPr lang="pt-BR" sz="1200" dirty="0" err="1">
                <a:solidFill>
                  <a:srgbClr val="002060"/>
                </a:solidFill>
                <a:latin typeface="Source Sans Pro" panose="020B0503030403020204" pitchFamily="34" charset="0"/>
                <a:ea typeface="Source Sans Pro" panose="020B0503030403020204" pitchFamily="34" charset="0"/>
              </a:rPr>
              <a:t>UAN’s</a:t>
            </a:r>
            <a:r>
              <a:rPr lang="pt-BR" sz="1200" dirty="0">
                <a:solidFill>
                  <a:srgbClr val="002060"/>
                </a:solidFill>
                <a:latin typeface="Source Sans Pro" panose="020B0503030403020204" pitchFamily="34" charset="0"/>
                <a:ea typeface="Source Sans Pro" panose="020B0503030403020204" pitchFamily="34" charset="0"/>
              </a:rPr>
              <a:t>), que são entendidos como locais de produção e distribuição e alimentação para coletividades, </a:t>
            </a:r>
          </a:p>
        </p:txBody>
      </p:sp>
      <p:sp>
        <p:nvSpPr>
          <p:cNvPr id="23" name="CaixaDeTexto 22">
            <a:extLst>
              <a:ext uri="{FF2B5EF4-FFF2-40B4-BE49-F238E27FC236}">
                <a16:creationId xmlns:a16="http://schemas.microsoft.com/office/drawing/2014/main" id="{1E9F11D6-5414-417C-AE90-5DDAED56C3FD}"/>
              </a:ext>
            </a:extLst>
          </p:cNvPr>
          <p:cNvSpPr txBox="1"/>
          <p:nvPr/>
        </p:nvSpPr>
        <p:spPr>
          <a:xfrm>
            <a:off x="735376" y="7945584"/>
            <a:ext cx="5441526" cy="617157"/>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tais como refeitórios escolares, restaurantes, refeitórios industriais e praças de alimentação (Teixeira, 2007).</a:t>
            </a:r>
          </a:p>
        </p:txBody>
      </p:sp>
      <p:grpSp>
        <p:nvGrpSpPr>
          <p:cNvPr id="25" name="Agrupar 24">
            <a:extLst>
              <a:ext uri="{FF2B5EF4-FFF2-40B4-BE49-F238E27FC236}">
                <a16:creationId xmlns:a16="http://schemas.microsoft.com/office/drawing/2014/main" id="{86823846-45E2-4E8C-B6B0-C91BBC4F0E2F}"/>
              </a:ext>
            </a:extLst>
          </p:cNvPr>
          <p:cNvGrpSpPr/>
          <p:nvPr/>
        </p:nvGrpSpPr>
        <p:grpSpPr>
          <a:xfrm>
            <a:off x="4235836" y="5678043"/>
            <a:ext cx="2413139" cy="2413139"/>
            <a:chOff x="4087084" y="5678043"/>
            <a:chExt cx="2413139" cy="2413139"/>
          </a:xfrm>
        </p:grpSpPr>
        <p:pic>
          <p:nvPicPr>
            <p:cNvPr id="19" name="Imagem 18" descr="Fundo preto com letras brancas&#10;&#10;Descrição gerada automaticamente">
              <a:extLst>
                <a:ext uri="{FF2B5EF4-FFF2-40B4-BE49-F238E27FC236}">
                  <a16:creationId xmlns:a16="http://schemas.microsoft.com/office/drawing/2014/main" id="{B96BE161-225D-46E4-9762-1425612F3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084" y="5678043"/>
              <a:ext cx="2413139" cy="2413139"/>
            </a:xfrm>
            <a:prstGeom prst="rect">
              <a:avLst/>
            </a:prstGeom>
          </p:spPr>
        </p:pic>
        <p:sp>
          <p:nvSpPr>
            <p:cNvPr id="24" name="CaixaDeTexto 23">
              <a:extLst>
                <a:ext uri="{FF2B5EF4-FFF2-40B4-BE49-F238E27FC236}">
                  <a16:creationId xmlns:a16="http://schemas.microsoft.com/office/drawing/2014/main" id="{195AD6A1-356F-4BD8-9AC2-01DAE9FE14E4}"/>
                </a:ext>
              </a:extLst>
            </p:cNvPr>
            <p:cNvSpPr txBox="1"/>
            <p:nvPr/>
          </p:nvSpPr>
          <p:spPr>
            <a:xfrm>
              <a:off x="4829932" y="6594065"/>
              <a:ext cx="927442" cy="553998"/>
            </a:xfrm>
            <a:prstGeom prst="rect">
              <a:avLst/>
            </a:prstGeom>
            <a:noFill/>
          </p:spPr>
          <p:txBody>
            <a:bodyPr wrap="square" rtlCol="0">
              <a:spAutoFit/>
            </a:bodyPr>
            <a:lstStyle/>
            <a:p>
              <a:r>
                <a:rPr lang="pt-BR" sz="3000" b="1" dirty="0">
                  <a:solidFill>
                    <a:srgbClr val="FF0000"/>
                  </a:solidFill>
                  <a:latin typeface="Source Sans Pro" panose="020B0503030403020204" pitchFamily="34" charset="0"/>
                  <a:ea typeface="Source Sans Pro" panose="020B0503030403020204" pitchFamily="34" charset="0"/>
                </a:rPr>
                <a:t>28%</a:t>
              </a:r>
            </a:p>
          </p:txBody>
        </p:sp>
      </p:grpSp>
      <p:sp>
        <p:nvSpPr>
          <p:cNvPr id="15" name="Retângulo 14">
            <a:extLst>
              <a:ext uri="{FF2B5EF4-FFF2-40B4-BE49-F238E27FC236}">
                <a16:creationId xmlns:a16="http://schemas.microsoft.com/office/drawing/2014/main" id="{909ED22E-F374-44CA-A5ED-48E9E7A6876D}"/>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485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8;p27">
            <a:extLst>
              <a:ext uri="{FF2B5EF4-FFF2-40B4-BE49-F238E27FC236}">
                <a16:creationId xmlns:a16="http://schemas.microsoft.com/office/drawing/2014/main" id="{6BD49D17-955F-4EB8-9CEB-A693481F12B1}"/>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5</a:t>
            </a:fld>
            <a:endParaRPr sz="1000" dirty="0">
              <a:solidFill>
                <a:srgbClr val="002060"/>
              </a:solidFill>
              <a:latin typeface="Source Sans Pro" panose="020B0503030403020204" pitchFamily="34" charset="0"/>
              <a:ea typeface="Source Sans Pro" panose="020B0503030403020204" pitchFamily="34" charset="0"/>
            </a:endParaRPr>
          </a:p>
        </p:txBody>
      </p:sp>
      <p:sp>
        <p:nvSpPr>
          <p:cNvPr id="4" name="Google Shape;34;p2">
            <a:extLst>
              <a:ext uri="{FF2B5EF4-FFF2-40B4-BE49-F238E27FC236}">
                <a16:creationId xmlns:a16="http://schemas.microsoft.com/office/drawing/2014/main" id="{4E6C5E14-8DAE-439F-912D-90538F1FE611}"/>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4BBAA5DF-7DB1-43AD-AF75-6B47204178D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0149A20B-B58C-41C0-A515-FAA61135BC42}"/>
              </a:ext>
            </a:extLst>
          </p:cNvPr>
          <p:cNvSpPr txBox="1"/>
          <p:nvPr/>
        </p:nvSpPr>
        <p:spPr>
          <a:xfrm>
            <a:off x="1405547" y="1119149"/>
            <a:ext cx="4046906"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LIXO ALIMENTAR</a:t>
            </a:r>
          </a:p>
        </p:txBody>
      </p:sp>
      <p:sp>
        <p:nvSpPr>
          <p:cNvPr id="7" name="CaixaDeTexto 6">
            <a:extLst>
              <a:ext uri="{FF2B5EF4-FFF2-40B4-BE49-F238E27FC236}">
                <a16:creationId xmlns:a16="http://schemas.microsoft.com/office/drawing/2014/main" id="{8748E584-1CE8-4A54-854C-49AFD44C94E2}"/>
              </a:ext>
            </a:extLst>
          </p:cNvPr>
          <p:cNvSpPr txBox="1"/>
          <p:nvPr/>
        </p:nvSpPr>
        <p:spPr>
          <a:xfrm>
            <a:off x="632564" y="1974990"/>
            <a:ext cx="5539866" cy="1725601"/>
          </a:xfrm>
          <a:prstGeom prst="rect">
            <a:avLst/>
          </a:prstGeom>
          <a:noFill/>
        </p:spPr>
        <p:txBody>
          <a:bodyPr wrap="square" rtlCol="0">
            <a:spAutoFit/>
          </a:bodyPr>
          <a:lstStyle/>
          <a:p>
            <a:pPr algn="just">
              <a:lnSpc>
                <a:spcPct val="150000"/>
              </a:lnSpc>
            </a:pPr>
            <a:r>
              <a:rPr lang="en-US" sz="1200" dirty="0">
                <a:solidFill>
                  <a:srgbClr val="002060"/>
                </a:solidFill>
                <a:latin typeface="Source Sans Pro" panose="020B0503030403020204" pitchFamily="34" charset="0"/>
                <a:ea typeface="Source Sans Pro" panose="020B0503030403020204" pitchFamily="34" charset="0"/>
              </a:rPr>
              <a:t>O </a:t>
            </a:r>
            <a:r>
              <a:rPr lang="en-US" sz="1200" dirty="0" err="1">
                <a:solidFill>
                  <a:srgbClr val="002060"/>
                </a:solidFill>
                <a:latin typeface="Source Sans Pro" panose="020B0503030403020204" pitchFamily="34" charset="0"/>
                <a:ea typeface="Source Sans Pro" panose="020B0503030403020204" pitchFamily="34" charset="0"/>
              </a:rPr>
              <a:t>Lixo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Alimentar</a:t>
            </a:r>
            <a:r>
              <a:rPr lang="en-US" sz="1200" dirty="0">
                <a:solidFill>
                  <a:srgbClr val="002060"/>
                </a:solidFill>
                <a:latin typeface="Source Sans Pro" panose="020B0503030403020204" pitchFamily="34" charset="0"/>
                <a:ea typeface="Source Sans Pro" panose="020B0503030403020204" pitchFamily="34" charset="0"/>
              </a:rPr>
              <a:t> é </a:t>
            </a:r>
            <a:r>
              <a:rPr lang="en-US" sz="1200" dirty="0" err="1">
                <a:solidFill>
                  <a:srgbClr val="002060"/>
                </a:solidFill>
                <a:latin typeface="Source Sans Pro" panose="020B0503030403020204" pitchFamily="34" charset="0"/>
                <a:ea typeface="Source Sans Pro" panose="020B0503030403020204" pitchFamily="34" charset="0"/>
              </a:rPr>
              <a:t>dividido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em</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dois</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tipos</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principais</a:t>
            </a:r>
            <a:r>
              <a:rPr lang="en-US" sz="1200" dirty="0">
                <a:solidFill>
                  <a:srgbClr val="002060"/>
                </a:solidFill>
                <a:latin typeface="Source Sans Pro" panose="020B0503030403020204" pitchFamily="34" charset="0"/>
                <a:ea typeface="Source Sans Pro" panose="020B0503030403020204" pitchFamily="34" charset="0"/>
              </a:rPr>
              <a:t>, o </a:t>
            </a:r>
            <a:r>
              <a:rPr lang="en-US" sz="1200" dirty="0" err="1">
                <a:solidFill>
                  <a:srgbClr val="002060"/>
                </a:solidFill>
                <a:latin typeface="Source Sans Pro" panose="020B0503030403020204" pitchFamily="34" charset="0"/>
                <a:ea typeface="Source Sans Pro" panose="020B0503030403020204" pitchFamily="34" charset="0"/>
              </a:rPr>
              <a:t>desperdício</a:t>
            </a:r>
            <a:r>
              <a:rPr lang="en-US" sz="1200" dirty="0">
                <a:solidFill>
                  <a:srgbClr val="002060"/>
                </a:solidFill>
                <a:latin typeface="Source Sans Pro" panose="020B0503030403020204" pitchFamily="34" charset="0"/>
                <a:ea typeface="Source Sans Pro" panose="020B0503030403020204" pitchFamily="34" charset="0"/>
              </a:rPr>
              <a:t> e a </a:t>
            </a:r>
            <a:r>
              <a:rPr lang="en-US" sz="1200" dirty="0" err="1">
                <a:solidFill>
                  <a:srgbClr val="002060"/>
                </a:solidFill>
                <a:latin typeface="Source Sans Pro" panose="020B0503030403020204" pitchFamily="34" charset="0"/>
                <a:ea typeface="Source Sans Pro" panose="020B0503030403020204" pitchFamily="34" charset="0"/>
              </a:rPr>
              <a:t>perda</a:t>
            </a:r>
            <a:r>
              <a:rPr lang="en-US" sz="1200" dirty="0">
                <a:solidFill>
                  <a:srgbClr val="002060"/>
                </a:solidFill>
                <a:latin typeface="Source Sans Pro" panose="020B0503030403020204" pitchFamily="34" charset="0"/>
                <a:ea typeface="Source Sans Pro" panose="020B0503030403020204" pitchFamily="34" charset="0"/>
              </a:rPr>
              <a:t>. Essa </a:t>
            </a:r>
            <a:r>
              <a:rPr lang="en-US" sz="1200" dirty="0" err="1">
                <a:solidFill>
                  <a:srgbClr val="002060"/>
                </a:solidFill>
                <a:latin typeface="Source Sans Pro" panose="020B0503030403020204" pitchFamily="34" charset="0"/>
                <a:ea typeface="Source Sans Pro" panose="020B0503030403020204" pitchFamily="34" charset="0"/>
              </a:rPr>
              <a:t>última</a:t>
            </a:r>
            <a:r>
              <a:rPr lang="en-US" sz="1200" dirty="0">
                <a:solidFill>
                  <a:srgbClr val="002060"/>
                </a:solidFill>
                <a:latin typeface="Source Sans Pro" panose="020B0503030403020204" pitchFamily="34" charset="0"/>
                <a:ea typeface="Source Sans Pro" panose="020B0503030403020204" pitchFamily="34" charset="0"/>
              </a:rPr>
              <a:t> é </a:t>
            </a:r>
            <a:r>
              <a:rPr lang="en-US" sz="1200" dirty="0" err="1">
                <a:solidFill>
                  <a:srgbClr val="002060"/>
                </a:solidFill>
                <a:latin typeface="Source Sans Pro" panose="020B0503030403020204" pitchFamily="34" charset="0"/>
                <a:ea typeface="Source Sans Pro" panose="020B0503030403020204" pitchFamily="34" charset="0"/>
              </a:rPr>
              <a:t>definida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como</a:t>
            </a:r>
            <a:r>
              <a:rPr lang="en-US" sz="1200" dirty="0">
                <a:solidFill>
                  <a:srgbClr val="002060"/>
                </a:solidFill>
                <a:latin typeface="Source Sans Pro" panose="020B0503030403020204" pitchFamily="34" charset="0"/>
                <a:ea typeface="Source Sans Pro" panose="020B0503030403020204" pitchFamily="34" charset="0"/>
              </a:rPr>
              <a:t> a </a:t>
            </a:r>
            <a:r>
              <a:rPr lang="en-US" sz="1200" dirty="0" err="1">
                <a:solidFill>
                  <a:srgbClr val="002060"/>
                </a:solidFill>
                <a:latin typeface="Source Sans Pro" panose="020B0503030403020204" pitchFamily="34" charset="0"/>
                <a:ea typeface="Source Sans Pro" panose="020B0503030403020204" pitchFamily="34" charset="0"/>
              </a:rPr>
              <a:t>diminuição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involuntária</a:t>
            </a:r>
            <a:r>
              <a:rPr lang="en-US" sz="1200" dirty="0">
                <a:solidFill>
                  <a:srgbClr val="002060"/>
                </a:solidFill>
                <a:latin typeface="Source Sans Pro" panose="020B0503030403020204" pitchFamily="34" charset="0"/>
                <a:ea typeface="Source Sans Pro" panose="020B0503030403020204" pitchFamily="34" charset="0"/>
              </a:rPr>
              <a:t> da </a:t>
            </a:r>
            <a:r>
              <a:rPr lang="en-US" sz="1200" dirty="0" err="1">
                <a:solidFill>
                  <a:srgbClr val="002060"/>
                </a:solidFill>
                <a:latin typeface="Source Sans Pro" panose="020B0503030403020204" pitchFamily="34" charset="0"/>
                <a:ea typeface="Source Sans Pro" panose="020B0503030403020204" pitchFamily="34" charset="0"/>
              </a:rPr>
              <a:t>disponibilidade</a:t>
            </a:r>
            <a:r>
              <a:rPr lang="en-US" sz="1200" dirty="0">
                <a:solidFill>
                  <a:srgbClr val="002060"/>
                </a:solidFill>
                <a:latin typeface="Source Sans Pro" panose="020B0503030403020204" pitchFamily="34" charset="0"/>
                <a:ea typeface="Source Sans Pro" panose="020B0503030403020204" pitchFamily="34" charset="0"/>
              </a:rPr>
              <a:t> do </a:t>
            </a:r>
            <a:r>
              <a:rPr lang="en-US" sz="1200" dirty="0" err="1">
                <a:solidFill>
                  <a:srgbClr val="002060"/>
                </a:solidFill>
                <a:latin typeface="Source Sans Pro" panose="020B0503030403020204" pitchFamily="34" charset="0"/>
                <a:ea typeface="Source Sans Pro" panose="020B0503030403020204" pitchFamily="34" charset="0"/>
              </a:rPr>
              <a:t>alimento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através</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toda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cadeia</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suprimentos</a:t>
            </a:r>
            <a:r>
              <a:rPr lang="en-US" sz="1200" dirty="0">
                <a:solidFill>
                  <a:srgbClr val="002060"/>
                </a:solidFill>
                <a:latin typeface="Source Sans Pro" panose="020B0503030403020204" pitchFamily="34" charset="0"/>
                <a:ea typeface="Source Sans Pro" panose="020B0503030403020204" pitchFamily="34" charset="0"/>
              </a:rPr>
              <a:t>, o que </a:t>
            </a:r>
            <a:r>
              <a:rPr lang="en-US" sz="1200" dirty="0" err="1">
                <a:solidFill>
                  <a:srgbClr val="002060"/>
                </a:solidFill>
                <a:latin typeface="Source Sans Pro" panose="020B0503030403020204" pitchFamily="34" charset="0"/>
                <a:ea typeface="Source Sans Pro" panose="020B0503030403020204" pitchFamily="34" charset="0"/>
              </a:rPr>
              <a:t>inclui</a:t>
            </a:r>
            <a:r>
              <a:rPr lang="en-US" sz="1200" dirty="0">
                <a:solidFill>
                  <a:srgbClr val="002060"/>
                </a:solidFill>
                <a:latin typeface="Source Sans Pro" panose="020B0503030403020204" pitchFamily="34" charset="0"/>
                <a:ea typeface="Source Sans Pro" panose="020B0503030403020204" pitchFamily="34" charset="0"/>
              </a:rPr>
              <a:t> por </a:t>
            </a:r>
            <a:r>
              <a:rPr lang="en-US" sz="1200" dirty="0" err="1">
                <a:solidFill>
                  <a:srgbClr val="002060"/>
                </a:solidFill>
                <a:latin typeface="Source Sans Pro" panose="020B0503030403020204" pitchFamily="34" charset="0"/>
                <a:ea typeface="Source Sans Pro" panose="020B0503030403020204" pitchFamily="34" charset="0"/>
              </a:rPr>
              <a:t>exemplo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na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produção</a:t>
            </a:r>
            <a:r>
              <a:rPr lang="en-US" sz="1200" dirty="0">
                <a:solidFill>
                  <a:srgbClr val="002060"/>
                </a:solidFill>
                <a:latin typeface="Source Sans Pro" panose="020B0503030403020204" pitchFamily="34" charset="0"/>
                <a:ea typeface="Source Sans Pro" panose="020B0503030403020204" pitchFamily="34" charset="0"/>
              </a:rPr>
              <a:t>, no </a:t>
            </a:r>
            <a:r>
              <a:rPr lang="en-US" sz="1200" dirty="0" err="1">
                <a:solidFill>
                  <a:srgbClr val="002060"/>
                </a:solidFill>
                <a:latin typeface="Source Sans Pro" panose="020B0503030403020204" pitchFamily="34" charset="0"/>
                <a:ea typeface="Source Sans Pro" panose="020B0503030403020204" pitchFamily="34" charset="0"/>
              </a:rPr>
              <a:t>armazenamento</a:t>
            </a:r>
            <a:r>
              <a:rPr lang="en-US" sz="1200" dirty="0">
                <a:solidFill>
                  <a:srgbClr val="002060"/>
                </a:solidFill>
                <a:latin typeface="Source Sans Pro" panose="020B0503030403020204" pitchFamily="34" charset="0"/>
                <a:ea typeface="Source Sans Pro" panose="020B0503030403020204" pitchFamily="34" charset="0"/>
              </a:rPr>
              <a:t> e </a:t>
            </a:r>
            <a:r>
              <a:rPr lang="en-US" sz="1200" dirty="0" err="1">
                <a:solidFill>
                  <a:srgbClr val="002060"/>
                </a:solidFill>
                <a:latin typeface="Source Sans Pro" panose="020B0503030403020204" pitchFamily="34" charset="0"/>
                <a:ea typeface="Source Sans Pro" panose="020B0503030403020204" pitchFamily="34" charset="0"/>
              </a:rPr>
              <a:t>transporte</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Já</a:t>
            </a:r>
            <a:r>
              <a:rPr lang="en-US" sz="1200" dirty="0">
                <a:solidFill>
                  <a:srgbClr val="002060"/>
                </a:solidFill>
                <a:latin typeface="Source Sans Pro" panose="020B0503030403020204" pitchFamily="34" charset="0"/>
                <a:ea typeface="Source Sans Pro" panose="020B0503030403020204" pitchFamily="34" charset="0"/>
              </a:rPr>
              <a:t> o </a:t>
            </a:r>
            <a:r>
              <a:rPr lang="en-US" sz="1200" dirty="0" err="1">
                <a:solidFill>
                  <a:srgbClr val="002060"/>
                </a:solidFill>
                <a:latin typeface="Source Sans Pro" panose="020B0503030403020204" pitchFamily="34" charset="0"/>
                <a:ea typeface="Source Sans Pro" panose="020B0503030403020204" pitchFamily="34" charset="0"/>
              </a:rPr>
              <a:t>desperdício</a:t>
            </a:r>
            <a:r>
              <a:rPr lang="en-US" sz="1200" dirty="0">
                <a:solidFill>
                  <a:srgbClr val="002060"/>
                </a:solidFill>
                <a:latin typeface="Source Sans Pro" panose="020B0503030403020204" pitchFamily="34" charset="0"/>
                <a:ea typeface="Source Sans Pro" panose="020B0503030403020204" pitchFamily="34" charset="0"/>
              </a:rPr>
              <a:t> é </a:t>
            </a:r>
            <a:r>
              <a:rPr lang="en-US" sz="1200" dirty="0" err="1">
                <a:solidFill>
                  <a:srgbClr val="002060"/>
                </a:solidFill>
                <a:latin typeface="Source Sans Pro" panose="020B0503030403020204" pitchFamily="34" charset="0"/>
                <a:ea typeface="Source Sans Pro" panose="020B0503030403020204" pitchFamily="34" charset="0"/>
              </a:rPr>
              <a:t>resultado</a:t>
            </a:r>
            <a:r>
              <a:rPr lang="en-US" sz="1200" dirty="0">
                <a:solidFill>
                  <a:srgbClr val="002060"/>
                </a:solidFill>
                <a:latin typeface="Source Sans Pro" panose="020B0503030403020204" pitchFamily="34" charset="0"/>
                <a:ea typeface="Source Sans Pro" panose="020B0503030403020204" pitchFamily="34" charset="0"/>
              </a:rPr>
              <a:t> da </a:t>
            </a:r>
            <a:r>
              <a:rPr lang="en-US" sz="1200" dirty="0" err="1">
                <a:solidFill>
                  <a:srgbClr val="002060"/>
                </a:solidFill>
                <a:latin typeface="Source Sans Pro" panose="020B0503030403020204" pitchFamily="34" charset="0"/>
                <a:ea typeface="Source Sans Pro" panose="020B0503030403020204" pitchFamily="34" charset="0"/>
              </a:rPr>
              <a:t>decisão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voluntária</a:t>
            </a:r>
            <a:r>
              <a:rPr lang="en-US" sz="1200" dirty="0">
                <a:solidFill>
                  <a:srgbClr val="002060"/>
                </a:solidFill>
                <a:latin typeface="Source Sans Pro" panose="020B0503030403020204" pitchFamily="34" charset="0"/>
                <a:ea typeface="Source Sans Pro" panose="020B0503030403020204" pitchFamily="34" charset="0"/>
              </a:rPr>
              <a:t> de se </a:t>
            </a:r>
            <a:r>
              <a:rPr lang="en-US" sz="1200" dirty="0" err="1">
                <a:solidFill>
                  <a:srgbClr val="002060"/>
                </a:solidFill>
                <a:latin typeface="Source Sans Pro" panose="020B0503030403020204" pitchFamily="34" charset="0"/>
                <a:ea typeface="Source Sans Pro" panose="020B0503030403020204" pitchFamily="34" charset="0"/>
              </a:rPr>
              <a:t>jogar</a:t>
            </a:r>
            <a:r>
              <a:rPr lang="en-US" sz="1200" dirty="0">
                <a:solidFill>
                  <a:srgbClr val="002060"/>
                </a:solidFill>
                <a:latin typeface="Source Sans Pro" panose="020B0503030403020204" pitchFamily="34" charset="0"/>
                <a:ea typeface="Source Sans Pro" panose="020B0503030403020204" pitchFamily="34" charset="0"/>
              </a:rPr>
              <a:t> a comida no </a:t>
            </a:r>
            <a:r>
              <a:rPr lang="en-US" sz="1200" dirty="0" err="1">
                <a:solidFill>
                  <a:srgbClr val="002060"/>
                </a:solidFill>
                <a:latin typeface="Source Sans Pro" panose="020B0503030403020204" pitchFamily="34" charset="0"/>
                <a:ea typeface="Source Sans Pro" panose="020B0503030403020204" pitchFamily="34" charset="0"/>
              </a:rPr>
              <a:t>lixo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depois</a:t>
            </a:r>
            <a:r>
              <a:rPr lang="en-US" sz="1200" dirty="0">
                <a:solidFill>
                  <a:srgbClr val="002060"/>
                </a:solidFill>
                <a:latin typeface="Source Sans Pro" panose="020B0503030403020204" pitchFamily="34" charset="0"/>
                <a:ea typeface="Source Sans Pro" panose="020B0503030403020204" pitchFamily="34" charset="0"/>
              </a:rPr>
              <a:t> de preparade e </a:t>
            </a:r>
            <a:r>
              <a:rPr lang="en-US" sz="1200" dirty="0" err="1">
                <a:solidFill>
                  <a:srgbClr val="002060"/>
                </a:solidFill>
                <a:latin typeface="Source Sans Pro" panose="020B0503030403020204" pitchFamily="34" charset="0"/>
                <a:ea typeface="Source Sans Pro" panose="020B0503030403020204" pitchFamily="34" charset="0"/>
              </a:rPr>
              <a:t>apta</a:t>
            </a:r>
            <a:r>
              <a:rPr lang="en-US" sz="1200" dirty="0">
                <a:solidFill>
                  <a:srgbClr val="002060"/>
                </a:solidFill>
                <a:latin typeface="Source Sans Pro" panose="020B0503030403020204" pitchFamily="34" charset="0"/>
                <a:ea typeface="Source Sans Pro" panose="020B0503030403020204" pitchFamily="34" charset="0"/>
              </a:rPr>
              <a:t> para </a:t>
            </a:r>
            <a:r>
              <a:rPr lang="en-US" sz="1200" dirty="0" err="1">
                <a:solidFill>
                  <a:srgbClr val="002060"/>
                </a:solidFill>
                <a:latin typeface="Source Sans Pro" panose="020B0503030403020204" pitchFamily="34" charset="0"/>
                <a:ea typeface="Source Sans Pro" panose="020B0503030403020204" pitchFamily="34" charset="0"/>
              </a:rPr>
              <a:t>consumo</a:t>
            </a:r>
            <a:r>
              <a:rPr lang="en-US" sz="1200" dirty="0">
                <a:solidFill>
                  <a:srgbClr val="002060"/>
                </a:solidFill>
                <a:latin typeface="Source Sans Pro" panose="020B0503030403020204" pitchFamily="34" charset="0"/>
                <a:ea typeface="Source Sans Pro" panose="020B0503030403020204" pitchFamily="34" charset="0"/>
              </a:rPr>
              <a:t> (Ponto &amp; Pinto, 2016).</a:t>
            </a:r>
            <a:endParaRPr lang="pt-BR" sz="1600" dirty="0"/>
          </a:p>
        </p:txBody>
      </p:sp>
      <p:sp>
        <p:nvSpPr>
          <p:cNvPr id="11" name="CaixaDeTexto 10">
            <a:extLst>
              <a:ext uri="{FF2B5EF4-FFF2-40B4-BE49-F238E27FC236}">
                <a16:creationId xmlns:a16="http://schemas.microsoft.com/office/drawing/2014/main" id="{EE534E53-6018-476C-BFA7-7908F5CA1751}"/>
              </a:ext>
            </a:extLst>
          </p:cNvPr>
          <p:cNvSpPr txBox="1"/>
          <p:nvPr/>
        </p:nvSpPr>
        <p:spPr>
          <a:xfrm>
            <a:off x="632563" y="3742297"/>
            <a:ext cx="5539866" cy="1171603"/>
          </a:xfrm>
          <a:prstGeom prst="rect">
            <a:avLst/>
          </a:prstGeom>
          <a:noFill/>
        </p:spPr>
        <p:txBody>
          <a:bodyPr wrap="square" rtlCol="0">
            <a:spAutoFit/>
          </a:bodyPr>
          <a:lstStyle/>
          <a:p>
            <a:pPr algn="just">
              <a:lnSpc>
                <a:spcPct val="150000"/>
              </a:lnSpc>
            </a:pPr>
            <a:r>
              <a:rPr lang="en-US" sz="1200" dirty="0">
                <a:solidFill>
                  <a:srgbClr val="002060"/>
                </a:solidFill>
                <a:latin typeface="Source Sans Pro" panose="020B0503030403020204" pitchFamily="34" charset="0"/>
                <a:ea typeface="Source Sans Pro" panose="020B0503030403020204" pitchFamily="34" charset="0"/>
              </a:rPr>
              <a:t>O COLOG (</a:t>
            </a:r>
            <a:r>
              <a:rPr lang="en-US" sz="1200" dirty="0" err="1">
                <a:solidFill>
                  <a:srgbClr val="002060"/>
                </a:solidFill>
                <a:latin typeface="Source Sans Pro" panose="020B0503030403020204" pitchFamily="34" charset="0"/>
                <a:ea typeface="Source Sans Pro" panose="020B0503030403020204" pitchFamily="34" charset="0"/>
              </a:rPr>
              <a:t>Comando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Logístico</a:t>
            </a:r>
            <a:r>
              <a:rPr lang="en-US" sz="1200" dirty="0">
                <a:solidFill>
                  <a:srgbClr val="002060"/>
                </a:solidFill>
                <a:latin typeface="Source Sans Pro" panose="020B0503030403020204" pitchFamily="34" charset="0"/>
                <a:ea typeface="Source Sans Pro" panose="020B0503030403020204" pitchFamily="34" charset="0"/>
              </a:rPr>
              <a:t> do </a:t>
            </a:r>
            <a:r>
              <a:rPr lang="en-US" sz="1200" dirty="0" err="1">
                <a:solidFill>
                  <a:srgbClr val="002060"/>
                </a:solidFill>
                <a:latin typeface="Source Sans Pro" panose="020B0503030403020204" pitchFamily="34" charset="0"/>
                <a:ea typeface="Source Sans Pro" panose="020B0503030403020204" pitchFamily="34" charset="0"/>
              </a:rPr>
              <a:t>Exército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Brasileiro</a:t>
            </a:r>
            <a:r>
              <a:rPr lang="en-US" sz="1200" dirty="0">
                <a:solidFill>
                  <a:srgbClr val="002060"/>
                </a:solidFill>
                <a:latin typeface="Source Sans Pro" panose="020B0503030403020204" pitchFamily="34" charset="0"/>
                <a:ea typeface="Source Sans Pro" panose="020B0503030403020204" pitchFamily="34" charset="0"/>
              </a:rPr>
              <a:t>), divide o </a:t>
            </a:r>
            <a:r>
              <a:rPr lang="en-US" sz="1200" dirty="0" err="1">
                <a:solidFill>
                  <a:srgbClr val="002060"/>
                </a:solidFill>
                <a:latin typeface="Source Sans Pro" panose="020B0503030403020204" pitchFamily="34" charset="0"/>
                <a:ea typeface="Source Sans Pro" panose="020B0503030403020204" pitchFamily="34" charset="0"/>
              </a:rPr>
              <a:t>desperdício</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alimento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em</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dois</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tipos</a:t>
            </a:r>
            <a:r>
              <a:rPr lang="en-US" sz="1200" dirty="0">
                <a:solidFill>
                  <a:srgbClr val="002060"/>
                </a:solidFill>
                <a:latin typeface="Source Sans Pro" panose="020B0503030403020204" pitchFamily="34" charset="0"/>
                <a:ea typeface="Source Sans Pro" panose="020B0503030403020204" pitchFamily="34" charset="0"/>
              </a:rPr>
              <a:t>.  A </a:t>
            </a:r>
            <a:r>
              <a:rPr lang="en-US" sz="1200" dirty="0" err="1">
                <a:solidFill>
                  <a:srgbClr val="002060"/>
                </a:solidFill>
                <a:latin typeface="Source Sans Pro" panose="020B0503030403020204" pitchFamily="34" charset="0"/>
                <a:ea typeface="Source Sans Pro" panose="020B0503030403020204" pitchFamily="34" charset="0"/>
              </a:rPr>
              <a:t>Sobra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Limpa</a:t>
            </a:r>
            <a:r>
              <a:rPr lang="en-US" sz="1200" dirty="0">
                <a:solidFill>
                  <a:srgbClr val="002060"/>
                </a:solidFill>
                <a:latin typeface="Source Sans Pro" panose="020B0503030403020204" pitchFamily="34" charset="0"/>
                <a:ea typeface="Source Sans Pro" panose="020B0503030403020204" pitchFamily="34" charset="0"/>
              </a:rPr>
              <a:t>, que é a comida que </a:t>
            </a:r>
            <a:r>
              <a:rPr lang="en-US" sz="1200" dirty="0" err="1">
                <a:solidFill>
                  <a:srgbClr val="002060"/>
                </a:solidFill>
                <a:latin typeface="Source Sans Pro" panose="020B0503030403020204" pitchFamily="34" charset="0"/>
                <a:ea typeface="Source Sans Pro" panose="020B0503030403020204" pitchFamily="34" charset="0"/>
              </a:rPr>
              <a:t>foi</a:t>
            </a:r>
            <a:r>
              <a:rPr lang="en-US" sz="1200" dirty="0">
                <a:solidFill>
                  <a:srgbClr val="002060"/>
                </a:solidFill>
                <a:latin typeface="Source Sans Pro" panose="020B0503030403020204" pitchFamily="34" charset="0"/>
                <a:ea typeface="Source Sans Pro" panose="020B0503030403020204" pitchFamily="34" charset="0"/>
              </a:rPr>
              <a:t> preparade, </a:t>
            </a:r>
            <a:r>
              <a:rPr lang="en-US" sz="1200" dirty="0" err="1">
                <a:solidFill>
                  <a:srgbClr val="002060"/>
                </a:solidFill>
                <a:latin typeface="Source Sans Pro" panose="020B0503030403020204" pitchFamily="34" charset="0"/>
                <a:ea typeface="Source Sans Pro" panose="020B0503030403020204" pitchFamily="34" charset="0"/>
              </a:rPr>
              <a:t>porém</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não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foi</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consumida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ou</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seja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houve</a:t>
            </a:r>
            <a:r>
              <a:rPr lang="en-US" sz="1200" dirty="0">
                <a:solidFill>
                  <a:srgbClr val="002060"/>
                </a:solidFill>
                <a:latin typeface="Source Sans Pro" panose="020B0503030403020204" pitchFamily="34" charset="0"/>
                <a:ea typeface="Source Sans Pro" panose="020B0503030403020204" pitchFamily="34" charset="0"/>
              </a:rPr>
              <a:t> um </a:t>
            </a:r>
            <a:r>
              <a:rPr lang="en-US" sz="1200" dirty="0" err="1">
                <a:solidFill>
                  <a:srgbClr val="002060"/>
                </a:solidFill>
                <a:latin typeface="Source Sans Pro" panose="020B0503030403020204" pitchFamily="34" charset="0"/>
                <a:ea typeface="Source Sans Pro" panose="020B0503030403020204" pitchFamily="34" charset="0"/>
              </a:rPr>
              <a:t>excesso</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produção</a:t>
            </a:r>
            <a:r>
              <a:rPr lang="en-US" sz="1200" dirty="0">
                <a:solidFill>
                  <a:srgbClr val="002060"/>
                </a:solidFill>
                <a:latin typeface="Source Sans Pro" panose="020B0503030403020204" pitchFamily="34" charset="0"/>
                <a:ea typeface="Source Sans Pro" panose="020B0503030403020204" pitchFamily="34" charset="0"/>
              </a:rPr>
              <a:t> e a </a:t>
            </a:r>
            <a:r>
              <a:rPr lang="en-US" sz="1200" dirty="0" err="1">
                <a:solidFill>
                  <a:srgbClr val="002060"/>
                </a:solidFill>
                <a:latin typeface="Source Sans Pro" panose="020B0503030403020204" pitchFamily="34" charset="0"/>
                <a:ea typeface="Source Sans Pro" panose="020B0503030403020204" pitchFamily="34" charset="0"/>
              </a:rPr>
              <a:t>Sobra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suja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ou</a:t>
            </a:r>
            <a:r>
              <a:rPr lang="en-US" sz="1200" dirty="0">
                <a:solidFill>
                  <a:srgbClr val="002060"/>
                </a:solidFill>
                <a:latin typeface="Source Sans Pro" panose="020B0503030403020204" pitchFamily="34" charset="0"/>
                <a:ea typeface="Source Sans Pro" panose="020B0503030403020204" pitchFamily="34" charset="0"/>
              </a:rPr>
              <a:t> resto ingest é </a:t>
            </a:r>
            <a:r>
              <a:rPr lang="en-US" sz="1200" dirty="0" err="1">
                <a:solidFill>
                  <a:srgbClr val="002060"/>
                </a:solidFill>
                <a:latin typeface="Source Sans Pro" panose="020B0503030403020204" pitchFamily="34" charset="0"/>
                <a:ea typeface="Source Sans Pro" panose="020B0503030403020204" pitchFamily="34" charset="0"/>
              </a:rPr>
              <a:t>aquela</a:t>
            </a:r>
            <a:r>
              <a:rPr lang="en-US" sz="1200" dirty="0">
                <a:solidFill>
                  <a:srgbClr val="002060"/>
                </a:solidFill>
                <a:latin typeface="Source Sans Pro" panose="020B0503030403020204" pitchFamily="34" charset="0"/>
                <a:ea typeface="Source Sans Pro" panose="020B0503030403020204" pitchFamily="34" charset="0"/>
              </a:rPr>
              <a:t> que o </a:t>
            </a:r>
            <a:r>
              <a:rPr lang="en-US" sz="1200" dirty="0" err="1">
                <a:solidFill>
                  <a:srgbClr val="002060"/>
                </a:solidFill>
                <a:latin typeface="Source Sans Pro" panose="020B0503030403020204" pitchFamily="34" charset="0"/>
                <a:ea typeface="Source Sans Pro" panose="020B0503030403020204" pitchFamily="34" charset="0"/>
              </a:rPr>
              <a:t>comensal</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deixa</a:t>
            </a:r>
            <a:r>
              <a:rPr lang="en-US" sz="1200" dirty="0">
                <a:solidFill>
                  <a:srgbClr val="002060"/>
                </a:solidFill>
                <a:latin typeface="Source Sans Pro" panose="020B0503030403020204" pitchFamily="34" charset="0"/>
                <a:ea typeface="Source Sans Pro" panose="020B0503030403020204" pitchFamily="34" charset="0"/>
              </a:rPr>
              <a:t> no </a:t>
            </a:r>
            <a:r>
              <a:rPr lang="en-US" sz="1200" dirty="0" err="1">
                <a:solidFill>
                  <a:srgbClr val="002060"/>
                </a:solidFill>
                <a:latin typeface="Source Sans Pro" panose="020B0503030403020204" pitchFamily="34" charset="0"/>
                <a:ea typeface="Source Sans Pro" panose="020B0503030403020204" pitchFamily="34" charset="0"/>
              </a:rPr>
              <a:t>prato</a:t>
            </a:r>
            <a:r>
              <a:rPr lang="en-US" sz="1200" dirty="0">
                <a:solidFill>
                  <a:srgbClr val="002060"/>
                </a:solidFill>
                <a:latin typeface="Source Sans Pro" panose="020B0503030403020204" pitchFamily="34" charset="0"/>
                <a:ea typeface="Source Sans Pro" panose="020B0503030403020204" pitchFamily="34" charset="0"/>
              </a:rPr>
              <a:t> e </a:t>
            </a:r>
            <a:r>
              <a:rPr lang="en-US" sz="1200" dirty="0" err="1">
                <a:solidFill>
                  <a:srgbClr val="002060"/>
                </a:solidFill>
                <a:latin typeface="Source Sans Pro" panose="020B0503030403020204" pitchFamily="34" charset="0"/>
                <a:ea typeface="Source Sans Pro" panose="020B0503030403020204" pitchFamily="34" charset="0"/>
              </a:rPr>
              <a:t>em</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seguida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vai</a:t>
            </a:r>
            <a:r>
              <a:rPr lang="en-US" sz="1200" dirty="0">
                <a:solidFill>
                  <a:srgbClr val="002060"/>
                </a:solidFill>
                <a:latin typeface="Source Sans Pro" panose="020B0503030403020204" pitchFamily="34" charset="0"/>
                <a:ea typeface="Source Sans Pro" panose="020B0503030403020204" pitchFamily="34" charset="0"/>
              </a:rPr>
              <a:t> para o </a:t>
            </a:r>
            <a:r>
              <a:rPr lang="en-US" sz="1200" dirty="0" err="1">
                <a:solidFill>
                  <a:srgbClr val="002060"/>
                </a:solidFill>
                <a:latin typeface="Source Sans Pro" panose="020B0503030403020204" pitchFamily="34" charset="0"/>
                <a:ea typeface="Source Sans Pro" panose="020B0503030403020204" pitchFamily="34" charset="0"/>
              </a:rPr>
              <a:t>lixo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orgânico</a:t>
            </a:r>
            <a:r>
              <a:rPr lang="en-US" sz="1200" dirty="0">
                <a:solidFill>
                  <a:srgbClr val="002060"/>
                </a:solidFill>
                <a:latin typeface="Source Sans Pro" panose="020B0503030403020204" pitchFamily="34" charset="0"/>
                <a:ea typeface="Source Sans Pro" panose="020B0503030403020204" pitchFamily="34" charset="0"/>
              </a:rPr>
              <a:t>.</a:t>
            </a:r>
            <a:endParaRPr lang="pt-BR" sz="1600" dirty="0"/>
          </a:p>
        </p:txBody>
      </p:sp>
      <p:pic>
        <p:nvPicPr>
          <p:cNvPr id="12" name="Imagem 11">
            <a:extLst>
              <a:ext uri="{FF2B5EF4-FFF2-40B4-BE49-F238E27FC236}">
                <a16:creationId xmlns:a16="http://schemas.microsoft.com/office/drawing/2014/main" id="{F39AC883-F0D3-4B86-B0A6-E5B1D18729B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9928" b="100000" l="9995" r="89954">
                        <a14:foregroundMark x1="53323" y1="90966" x2="23440" y2="85689"/>
                        <a14:foregroundMark x1="56317" y1="82469" x2="25824" y2="78265"/>
                        <a14:foregroundMark x1="23135" y1="68247" x2="23135" y2="61896"/>
                        <a14:foregroundMark x1="23846" y1="63685" x2="24201" y2="45707"/>
                        <a14:foregroundMark x1="38762" y1="40787" x2="34399" y2="38819"/>
                        <a14:foregroundMark x1="34602" y1="39624" x2="25977" y2="42397"/>
                        <a14:foregroundMark x1="24049" y1="47138" x2="25317" y2="43381"/>
                        <a14:foregroundMark x1="22933" y1="68873" x2="23186" y2="52236"/>
                        <a14:foregroundMark x1="43125" y1="43918" x2="45358" y2="28712"/>
                        <a14:foregroundMark x1="58498" y1="37388" x2="55911" y2="38014"/>
                        <a14:foregroundMark x1="52917" y1="45528" x2="55251" y2="38819"/>
                        <a14:foregroundMark x1="74226" y1="68336" x2="71487" y2="63596"/>
                        <a14:backgroundMark x1="38762" y1="37835" x2="25875" y2="37388"/>
                        <a14:backgroundMark x1="53019" y1="36852" x2="52106" y2="44544"/>
                      </a14:backgroundRemoval>
                    </a14:imgEffect>
                  </a14:imgLayer>
                </a14:imgProps>
              </a:ext>
              <a:ext uri="{28A0092B-C50C-407E-A947-70E740481C1C}">
                <a14:useLocalDpi xmlns:a14="http://schemas.microsoft.com/office/drawing/2010/main" val="0"/>
              </a:ext>
            </a:extLst>
          </a:blip>
          <a:srcRect r="7178"/>
          <a:stretch/>
        </p:blipFill>
        <p:spPr>
          <a:xfrm>
            <a:off x="1262480" y="5510146"/>
            <a:ext cx="4333040" cy="3175191"/>
          </a:xfrm>
          <a:prstGeom prst="rect">
            <a:avLst/>
          </a:prstGeom>
        </p:spPr>
      </p:pic>
      <p:sp>
        <p:nvSpPr>
          <p:cNvPr id="13" name="CaixaDeTexto 12">
            <a:extLst>
              <a:ext uri="{FF2B5EF4-FFF2-40B4-BE49-F238E27FC236}">
                <a16:creationId xmlns:a16="http://schemas.microsoft.com/office/drawing/2014/main" id="{CA2E98A2-EB4B-4F30-B15E-D5D6DCE87CD4}"/>
              </a:ext>
            </a:extLst>
          </p:cNvPr>
          <p:cNvSpPr txBox="1"/>
          <p:nvPr/>
        </p:nvSpPr>
        <p:spPr>
          <a:xfrm>
            <a:off x="632563" y="5011842"/>
            <a:ext cx="5539865" cy="144815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É importante lembrar que a sobra limpa por se tratar de uma sobra na qual há um excesso de produção, pode-se aplicar métodos para que possa evitar esse tipo de desperdício. Já a sobra suja ou Resto </a:t>
            </a:r>
            <a:r>
              <a:rPr lang="pt-BR" sz="1200" dirty="0" err="1">
                <a:solidFill>
                  <a:srgbClr val="002060"/>
                </a:solidFill>
                <a:latin typeface="Source Sans Pro" panose="020B0503030403020204" pitchFamily="34" charset="0"/>
                <a:ea typeface="Source Sans Pro" panose="020B0503030403020204" pitchFamily="34" charset="0"/>
              </a:rPr>
              <a:t>Injesto</a:t>
            </a:r>
            <a:r>
              <a:rPr lang="pt-BR" sz="1200" dirty="0">
                <a:solidFill>
                  <a:srgbClr val="002060"/>
                </a:solidFill>
                <a:latin typeface="Source Sans Pro" panose="020B0503030403020204" pitchFamily="34" charset="0"/>
                <a:ea typeface="Source Sans Pro" panose="020B0503030403020204" pitchFamily="34" charset="0"/>
              </a:rPr>
              <a:t> se trata de um desperdício não controlado pelo refeitório, trata-se da conscientização do próprio comensal ao se servir.</a:t>
            </a:r>
          </a:p>
        </p:txBody>
      </p:sp>
      <p:sp>
        <p:nvSpPr>
          <p:cNvPr id="14" name="Retângulo 13">
            <a:extLst>
              <a:ext uri="{FF2B5EF4-FFF2-40B4-BE49-F238E27FC236}">
                <a16:creationId xmlns:a16="http://schemas.microsoft.com/office/drawing/2014/main" id="{08738822-B278-4B58-95E4-B2679C94E910}"/>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6056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B5BF9625-0C63-4BDD-85A5-DA80EAAB0CFF}"/>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C738EA10-5984-4F65-B245-442C776B5220}"/>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Google Shape;908;p27">
            <a:extLst>
              <a:ext uri="{FF2B5EF4-FFF2-40B4-BE49-F238E27FC236}">
                <a16:creationId xmlns:a16="http://schemas.microsoft.com/office/drawing/2014/main" id="{FB3697DC-16E7-40B5-8E97-C07F579A1070}"/>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6</a:t>
            </a:fld>
            <a:endParaRPr sz="1000" dirty="0">
              <a:solidFill>
                <a:srgbClr val="002060"/>
              </a:solidFill>
              <a:latin typeface="Source Sans Pro" panose="020B0503030403020204" pitchFamily="34" charset="0"/>
              <a:ea typeface="Source Sans Pro" panose="020B0503030403020204" pitchFamily="34" charset="0"/>
            </a:endParaRPr>
          </a:p>
        </p:txBody>
      </p:sp>
      <p:sp>
        <p:nvSpPr>
          <p:cNvPr id="10" name="CaixaDeTexto 9">
            <a:extLst>
              <a:ext uri="{FF2B5EF4-FFF2-40B4-BE49-F238E27FC236}">
                <a16:creationId xmlns:a16="http://schemas.microsoft.com/office/drawing/2014/main" id="{0665CB88-981A-46BA-A829-161D95288728}"/>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PARÂMETROS</a:t>
            </a:r>
          </a:p>
        </p:txBody>
      </p:sp>
      <p:sp>
        <p:nvSpPr>
          <p:cNvPr id="49" name="CaixaDeTexto 48">
            <a:extLst>
              <a:ext uri="{FF2B5EF4-FFF2-40B4-BE49-F238E27FC236}">
                <a16:creationId xmlns:a16="http://schemas.microsoft.com/office/drawing/2014/main" id="{A07D737E-F8A3-40BE-8FCF-EC4B8D396E6F}"/>
              </a:ext>
            </a:extLst>
          </p:cNvPr>
          <p:cNvSpPr txBox="1"/>
          <p:nvPr/>
        </p:nvSpPr>
        <p:spPr>
          <a:xfrm>
            <a:off x="413359" y="1741960"/>
            <a:ext cx="6150279" cy="2002600"/>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Foram coletados alguns dados referentes ao refeitório da Faculdade de Tecnologia Termomecânica. Esses dados foram primeiramente organizados em forma de tabela, cada coluna da tabela representa uma variável dependente ou independente que são utilizadas no treinamento.</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 escolha das variáveis independentes foi baseada em estudos anteriores. Outros fatores relativos ao ambiente da faculdade, também foram levados em consideração pelo seu potencial de influência na demanda por comida.</a:t>
            </a:r>
            <a:endParaRPr lang="pt-BR" dirty="0"/>
          </a:p>
        </p:txBody>
      </p:sp>
      <p:sp>
        <p:nvSpPr>
          <p:cNvPr id="43" name="Retângulo 42">
            <a:extLst>
              <a:ext uri="{FF2B5EF4-FFF2-40B4-BE49-F238E27FC236}">
                <a16:creationId xmlns:a16="http://schemas.microsoft.com/office/drawing/2014/main" id="{9884E26B-CDA5-474F-B7D0-D178B9920849}"/>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grpSp>
        <p:nvGrpSpPr>
          <p:cNvPr id="121" name="Agrupar 120">
            <a:extLst>
              <a:ext uri="{FF2B5EF4-FFF2-40B4-BE49-F238E27FC236}">
                <a16:creationId xmlns:a16="http://schemas.microsoft.com/office/drawing/2014/main" id="{5C18FA6B-7B1A-4F86-9900-08FA241CE59F}"/>
              </a:ext>
            </a:extLst>
          </p:cNvPr>
          <p:cNvGrpSpPr/>
          <p:nvPr/>
        </p:nvGrpSpPr>
        <p:grpSpPr>
          <a:xfrm>
            <a:off x="595561" y="3628156"/>
            <a:ext cx="5718300" cy="5627310"/>
            <a:chOff x="594819" y="3473564"/>
            <a:chExt cx="5718300" cy="5627310"/>
          </a:xfrm>
        </p:grpSpPr>
        <p:cxnSp>
          <p:nvCxnSpPr>
            <p:cNvPr id="79" name="Straight Connector 7">
              <a:extLst>
                <a:ext uri="{FF2B5EF4-FFF2-40B4-BE49-F238E27FC236}">
                  <a16:creationId xmlns:a16="http://schemas.microsoft.com/office/drawing/2014/main" id="{CE3CCF84-8476-484D-871D-B695983A2A65}"/>
                </a:ext>
              </a:extLst>
            </p:cNvPr>
            <p:cNvCxnSpPr>
              <a:cxnSpLocks/>
            </p:cNvCxnSpPr>
            <p:nvPr/>
          </p:nvCxnSpPr>
          <p:spPr>
            <a:xfrm>
              <a:off x="3731415" y="6669253"/>
              <a:ext cx="67999" cy="17025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Connector 10">
              <a:extLst>
                <a:ext uri="{FF2B5EF4-FFF2-40B4-BE49-F238E27FC236}">
                  <a16:creationId xmlns:a16="http://schemas.microsoft.com/office/drawing/2014/main" id="{1A7B9608-3B08-48BC-8AA7-323F2B9131C2}"/>
                </a:ext>
              </a:extLst>
            </p:cNvPr>
            <p:cNvCxnSpPr>
              <a:cxnSpLocks/>
              <a:endCxn id="76" idx="5"/>
            </p:cNvCxnSpPr>
            <p:nvPr/>
          </p:nvCxnSpPr>
          <p:spPr>
            <a:xfrm flipH="1" flipV="1">
              <a:off x="1772844" y="5236480"/>
              <a:ext cx="1322148" cy="7558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Straight Connector 7">
              <a:extLst>
                <a:ext uri="{FF2B5EF4-FFF2-40B4-BE49-F238E27FC236}">
                  <a16:creationId xmlns:a16="http://schemas.microsoft.com/office/drawing/2014/main" id="{026988AD-D37D-4CCC-AEF1-F97367D6924F}"/>
                </a:ext>
              </a:extLst>
            </p:cNvPr>
            <p:cNvCxnSpPr>
              <a:cxnSpLocks/>
            </p:cNvCxnSpPr>
            <p:nvPr/>
          </p:nvCxnSpPr>
          <p:spPr>
            <a:xfrm>
              <a:off x="4064128" y="6267540"/>
              <a:ext cx="1468182" cy="74409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Straight Connector 12">
              <a:extLst>
                <a:ext uri="{FF2B5EF4-FFF2-40B4-BE49-F238E27FC236}">
                  <a16:creationId xmlns:a16="http://schemas.microsoft.com/office/drawing/2014/main" id="{B1C35A61-AB99-425F-8749-91656A4B1CA5}"/>
                </a:ext>
              </a:extLst>
            </p:cNvPr>
            <p:cNvCxnSpPr>
              <a:cxnSpLocks/>
              <a:endCxn id="29" idx="2"/>
            </p:cNvCxnSpPr>
            <p:nvPr/>
          </p:nvCxnSpPr>
          <p:spPr>
            <a:xfrm flipV="1">
              <a:off x="3573602" y="5631887"/>
              <a:ext cx="1791091" cy="6210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8" name="Agrupar 47">
              <a:extLst>
                <a:ext uri="{FF2B5EF4-FFF2-40B4-BE49-F238E27FC236}">
                  <a16:creationId xmlns:a16="http://schemas.microsoft.com/office/drawing/2014/main" id="{84BDF951-B83E-467B-8F4E-14BEE945B4B5}"/>
                </a:ext>
              </a:extLst>
            </p:cNvPr>
            <p:cNvGrpSpPr/>
            <p:nvPr/>
          </p:nvGrpSpPr>
          <p:grpSpPr>
            <a:xfrm>
              <a:off x="594819" y="3473564"/>
              <a:ext cx="5718300" cy="5157496"/>
              <a:chOff x="494010" y="1611211"/>
              <a:chExt cx="5718300" cy="5157496"/>
            </a:xfrm>
          </p:grpSpPr>
          <p:grpSp>
            <p:nvGrpSpPr>
              <p:cNvPr id="11" name="그룹 2">
                <a:extLst>
                  <a:ext uri="{FF2B5EF4-FFF2-40B4-BE49-F238E27FC236}">
                    <a16:creationId xmlns:a16="http://schemas.microsoft.com/office/drawing/2014/main" id="{59D5CC60-C320-48D1-9C61-3D4AB0E61BE7}"/>
                  </a:ext>
                </a:extLst>
              </p:cNvPr>
              <p:cNvGrpSpPr/>
              <p:nvPr/>
            </p:nvGrpSpPr>
            <p:grpSpPr>
              <a:xfrm>
                <a:off x="518415" y="1611211"/>
                <a:ext cx="5693895" cy="5157496"/>
                <a:chOff x="1944920" y="1210378"/>
                <a:chExt cx="5693895" cy="5157496"/>
              </a:xfrm>
            </p:grpSpPr>
            <p:cxnSp>
              <p:nvCxnSpPr>
                <p:cNvPr id="12" name="Straight Connector 7">
                  <a:extLst>
                    <a:ext uri="{FF2B5EF4-FFF2-40B4-BE49-F238E27FC236}">
                      <a16:creationId xmlns:a16="http://schemas.microsoft.com/office/drawing/2014/main" id="{59F1A0A5-2051-41F9-973A-3BE323817031}"/>
                    </a:ext>
                  </a:extLst>
                </p:cNvPr>
                <p:cNvCxnSpPr>
                  <a:cxnSpLocks/>
                </p:cNvCxnSpPr>
                <p:nvPr/>
              </p:nvCxnSpPr>
              <p:spPr>
                <a:xfrm>
                  <a:off x="5017367" y="4184675"/>
                  <a:ext cx="1015539" cy="126295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6B8D7AE6-8AC4-4236-BCFF-9FD3145C6B7E}"/>
                    </a:ext>
                  </a:extLst>
                </p:cNvPr>
                <p:cNvCxnSpPr>
                  <a:cxnSpLocks/>
                  <a:endCxn id="22" idx="7"/>
                </p:cNvCxnSpPr>
                <p:nvPr/>
              </p:nvCxnSpPr>
              <p:spPr>
                <a:xfrm flipH="1">
                  <a:off x="4304055" y="4370167"/>
                  <a:ext cx="754546" cy="122231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60F69E6-E157-4A7E-8363-3FCFEBD18382}"/>
                    </a:ext>
                  </a:extLst>
                </p:cNvPr>
                <p:cNvCxnSpPr>
                  <a:cxnSpLocks/>
                  <a:endCxn id="23" idx="6"/>
                </p:cNvCxnSpPr>
                <p:nvPr/>
              </p:nvCxnSpPr>
              <p:spPr>
                <a:xfrm flipH="1">
                  <a:off x="3134007" y="3871740"/>
                  <a:ext cx="1802438" cy="12170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0">
                  <a:extLst>
                    <a:ext uri="{FF2B5EF4-FFF2-40B4-BE49-F238E27FC236}">
                      <a16:creationId xmlns:a16="http://schemas.microsoft.com/office/drawing/2014/main" id="{59B33758-E278-4904-B1F9-EDC1A67FBD8A}"/>
                    </a:ext>
                  </a:extLst>
                </p:cNvPr>
                <p:cNvCxnSpPr>
                  <a:cxnSpLocks/>
                  <a:endCxn id="24" idx="5"/>
                </p:cNvCxnSpPr>
                <p:nvPr/>
              </p:nvCxnSpPr>
              <p:spPr>
                <a:xfrm flipH="1" flipV="1">
                  <a:off x="3733560" y="2189524"/>
                  <a:ext cx="991954" cy="10920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4C48863-7675-4A61-ADEF-1753E23344FC}"/>
                    </a:ext>
                  </a:extLst>
                </p:cNvPr>
                <p:cNvCxnSpPr>
                  <a:cxnSpLocks/>
                  <a:endCxn id="20" idx="4"/>
                </p:cNvCxnSpPr>
                <p:nvPr/>
              </p:nvCxnSpPr>
              <p:spPr>
                <a:xfrm flipV="1">
                  <a:off x="4813951" y="2200217"/>
                  <a:ext cx="352231" cy="10467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37A677BE-A0D3-4CFE-A534-481FD0681754}"/>
                    </a:ext>
                  </a:extLst>
                </p:cNvPr>
                <p:cNvCxnSpPr>
                  <a:cxnSpLocks/>
                </p:cNvCxnSpPr>
                <p:nvPr/>
              </p:nvCxnSpPr>
              <p:spPr>
                <a:xfrm flipV="1">
                  <a:off x="5264847" y="2253902"/>
                  <a:ext cx="1232730" cy="106608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Oval 13">
                  <a:extLst>
                    <a:ext uri="{FF2B5EF4-FFF2-40B4-BE49-F238E27FC236}">
                      <a16:creationId xmlns:a16="http://schemas.microsoft.com/office/drawing/2014/main" id="{EE07E2A2-F528-4977-9B71-628E1DD59510}"/>
                    </a:ext>
                  </a:extLst>
                </p:cNvPr>
                <p:cNvSpPr/>
                <p:nvPr/>
              </p:nvSpPr>
              <p:spPr>
                <a:xfrm>
                  <a:off x="4180360" y="3115656"/>
                  <a:ext cx="1512168" cy="1512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Oval 14">
                  <a:extLst>
                    <a:ext uri="{FF2B5EF4-FFF2-40B4-BE49-F238E27FC236}">
                      <a16:creationId xmlns:a16="http://schemas.microsoft.com/office/drawing/2014/main" id="{B0BE1B5C-DCF0-4B43-9AAE-59C9272493D1}"/>
                    </a:ext>
                  </a:extLst>
                </p:cNvPr>
                <p:cNvSpPr/>
                <p:nvPr/>
              </p:nvSpPr>
              <p:spPr>
                <a:xfrm>
                  <a:off x="6272895" y="1650616"/>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5">
                  <a:extLst>
                    <a:ext uri="{FF2B5EF4-FFF2-40B4-BE49-F238E27FC236}">
                      <a16:creationId xmlns:a16="http://schemas.microsoft.com/office/drawing/2014/main" id="{0CB8A542-8081-4F80-BCB3-CE2F1A93BB2D}"/>
                    </a:ext>
                  </a:extLst>
                </p:cNvPr>
                <p:cNvSpPr/>
                <p:nvPr/>
              </p:nvSpPr>
              <p:spPr>
                <a:xfrm>
                  <a:off x="4671262" y="1210378"/>
                  <a:ext cx="989839" cy="9898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16">
                  <a:extLst>
                    <a:ext uri="{FF2B5EF4-FFF2-40B4-BE49-F238E27FC236}">
                      <a16:creationId xmlns:a16="http://schemas.microsoft.com/office/drawing/2014/main" id="{B55ECE09-F539-401B-B1D5-7C304B3557DD}"/>
                    </a:ext>
                  </a:extLst>
                </p:cNvPr>
                <p:cNvSpPr/>
                <p:nvPr/>
              </p:nvSpPr>
              <p:spPr>
                <a:xfrm>
                  <a:off x="5743209" y="5175890"/>
                  <a:ext cx="1114797" cy="1114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17">
                  <a:extLst>
                    <a:ext uri="{FF2B5EF4-FFF2-40B4-BE49-F238E27FC236}">
                      <a16:creationId xmlns:a16="http://schemas.microsoft.com/office/drawing/2014/main" id="{F4E1F12F-8671-44A4-88FC-8EF69A6BDE6D}"/>
                    </a:ext>
                  </a:extLst>
                </p:cNvPr>
                <p:cNvSpPr/>
                <p:nvPr/>
              </p:nvSpPr>
              <p:spPr>
                <a:xfrm>
                  <a:off x="3528663" y="5459446"/>
                  <a:ext cx="908428" cy="908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18">
                  <a:extLst>
                    <a:ext uri="{FF2B5EF4-FFF2-40B4-BE49-F238E27FC236}">
                      <a16:creationId xmlns:a16="http://schemas.microsoft.com/office/drawing/2014/main" id="{0A9EC03A-A099-4D5E-A22D-68C327481486}"/>
                    </a:ext>
                  </a:extLst>
                </p:cNvPr>
                <p:cNvSpPr/>
                <p:nvPr/>
              </p:nvSpPr>
              <p:spPr>
                <a:xfrm>
                  <a:off x="1944920" y="3398900"/>
                  <a:ext cx="1189087" cy="1189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19">
                  <a:extLst>
                    <a:ext uri="{FF2B5EF4-FFF2-40B4-BE49-F238E27FC236}">
                      <a16:creationId xmlns:a16="http://schemas.microsoft.com/office/drawing/2014/main" id="{286120D7-DD4C-4BD7-A3C7-274980334212}"/>
                    </a:ext>
                  </a:extLst>
                </p:cNvPr>
                <p:cNvSpPr/>
                <p:nvPr/>
              </p:nvSpPr>
              <p:spPr>
                <a:xfrm>
                  <a:off x="3007939" y="1463903"/>
                  <a:ext cx="850118" cy="850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Box 20">
                  <a:extLst>
                    <a:ext uri="{FF2B5EF4-FFF2-40B4-BE49-F238E27FC236}">
                      <a16:creationId xmlns:a16="http://schemas.microsoft.com/office/drawing/2014/main" id="{34E00C92-E662-4BF3-8D77-282FA28577E9}"/>
                    </a:ext>
                  </a:extLst>
                </p:cNvPr>
                <p:cNvSpPr txBox="1"/>
                <p:nvPr/>
              </p:nvSpPr>
              <p:spPr>
                <a:xfrm>
                  <a:off x="4288372" y="3674330"/>
                  <a:ext cx="1296144" cy="400110"/>
                </a:xfrm>
                <a:prstGeom prst="rect">
                  <a:avLst/>
                </a:prstGeom>
                <a:noFill/>
              </p:spPr>
              <p:txBody>
                <a:bodyPr wrap="square" rtlCol="0">
                  <a:spAutoFit/>
                </a:bodyPr>
                <a:lstStyle/>
                <a:p>
                  <a:pPr algn="ctr"/>
                  <a:r>
                    <a:rPr lang="pt-BR" altLang="ko-KR" sz="2000" b="1" dirty="0">
                      <a:solidFill>
                        <a:schemeClr val="bg1"/>
                      </a:solidFill>
                      <a:latin typeface="Calibri" pitchFamily="34" charset="0"/>
                      <a:cs typeface="Calibri" pitchFamily="34" charset="0"/>
                    </a:rPr>
                    <a:t>SVR</a:t>
                  </a:r>
                  <a:endParaRPr lang="ko-KR" altLang="en-US" sz="2000" b="1" dirty="0">
                    <a:solidFill>
                      <a:schemeClr val="bg1"/>
                    </a:solidFill>
                    <a:latin typeface="Calibri" pitchFamily="34" charset="0"/>
                    <a:cs typeface="Calibri" pitchFamily="34" charset="0"/>
                  </a:endParaRPr>
                </a:p>
              </p:txBody>
            </p:sp>
            <p:sp>
              <p:nvSpPr>
                <p:cNvPr id="26" name="Oval 21">
                  <a:extLst>
                    <a:ext uri="{FF2B5EF4-FFF2-40B4-BE49-F238E27FC236}">
                      <a16:creationId xmlns:a16="http://schemas.microsoft.com/office/drawing/2014/main" id="{DB075F8D-4B90-46EC-8505-04571F5A0758}"/>
                    </a:ext>
                  </a:extLst>
                </p:cNvPr>
                <p:cNvSpPr/>
                <p:nvPr/>
              </p:nvSpPr>
              <p:spPr>
                <a:xfrm>
                  <a:off x="5575160" y="4317594"/>
                  <a:ext cx="275793" cy="275793"/>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2">
                  <a:extLst>
                    <a:ext uri="{FF2B5EF4-FFF2-40B4-BE49-F238E27FC236}">
                      <a16:creationId xmlns:a16="http://schemas.microsoft.com/office/drawing/2014/main" id="{95582108-E1B1-4B50-B757-9DD2E0BF7C17}"/>
                    </a:ext>
                  </a:extLst>
                </p:cNvPr>
                <p:cNvSpPr/>
                <p:nvPr/>
              </p:nvSpPr>
              <p:spPr>
                <a:xfrm>
                  <a:off x="5153365" y="2559186"/>
                  <a:ext cx="459035" cy="459035"/>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3">
                  <a:extLst>
                    <a:ext uri="{FF2B5EF4-FFF2-40B4-BE49-F238E27FC236}">
                      <a16:creationId xmlns:a16="http://schemas.microsoft.com/office/drawing/2014/main" id="{C4270ED9-21F0-441A-A003-3A4FCB48E159}"/>
                    </a:ext>
                  </a:extLst>
                </p:cNvPr>
                <p:cNvSpPr/>
                <p:nvPr/>
              </p:nvSpPr>
              <p:spPr>
                <a:xfrm>
                  <a:off x="3624725" y="4113624"/>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4">
                  <a:extLst>
                    <a:ext uri="{FF2B5EF4-FFF2-40B4-BE49-F238E27FC236}">
                      <a16:creationId xmlns:a16="http://schemas.microsoft.com/office/drawing/2014/main" id="{D57716AB-D7AD-4672-8D87-4260EBC9B1DD}"/>
                    </a:ext>
                  </a:extLst>
                </p:cNvPr>
                <p:cNvSpPr/>
                <p:nvPr/>
              </p:nvSpPr>
              <p:spPr>
                <a:xfrm>
                  <a:off x="6690389" y="2894488"/>
                  <a:ext cx="948426" cy="948426"/>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5">
                  <a:extLst>
                    <a:ext uri="{FF2B5EF4-FFF2-40B4-BE49-F238E27FC236}">
                      <a16:creationId xmlns:a16="http://schemas.microsoft.com/office/drawing/2014/main" id="{E5A63801-2566-4734-B1BB-E7776492D48F}"/>
                    </a:ext>
                  </a:extLst>
                </p:cNvPr>
                <p:cNvSpPr/>
                <p:nvPr/>
              </p:nvSpPr>
              <p:spPr>
                <a:xfrm>
                  <a:off x="3958225" y="2125104"/>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27">
                  <a:extLst>
                    <a:ext uri="{FF2B5EF4-FFF2-40B4-BE49-F238E27FC236}">
                      <a16:creationId xmlns:a16="http://schemas.microsoft.com/office/drawing/2014/main" id="{904F1617-04B9-4906-94B2-64ADE6DE9504}"/>
                    </a:ext>
                  </a:extLst>
                </p:cNvPr>
                <p:cNvSpPr/>
                <p:nvPr/>
              </p:nvSpPr>
              <p:spPr>
                <a:xfrm>
                  <a:off x="3396656" y="3398900"/>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28">
                  <a:extLst>
                    <a:ext uri="{FF2B5EF4-FFF2-40B4-BE49-F238E27FC236}">
                      <a16:creationId xmlns:a16="http://schemas.microsoft.com/office/drawing/2014/main" id="{67F65E85-5F74-4AED-A5D1-944C10991DE9}"/>
                    </a:ext>
                  </a:extLst>
                </p:cNvPr>
                <p:cNvSpPr/>
                <p:nvPr/>
              </p:nvSpPr>
              <p:spPr>
                <a:xfrm>
                  <a:off x="4069332" y="3119499"/>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29">
                  <a:extLst>
                    <a:ext uri="{FF2B5EF4-FFF2-40B4-BE49-F238E27FC236}">
                      <a16:creationId xmlns:a16="http://schemas.microsoft.com/office/drawing/2014/main" id="{638E390E-B8AC-43EF-944E-4E0EEB69BB81}"/>
                    </a:ext>
                  </a:extLst>
                </p:cNvPr>
                <p:cNvSpPr/>
                <p:nvPr/>
              </p:nvSpPr>
              <p:spPr>
                <a:xfrm>
                  <a:off x="5622688" y="193142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30">
                  <a:extLst>
                    <a:ext uri="{FF2B5EF4-FFF2-40B4-BE49-F238E27FC236}">
                      <a16:creationId xmlns:a16="http://schemas.microsoft.com/office/drawing/2014/main" id="{FF1EBE79-8FF7-4B8B-B767-84A761AC6BD9}"/>
                    </a:ext>
                  </a:extLst>
                </p:cNvPr>
                <p:cNvSpPr/>
                <p:nvPr/>
              </p:nvSpPr>
              <p:spPr>
                <a:xfrm>
                  <a:off x="4442272" y="549517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40">
                  <a:extLst>
                    <a:ext uri="{FF2B5EF4-FFF2-40B4-BE49-F238E27FC236}">
                      <a16:creationId xmlns:a16="http://schemas.microsoft.com/office/drawing/2014/main" id="{1FAFC4D6-77D9-44D3-9762-20D61879A5F7}"/>
                    </a:ext>
                  </a:extLst>
                </p:cNvPr>
                <p:cNvSpPr/>
                <p:nvPr/>
              </p:nvSpPr>
              <p:spPr>
                <a:xfrm>
                  <a:off x="3133436" y="4222612"/>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6">
                  <a:extLst>
                    <a:ext uri="{FF2B5EF4-FFF2-40B4-BE49-F238E27FC236}">
                      <a16:creationId xmlns:a16="http://schemas.microsoft.com/office/drawing/2014/main" id="{B32F37AA-F026-4338-9D04-A944359AC52A}"/>
                    </a:ext>
                  </a:extLst>
                </p:cNvPr>
                <p:cNvSpPr/>
                <p:nvPr/>
              </p:nvSpPr>
              <p:spPr>
                <a:xfrm>
                  <a:off x="5773278" y="4909889"/>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9" name="CaixaDeTexto 38">
                <a:extLst>
                  <a:ext uri="{FF2B5EF4-FFF2-40B4-BE49-F238E27FC236}">
                    <a16:creationId xmlns:a16="http://schemas.microsoft.com/office/drawing/2014/main" id="{43612718-5E28-4E11-A7F0-B2266B9E78BB}"/>
                  </a:ext>
                </a:extLst>
              </p:cNvPr>
              <p:cNvSpPr txBox="1"/>
              <p:nvPr/>
            </p:nvSpPr>
            <p:spPr>
              <a:xfrm>
                <a:off x="4838061" y="2227734"/>
                <a:ext cx="898773" cy="461665"/>
              </a:xfrm>
              <a:prstGeom prst="rect">
                <a:avLst/>
              </a:prstGeom>
              <a:noFill/>
            </p:spPr>
            <p:txBody>
              <a:bodyPr wrap="square" rtlCol="0">
                <a:spAutoFit/>
              </a:bodyPr>
              <a:lstStyle/>
              <a:p>
                <a:pPr algn="ctr"/>
                <a:r>
                  <a:rPr lang="pt-BR" sz="1200" b="1" dirty="0">
                    <a:solidFill>
                      <a:schemeClr val="bg1"/>
                    </a:solidFill>
                    <a:latin typeface="Source Sans Pro" panose="020B0503030403020204" pitchFamily="34" charset="0"/>
                    <a:ea typeface="Source Sans Pro" panose="020B0503030403020204" pitchFamily="34" charset="0"/>
                  </a:rPr>
                  <a:t>Dia da semana</a:t>
                </a:r>
              </a:p>
            </p:txBody>
          </p:sp>
          <p:sp>
            <p:nvSpPr>
              <p:cNvPr id="40" name="CaixaDeTexto 39">
                <a:extLst>
                  <a:ext uri="{FF2B5EF4-FFF2-40B4-BE49-F238E27FC236}">
                    <a16:creationId xmlns:a16="http://schemas.microsoft.com/office/drawing/2014/main" id="{4D98EC17-864A-4D0A-95B2-6808431B56D5}"/>
                  </a:ext>
                </a:extLst>
              </p:cNvPr>
              <p:cNvSpPr txBox="1"/>
              <p:nvPr/>
            </p:nvSpPr>
            <p:spPr>
              <a:xfrm>
                <a:off x="1581434" y="2052205"/>
                <a:ext cx="850118" cy="461665"/>
              </a:xfrm>
              <a:prstGeom prst="rect">
                <a:avLst/>
              </a:prstGeom>
              <a:noFill/>
            </p:spPr>
            <p:txBody>
              <a:bodyPr wrap="square" rtlCol="0">
                <a:spAutoFit/>
              </a:bodyPr>
              <a:lstStyle/>
              <a:p>
                <a:pPr algn="ctr"/>
                <a:r>
                  <a:rPr lang="pt-BR" sz="1200" b="1" dirty="0">
                    <a:solidFill>
                      <a:schemeClr val="bg1"/>
                    </a:solidFill>
                    <a:latin typeface="Source Sans Pro" panose="020B0503030403020204" pitchFamily="34" charset="0"/>
                    <a:ea typeface="Source Sans Pro" panose="020B0503030403020204" pitchFamily="34" charset="0"/>
                  </a:rPr>
                  <a:t>Dia do Bimestre</a:t>
                </a:r>
              </a:p>
            </p:txBody>
          </p:sp>
          <p:sp>
            <p:nvSpPr>
              <p:cNvPr id="41" name="CaixaDeTexto 40">
                <a:extLst>
                  <a:ext uri="{FF2B5EF4-FFF2-40B4-BE49-F238E27FC236}">
                    <a16:creationId xmlns:a16="http://schemas.microsoft.com/office/drawing/2014/main" id="{561521E6-0F4C-4423-BCD3-BC77ECE6D7F8}"/>
                  </a:ext>
                </a:extLst>
              </p:cNvPr>
              <p:cNvSpPr txBox="1"/>
              <p:nvPr/>
            </p:nvSpPr>
            <p:spPr>
              <a:xfrm>
                <a:off x="4355135" y="5776558"/>
                <a:ext cx="1016799" cy="707886"/>
              </a:xfrm>
              <a:prstGeom prst="rect">
                <a:avLst/>
              </a:prstGeom>
              <a:noFill/>
            </p:spPr>
            <p:txBody>
              <a:bodyPr wrap="square" rtlCol="0">
                <a:spAutoFit/>
              </a:bodyPr>
              <a:lstStyle/>
              <a:p>
                <a:pPr algn="ctr"/>
                <a:r>
                  <a:rPr lang="pt-BR" sz="2000" b="1" dirty="0">
                    <a:solidFill>
                      <a:schemeClr val="bg1"/>
                    </a:solidFill>
                    <a:latin typeface="Source Sans Pro" panose="020B0503030403020204" pitchFamily="34" charset="0"/>
                    <a:ea typeface="Source Sans Pro" panose="020B0503030403020204" pitchFamily="34" charset="0"/>
                  </a:rPr>
                  <a:t>Tipo do dia</a:t>
                </a:r>
              </a:p>
            </p:txBody>
          </p:sp>
          <p:sp>
            <p:nvSpPr>
              <p:cNvPr id="42" name="CaixaDeTexto 41">
                <a:extLst>
                  <a:ext uri="{FF2B5EF4-FFF2-40B4-BE49-F238E27FC236}">
                    <a16:creationId xmlns:a16="http://schemas.microsoft.com/office/drawing/2014/main" id="{90DC2284-D488-4187-9B3C-F059A3843E73}"/>
                  </a:ext>
                </a:extLst>
              </p:cNvPr>
              <p:cNvSpPr txBox="1"/>
              <p:nvPr/>
            </p:nvSpPr>
            <p:spPr>
              <a:xfrm>
                <a:off x="494010" y="4234897"/>
                <a:ext cx="1317252" cy="307777"/>
              </a:xfrm>
              <a:prstGeom prst="rect">
                <a:avLst/>
              </a:prstGeom>
              <a:noFill/>
            </p:spPr>
            <p:txBody>
              <a:bodyPr wrap="square" rtlCol="0">
                <a:spAutoFit/>
              </a:bodyPr>
              <a:lstStyle/>
              <a:p>
                <a:r>
                  <a:rPr lang="pt-BR" sz="1400" b="1" dirty="0">
                    <a:solidFill>
                      <a:schemeClr val="bg1"/>
                    </a:solidFill>
                    <a:latin typeface="Source Sans Pro" panose="020B0503030403020204" pitchFamily="34" charset="0"/>
                    <a:ea typeface="Source Sans Pro" panose="020B0503030403020204" pitchFamily="34" charset="0"/>
                  </a:rPr>
                  <a:t>Precipitação</a:t>
                </a:r>
              </a:p>
            </p:txBody>
          </p:sp>
          <p:sp>
            <p:nvSpPr>
              <p:cNvPr id="44" name="CaixaDeTexto 43">
                <a:extLst>
                  <a:ext uri="{FF2B5EF4-FFF2-40B4-BE49-F238E27FC236}">
                    <a16:creationId xmlns:a16="http://schemas.microsoft.com/office/drawing/2014/main" id="{94FB8D2B-9F1B-4D36-B665-3F534AEE3BBE}"/>
                  </a:ext>
                </a:extLst>
              </p:cNvPr>
              <p:cNvSpPr txBox="1"/>
              <p:nvPr/>
            </p:nvSpPr>
            <p:spPr>
              <a:xfrm>
                <a:off x="3282426" y="1856164"/>
                <a:ext cx="952170" cy="523220"/>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Refeições</a:t>
                </a:r>
              </a:p>
              <a:p>
                <a:pPr algn="ctr"/>
                <a:r>
                  <a:rPr lang="pt-BR" sz="1400" b="1" dirty="0">
                    <a:solidFill>
                      <a:schemeClr val="bg1"/>
                    </a:solidFill>
                    <a:latin typeface="Source Sans Pro" panose="020B0503030403020204" pitchFamily="34" charset="0"/>
                    <a:ea typeface="Source Sans Pro" panose="020B0503030403020204" pitchFamily="34" charset="0"/>
                  </a:rPr>
                  <a:t>da janta</a:t>
                </a:r>
              </a:p>
            </p:txBody>
          </p:sp>
          <p:sp>
            <p:nvSpPr>
              <p:cNvPr id="47" name="CaixaDeTexto 46">
                <a:extLst>
                  <a:ext uri="{FF2B5EF4-FFF2-40B4-BE49-F238E27FC236}">
                    <a16:creationId xmlns:a16="http://schemas.microsoft.com/office/drawing/2014/main" id="{65521B5A-DCDD-4864-91F0-17DAE0177BC8}"/>
                  </a:ext>
                </a:extLst>
              </p:cNvPr>
              <p:cNvSpPr txBox="1"/>
              <p:nvPr/>
            </p:nvSpPr>
            <p:spPr>
              <a:xfrm>
                <a:off x="2085248" y="6176667"/>
                <a:ext cx="988963" cy="307777"/>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Guarnição</a:t>
                </a:r>
              </a:p>
            </p:txBody>
          </p:sp>
        </p:grpSp>
        <p:sp>
          <p:nvSpPr>
            <p:cNvPr id="50" name="CaixaDeTexto 49">
              <a:extLst>
                <a:ext uri="{FF2B5EF4-FFF2-40B4-BE49-F238E27FC236}">
                  <a16:creationId xmlns:a16="http://schemas.microsoft.com/office/drawing/2014/main" id="{A605B33F-071E-4510-A1C3-FC5CFE4D9446}"/>
                </a:ext>
              </a:extLst>
            </p:cNvPr>
            <p:cNvSpPr txBox="1"/>
            <p:nvPr/>
          </p:nvSpPr>
          <p:spPr>
            <a:xfrm>
              <a:off x="5374936" y="5388866"/>
              <a:ext cx="898773" cy="461665"/>
            </a:xfrm>
            <a:prstGeom prst="rect">
              <a:avLst/>
            </a:prstGeom>
            <a:noFill/>
          </p:spPr>
          <p:txBody>
            <a:bodyPr wrap="square" rtlCol="0">
              <a:spAutoFit/>
            </a:bodyPr>
            <a:lstStyle/>
            <a:p>
              <a:pPr algn="ctr"/>
              <a:r>
                <a:rPr lang="pt-BR" sz="1200" b="1" dirty="0">
                  <a:solidFill>
                    <a:schemeClr val="bg1"/>
                  </a:solidFill>
                  <a:latin typeface="Source Sans Pro" panose="020B0503030403020204" pitchFamily="34" charset="0"/>
                  <a:ea typeface="Source Sans Pro" panose="020B0503030403020204" pitchFamily="34" charset="0"/>
                </a:rPr>
                <a:t>Semana Letiva</a:t>
              </a:r>
            </a:p>
          </p:txBody>
        </p:sp>
        <p:sp>
          <p:nvSpPr>
            <p:cNvPr id="52" name="Oval 26">
              <a:extLst>
                <a:ext uri="{FF2B5EF4-FFF2-40B4-BE49-F238E27FC236}">
                  <a16:creationId xmlns:a16="http://schemas.microsoft.com/office/drawing/2014/main" id="{8B3F2E18-FBA6-4335-884C-B5DFDA9B61B5}"/>
                </a:ext>
              </a:extLst>
            </p:cNvPr>
            <p:cNvSpPr/>
            <p:nvPr/>
          </p:nvSpPr>
          <p:spPr>
            <a:xfrm>
              <a:off x="4427958" y="5378842"/>
              <a:ext cx="352320" cy="352320"/>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Oval 21">
              <a:extLst>
                <a:ext uri="{FF2B5EF4-FFF2-40B4-BE49-F238E27FC236}">
                  <a16:creationId xmlns:a16="http://schemas.microsoft.com/office/drawing/2014/main" id="{E1B9A09D-94FE-4C63-8139-2206B9EA9531}"/>
                </a:ext>
              </a:extLst>
            </p:cNvPr>
            <p:cNvSpPr/>
            <p:nvPr/>
          </p:nvSpPr>
          <p:spPr>
            <a:xfrm>
              <a:off x="4846647" y="4858031"/>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Oval 18">
              <a:extLst>
                <a:ext uri="{FF2B5EF4-FFF2-40B4-BE49-F238E27FC236}">
                  <a16:creationId xmlns:a16="http://schemas.microsoft.com/office/drawing/2014/main" id="{6C240E4B-7A52-46A4-9C1E-4EABECF2D941}"/>
                </a:ext>
              </a:extLst>
            </p:cNvPr>
            <p:cNvSpPr/>
            <p:nvPr/>
          </p:nvSpPr>
          <p:spPr>
            <a:xfrm>
              <a:off x="5433053" y="6604450"/>
              <a:ext cx="834920" cy="834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1">
              <a:extLst>
                <a:ext uri="{FF2B5EF4-FFF2-40B4-BE49-F238E27FC236}">
                  <a16:creationId xmlns:a16="http://schemas.microsoft.com/office/drawing/2014/main" id="{03D91F1D-298D-48D6-A04A-39308EC4E3E0}"/>
                </a:ext>
              </a:extLst>
            </p:cNvPr>
            <p:cNvSpPr/>
            <p:nvPr/>
          </p:nvSpPr>
          <p:spPr>
            <a:xfrm>
              <a:off x="4602013" y="5922901"/>
              <a:ext cx="532389" cy="532389"/>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Oval 30">
              <a:extLst>
                <a:ext uri="{FF2B5EF4-FFF2-40B4-BE49-F238E27FC236}">
                  <a16:creationId xmlns:a16="http://schemas.microsoft.com/office/drawing/2014/main" id="{2B906899-C5A7-448C-B45F-F6829A163A3E}"/>
                </a:ext>
              </a:extLst>
            </p:cNvPr>
            <p:cNvSpPr/>
            <p:nvPr/>
          </p:nvSpPr>
          <p:spPr>
            <a:xfrm>
              <a:off x="4946148" y="6976396"/>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Oval 36">
              <a:extLst>
                <a:ext uri="{FF2B5EF4-FFF2-40B4-BE49-F238E27FC236}">
                  <a16:creationId xmlns:a16="http://schemas.microsoft.com/office/drawing/2014/main" id="{A1C6EF80-89D2-48A4-BC0E-554D31883CA6}"/>
                </a:ext>
              </a:extLst>
            </p:cNvPr>
            <p:cNvSpPr/>
            <p:nvPr/>
          </p:nvSpPr>
          <p:spPr>
            <a:xfrm>
              <a:off x="5058476" y="6474120"/>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CaixaDeTexto 66">
              <a:extLst>
                <a:ext uri="{FF2B5EF4-FFF2-40B4-BE49-F238E27FC236}">
                  <a16:creationId xmlns:a16="http://schemas.microsoft.com/office/drawing/2014/main" id="{728858DA-A0D5-4050-846E-7FAC38B42A38}"/>
                </a:ext>
              </a:extLst>
            </p:cNvPr>
            <p:cNvSpPr txBox="1"/>
            <p:nvPr/>
          </p:nvSpPr>
          <p:spPr>
            <a:xfrm>
              <a:off x="5389519" y="6881414"/>
              <a:ext cx="898773" cy="276999"/>
            </a:xfrm>
            <a:prstGeom prst="rect">
              <a:avLst/>
            </a:prstGeom>
            <a:noFill/>
          </p:spPr>
          <p:txBody>
            <a:bodyPr wrap="square" rtlCol="0">
              <a:spAutoFit/>
            </a:bodyPr>
            <a:lstStyle/>
            <a:p>
              <a:pPr algn="ctr"/>
              <a:r>
                <a:rPr lang="pt-BR" sz="1200" b="1" dirty="0">
                  <a:solidFill>
                    <a:schemeClr val="bg1"/>
                  </a:solidFill>
                  <a:latin typeface="Source Sans Pro" panose="020B0503030403020204" pitchFamily="34" charset="0"/>
                  <a:ea typeface="Source Sans Pro" panose="020B0503030403020204" pitchFamily="34" charset="0"/>
                </a:rPr>
                <a:t>Dia letivo</a:t>
              </a:r>
            </a:p>
          </p:txBody>
        </p:sp>
        <p:cxnSp>
          <p:nvCxnSpPr>
            <p:cNvPr id="68" name="Straight Connector 8">
              <a:extLst>
                <a:ext uri="{FF2B5EF4-FFF2-40B4-BE49-F238E27FC236}">
                  <a16:creationId xmlns:a16="http://schemas.microsoft.com/office/drawing/2014/main" id="{8F1EC92B-7FCE-495C-BB2C-4AB5CC455A95}"/>
                </a:ext>
              </a:extLst>
            </p:cNvPr>
            <p:cNvCxnSpPr>
              <a:cxnSpLocks/>
            </p:cNvCxnSpPr>
            <p:nvPr/>
          </p:nvCxnSpPr>
          <p:spPr>
            <a:xfrm flipH="1">
              <a:off x="1743887" y="6470914"/>
              <a:ext cx="1217157" cy="12378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Oval 19">
              <a:extLst>
                <a:ext uri="{FF2B5EF4-FFF2-40B4-BE49-F238E27FC236}">
                  <a16:creationId xmlns:a16="http://schemas.microsoft.com/office/drawing/2014/main" id="{271406CB-EC49-4169-A3E6-7CBFA34F2016}"/>
                </a:ext>
              </a:extLst>
            </p:cNvPr>
            <p:cNvSpPr/>
            <p:nvPr/>
          </p:nvSpPr>
          <p:spPr>
            <a:xfrm>
              <a:off x="879939" y="7196436"/>
              <a:ext cx="1178845" cy="11788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CaixaDeTexto 70">
              <a:extLst>
                <a:ext uri="{FF2B5EF4-FFF2-40B4-BE49-F238E27FC236}">
                  <a16:creationId xmlns:a16="http://schemas.microsoft.com/office/drawing/2014/main" id="{A9E1FDE3-6FDD-4567-96FA-89BA6E3C70F5}"/>
                </a:ext>
              </a:extLst>
            </p:cNvPr>
            <p:cNvSpPr txBox="1"/>
            <p:nvPr/>
          </p:nvSpPr>
          <p:spPr>
            <a:xfrm>
              <a:off x="847276" y="7519462"/>
              <a:ext cx="1240055" cy="523220"/>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Temperatura mínima</a:t>
              </a:r>
            </a:p>
          </p:txBody>
        </p:sp>
        <p:sp>
          <p:nvSpPr>
            <p:cNvPr id="72" name="Oval 27">
              <a:extLst>
                <a:ext uri="{FF2B5EF4-FFF2-40B4-BE49-F238E27FC236}">
                  <a16:creationId xmlns:a16="http://schemas.microsoft.com/office/drawing/2014/main" id="{E3E894E7-0902-4EB5-8534-BBAF18229CF6}"/>
                </a:ext>
              </a:extLst>
            </p:cNvPr>
            <p:cNvSpPr/>
            <p:nvPr/>
          </p:nvSpPr>
          <p:spPr>
            <a:xfrm>
              <a:off x="2376123" y="7154511"/>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3" name="Oval 28">
              <a:extLst>
                <a:ext uri="{FF2B5EF4-FFF2-40B4-BE49-F238E27FC236}">
                  <a16:creationId xmlns:a16="http://schemas.microsoft.com/office/drawing/2014/main" id="{DBC3D60D-04B8-467E-AA8D-DD70CDA908B0}"/>
                </a:ext>
              </a:extLst>
            </p:cNvPr>
            <p:cNvSpPr/>
            <p:nvPr/>
          </p:nvSpPr>
          <p:spPr>
            <a:xfrm>
              <a:off x="2978426" y="6997281"/>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Oval 14">
              <a:extLst>
                <a:ext uri="{FF2B5EF4-FFF2-40B4-BE49-F238E27FC236}">
                  <a16:creationId xmlns:a16="http://schemas.microsoft.com/office/drawing/2014/main" id="{B87A3BED-96E5-4D29-A06E-F5CCAAFA643A}"/>
                </a:ext>
              </a:extLst>
            </p:cNvPr>
            <p:cNvSpPr/>
            <p:nvPr/>
          </p:nvSpPr>
          <p:spPr>
            <a:xfrm>
              <a:off x="1005693" y="4469329"/>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CaixaDeTexto 77">
              <a:extLst>
                <a:ext uri="{FF2B5EF4-FFF2-40B4-BE49-F238E27FC236}">
                  <a16:creationId xmlns:a16="http://schemas.microsoft.com/office/drawing/2014/main" id="{4805AE2D-581E-45DD-A767-64C1141787F0}"/>
                </a:ext>
              </a:extLst>
            </p:cNvPr>
            <p:cNvSpPr txBox="1"/>
            <p:nvPr/>
          </p:nvSpPr>
          <p:spPr>
            <a:xfrm>
              <a:off x="1032446" y="4676306"/>
              <a:ext cx="850118" cy="461665"/>
            </a:xfrm>
            <a:prstGeom prst="rect">
              <a:avLst/>
            </a:prstGeom>
            <a:noFill/>
          </p:spPr>
          <p:txBody>
            <a:bodyPr wrap="square" rtlCol="0">
              <a:spAutoFit/>
            </a:bodyPr>
            <a:lstStyle/>
            <a:p>
              <a:pPr algn="ctr"/>
              <a:r>
                <a:rPr lang="pt-BR" sz="1200" b="1" dirty="0">
                  <a:solidFill>
                    <a:schemeClr val="bg1"/>
                  </a:solidFill>
                  <a:latin typeface="Source Sans Pro" panose="020B0503030403020204" pitchFamily="34" charset="0"/>
                  <a:ea typeface="Source Sans Pro" panose="020B0503030403020204" pitchFamily="34" charset="0"/>
                </a:rPr>
                <a:t>Tipo de preparo</a:t>
              </a:r>
            </a:p>
          </p:txBody>
        </p:sp>
        <p:sp>
          <p:nvSpPr>
            <p:cNvPr id="82" name="Oval 14">
              <a:extLst>
                <a:ext uri="{FF2B5EF4-FFF2-40B4-BE49-F238E27FC236}">
                  <a16:creationId xmlns:a16="http://schemas.microsoft.com/office/drawing/2014/main" id="{5AE19E70-BEDF-4B12-8C0E-4EE1F208C826}"/>
                </a:ext>
              </a:extLst>
            </p:cNvPr>
            <p:cNvSpPr/>
            <p:nvPr/>
          </p:nvSpPr>
          <p:spPr>
            <a:xfrm>
              <a:off x="3383915" y="8202101"/>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3" name="CaixaDeTexto 82">
              <a:extLst>
                <a:ext uri="{FF2B5EF4-FFF2-40B4-BE49-F238E27FC236}">
                  <a16:creationId xmlns:a16="http://schemas.microsoft.com/office/drawing/2014/main" id="{076E2A44-6A6A-4A6D-ABE7-41E36FC0A675}"/>
                </a:ext>
              </a:extLst>
            </p:cNvPr>
            <p:cNvSpPr txBox="1"/>
            <p:nvPr/>
          </p:nvSpPr>
          <p:spPr>
            <a:xfrm>
              <a:off x="3360047" y="8386275"/>
              <a:ext cx="898773" cy="461665"/>
            </a:xfrm>
            <a:prstGeom prst="rect">
              <a:avLst/>
            </a:prstGeom>
            <a:noFill/>
          </p:spPr>
          <p:txBody>
            <a:bodyPr wrap="square" rtlCol="0">
              <a:spAutoFit/>
            </a:bodyPr>
            <a:lstStyle/>
            <a:p>
              <a:pPr algn="ctr"/>
              <a:r>
                <a:rPr lang="pt-BR" sz="1200" b="1" dirty="0">
                  <a:solidFill>
                    <a:schemeClr val="bg1"/>
                  </a:solidFill>
                  <a:latin typeface="Source Sans Pro" panose="020B0503030403020204" pitchFamily="34" charset="0"/>
                  <a:ea typeface="Source Sans Pro" panose="020B0503030403020204" pitchFamily="34" charset="0"/>
                </a:rPr>
                <a:t>Tipo de Refeição</a:t>
              </a:r>
            </a:p>
          </p:txBody>
        </p:sp>
        <p:sp>
          <p:nvSpPr>
            <p:cNvPr id="84" name="Oval 25">
              <a:extLst>
                <a:ext uri="{FF2B5EF4-FFF2-40B4-BE49-F238E27FC236}">
                  <a16:creationId xmlns:a16="http://schemas.microsoft.com/office/drawing/2014/main" id="{B639BB29-AF97-4F0B-93B4-98CBAFE07284}"/>
                </a:ext>
              </a:extLst>
            </p:cNvPr>
            <p:cNvSpPr/>
            <p:nvPr/>
          </p:nvSpPr>
          <p:spPr>
            <a:xfrm>
              <a:off x="3923836" y="7262591"/>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Oval 21">
              <a:extLst>
                <a:ext uri="{FF2B5EF4-FFF2-40B4-BE49-F238E27FC236}">
                  <a16:creationId xmlns:a16="http://schemas.microsoft.com/office/drawing/2014/main" id="{27702D5A-7E46-4FFA-B003-5C988667E597}"/>
                </a:ext>
              </a:extLst>
            </p:cNvPr>
            <p:cNvSpPr/>
            <p:nvPr/>
          </p:nvSpPr>
          <p:spPr>
            <a:xfrm>
              <a:off x="3931850" y="7723412"/>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3">
              <a:extLst>
                <a:ext uri="{FF2B5EF4-FFF2-40B4-BE49-F238E27FC236}">
                  <a16:creationId xmlns:a16="http://schemas.microsoft.com/office/drawing/2014/main" id="{2A5BC46A-475C-4820-8A3B-9015ADF1C883}"/>
                </a:ext>
              </a:extLst>
            </p:cNvPr>
            <p:cNvSpPr/>
            <p:nvPr/>
          </p:nvSpPr>
          <p:spPr>
            <a:xfrm>
              <a:off x="1992505" y="5035496"/>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1">
              <a:extLst>
                <a:ext uri="{FF2B5EF4-FFF2-40B4-BE49-F238E27FC236}">
                  <a16:creationId xmlns:a16="http://schemas.microsoft.com/office/drawing/2014/main" id="{8DE43B25-70D2-4FC7-B5F8-A5E142F13063}"/>
                </a:ext>
              </a:extLst>
            </p:cNvPr>
            <p:cNvSpPr/>
            <p:nvPr/>
          </p:nvSpPr>
          <p:spPr>
            <a:xfrm>
              <a:off x="2490487" y="4888857"/>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369514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a:extLst>
              <a:ext uri="{FF2B5EF4-FFF2-40B4-BE49-F238E27FC236}">
                <a16:creationId xmlns:a16="http://schemas.microsoft.com/office/drawing/2014/main" id="{C90870B9-C729-47FC-A428-8B2814CDE5F8}"/>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cxnSp>
        <p:nvCxnSpPr>
          <p:cNvPr id="140" name="Straight Connector 12">
            <a:extLst>
              <a:ext uri="{FF2B5EF4-FFF2-40B4-BE49-F238E27FC236}">
                <a16:creationId xmlns:a16="http://schemas.microsoft.com/office/drawing/2014/main" id="{80BE10A2-D796-479E-A15F-CF929E53449D}"/>
              </a:ext>
            </a:extLst>
          </p:cNvPr>
          <p:cNvCxnSpPr>
            <a:cxnSpLocks/>
          </p:cNvCxnSpPr>
          <p:nvPr/>
        </p:nvCxnSpPr>
        <p:spPr>
          <a:xfrm flipH="1" flipV="1">
            <a:off x="3590822" y="2600519"/>
            <a:ext cx="26017" cy="20238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Google Shape;34;p2">
            <a:extLst>
              <a:ext uri="{FF2B5EF4-FFF2-40B4-BE49-F238E27FC236}">
                <a16:creationId xmlns:a16="http://schemas.microsoft.com/office/drawing/2014/main" id="{2AEFA149-8A4F-498E-AEB3-82B14CD2F7D5}"/>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01A07492-EACC-41D7-A086-27F9514C96F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35F60485-A019-404A-AFAF-57B0EC1D04BE}"/>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PARÂMETROS</a:t>
            </a:r>
          </a:p>
        </p:txBody>
      </p:sp>
      <p:cxnSp>
        <p:nvCxnSpPr>
          <p:cNvPr id="115" name="Straight Connector 12">
            <a:extLst>
              <a:ext uri="{FF2B5EF4-FFF2-40B4-BE49-F238E27FC236}">
                <a16:creationId xmlns:a16="http://schemas.microsoft.com/office/drawing/2014/main" id="{BDC94B29-9CBD-4F68-81CD-4D7B8E3AC132}"/>
              </a:ext>
            </a:extLst>
          </p:cNvPr>
          <p:cNvCxnSpPr>
            <a:cxnSpLocks/>
            <a:endCxn id="116" idx="3"/>
          </p:cNvCxnSpPr>
          <p:nvPr/>
        </p:nvCxnSpPr>
        <p:spPr>
          <a:xfrm flipH="1" flipV="1">
            <a:off x="392121" y="2939553"/>
            <a:ext cx="19738" cy="15354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Oval 14">
            <a:extLst>
              <a:ext uri="{FF2B5EF4-FFF2-40B4-BE49-F238E27FC236}">
                <a16:creationId xmlns:a16="http://schemas.microsoft.com/office/drawing/2014/main" id="{D5D75DF2-A89A-4277-B941-4EAF7EE78161}"/>
              </a:ext>
            </a:extLst>
          </p:cNvPr>
          <p:cNvSpPr/>
          <p:nvPr/>
        </p:nvSpPr>
        <p:spPr>
          <a:xfrm>
            <a:off x="260499" y="2172402"/>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CaixaDeTexto 116">
            <a:extLst>
              <a:ext uri="{FF2B5EF4-FFF2-40B4-BE49-F238E27FC236}">
                <a16:creationId xmlns:a16="http://schemas.microsoft.com/office/drawing/2014/main" id="{2274BAC3-3F1A-4A6B-87D4-99CB7DDBA1E1}"/>
              </a:ext>
            </a:extLst>
          </p:cNvPr>
          <p:cNvSpPr txBox="1"/>
          <p:nvPr/>
        </p:nvSpPr>
        <p:spPr>
          <a:xfrm>
            <a:off x="274260" y="2366918"/>
            <a:ext cx="898772" cy="523220"/>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Dia da semana</a:t>
            </a:r>
          </a:p>
        </p:txBody>
      </p:sp>
      <p:sp>
        <p:nvSpPr>
          <p:cNvPr id="118" name="CaixaDeTexto 117">
            <a:extLst>
              <a:ext uri="{FF2B5EF4-FFF2-40B4-BE49-F238E27FC236}">
                <a16:creationId xmlns:a16="http://schemas.microsoft.com/office/drawing/2014/main" id="{DD1F7C77-60A9-4A32-93F4-FAB13E8AC94F}"/>
              </a:ext>
            </a:extLst>
          </p:cNvPr>
          <p:cNvSpPr txBox="1"/>
          <p:nvPr/>
        </p:nvSpPr>
        <p:spPr>
          <a:xfrm>
            <a:off x="563080" y="3089524"/>
            <a:ext cx="2641355" cy="117160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Dias do mês, seus valores variam de 1 a 5. Dados colhidos dos calendários acadêmicos da Faculdade de Tecnologia Termomecânica (FTT).</a:t>
            </a:r>
            <a:endParaRPr lang="pt-BR" dirty="0"/>
          </a:p>
        </p:txBody>
      </p:sp>
      <p:cxnSp>
        <p:nvCxnSpPr>
          <p:cNvPr id="123" name="Straight Connector 12">
            <a:extLst>
              <a:ext uri="{FF2B5EF4-FFF2-40B4-BE49-F238E27FC236}">
                <a16:creationId xmlns:a16="http://schemas.microsoft.com/office/drawing/2014/main" id="{8372813C-8225-401F-9AD8-73FD965AF0D5}"/>
              </a:ext>
            </a:extLst>
          </p:cNvPr>
          <p:cNvCxnSpPr>
            <a:cxnSpLocks/>
            <a:stCxn id="129" idx="1"/>
            <a:endCxn id="124" idx="3"/>
          </p:cNvCxnSpPr>
          <p:nvPr/>
        </p:nvCxnSpPr>
        <p:spPr>
          <a:xfrm flipV="1">
            <a:off x="392121" y="5046627"/>
            <a:ext cx="0" cy="166712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4" name="Oval 14">
            <a:extLst>
              <a:ext uri="{FF2B5EF4-FFF2-40B4-BE49-F238E27FC236}">
                <a16:creationId xmlns:a16="http://schemas.microsoft.com/office/drawing/2014/main" id="{D48AC2FC-C156-475B-8B71-370175FCB733}"/>
              </a:ext>
            </a:extLst>
          </p:cNvPr>
          <p:cNvSpPr/>
          <p:nvPr/>
        </p:nvSpPr>
        <p:spPr>
          <a:xfrm>
            <a:off x="260499" y="4279476"/>
            <a:ext cx="898773" cy="898773"/>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5" name="CaixaDeTexto 124">
            <a:extLst>
              <a:ext uri="{FF2B5EF4-FFF2-40B4-BE49-F238E27FC236}">
                <a16:creationId xmlns:a16="http://schemas.microsoft.com/office/drawing/2014/main" id="{B3BC699D-36A2-4E75-B927-4EC973DC6785}"/>
              </a:ext>
            </a:extLst>
          </p:cNvPr>
          <p:cNvSpPr txBox="1"/>
          <p:nvPr/>
        </p:nvSpPr>
        <p:spPr>
          <a:xfrm>
            <a:off x="248536" y="4367258"/>
            <a:ext cx="940135" cy="738664"/>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Dia do bimestre letivo</a:t>
            </a:r>
          </a:p>
        </p:txBody>
      </p:sp>
      <p:sp>
        <p:nvSpPr>
          <p:cNvPr id="126" name="CaixaDeTexto 125">
            <a:extLst>
              <a:ext uri="{FF2B5EF4-FFF2-40B4-BE49-F238E27FC236}">
                <a16:creationId xmlns:a16="http://schemas.microsoft.com/office/drawing/2014/main" id="{80EF6912-5B2D-4C20-8EDB-5475B8640E33}"/>
              </a:ext>
            </a:extLst>
          </p:cNvPr>
          <p:cNvSpPr txBox="1"/>
          <p:nvPr/>
        </p:nvSpPr>
        <p:spPr>
          <a:xfrm>
            <a:off x="709885" y="5154148"/>
            <a:ext cx="2641355" cy="1448602"/>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Basicamente são os dias do primeiro dia do bimestre até o último. Dados colhidos dos calendários acadêmicos da Faculdade de Tecnologia Termomecânica (FTT).</a:t>
            </a:r>
            <a:endParaRPr lang="pt-BR" dirty="0"/>
          </a:p>
        </p:txBody>
      </p:sp>
      <p:cxnSp>
        <p:nvCxnSpPr>
          <p:cNvPr id="128" name="Straight Connector 12">
            <a:extLst>
              <a:ext uri="{FF2B5EF4-FFF2-40B4-BE49-F238E27FC236}">
                <a16:creationId xmlns:a16="http://schemas.microsoft.com/office/drawing/2014/main" id="{2D58C2D9-D5C5-4746-B044-8347DED8280C}"/>
              </a:ext>
            </a:extLst>
          </p:cNvPr>
          <p:cNvCxnSpPr>
            <a:cxnSpLocks/>
            <a:endCxn id="129" idx="3"/>
          </p:cNvCxnSpPr>
          <p:nvPr/>
        </p:nvCxnSpPr>
        <p:spPr>
          <a:xfrm flipH="1" flipV="1">
            <a:off x="392121" y="7349279"/>
            <a:ext cx="19738" cy="15354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9" name="Oval 14">
            <a:extLst>
              <a:ext uri="{FF2B5EF4-FFF2-40B4-BE49-F238E27FC236}">
                <a16:creationId xmlns:a16="http://schemas.microsoft.com/office/drawing/2014/main" id="{A94BD6BF-8E65-490F-B69C-6B51A430C94B}"/>
              </a:ext>
            </a:extLst>
          </p:cNvPr>
          <p:cNvSpPr/>
          <p:nvPr/>
        </p:nvSpPr>
        <p:spPr>
          <a:xfrm>
            <a:off x="260499" y="6582128"/>
            <a:ext cx="898773" cy="8987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CaixaDeTexto 129">
            <a:extLst>
              <a:ext uri="{FF2B5EF4-FFF2-40B4-BE49-F238E27FC236}">
                <a16:creationId xmlns:a16="http://schemas.microsoft.com/office/drawing/2014/main" id="{26654240-E0DD-4F1C-9BC6-E6A3DB428362}"/>
              </a:ext>
            </a:extLst>
          </p:cNvPr>
          <p:cNvSpPr txBox="1"/>
          <p:nvPr/>
        </p:nvSpPr>
        <p:spPr>
          <a:xfrm>
            <a:off x="309860" y="6807727"/>
            <a:ext cx="817485" cy="523220"/>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Semana letiva</a:t>
            </a:r>
          </a:p>
        </p:txBody>
      </p:sp>
      <p:sp>
        <p:nvSpPr>
          <p:cNvPr id="131" name="CaixaDeTexto 130">
            <a:extLst>
              <a:ext uri="{FF2B5EF4-FFF2-40B4-BE49-F238E27FC236}">
                <a16:creationId xmlns:a16="http://schemas.microsoft.com/office/drawing/2014/main" id="{6A38BECC-F0D4-4EDF-A9CA-D46E72B7A051}"/>
              </a:ext>
            </a:extLst>
          </p:cNvPr>
          <p:cNvSpPr txBox="1"/>
          <p:nvPr/>
        </p:nvSpPr>
        <p:spPr>
          <a:xfrm>
            <a:off x="709885" y="7456800"/>
            <a:ext cx="2641355" cy="144815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Contagem de semana durante o período letivo. Os dados foram colhidos e tratados dos calendários acadêmicos da Faculdade de Tecnologia Termomecânica.</a:t>
            </a:r>
          </a:p>
        </p:txBody>
      </p:sp>
      <p:sp>
        <p:nvSpPr>
          <p:cNvPr id="133" name="Oval 14">
            <a:extLst>
              <a:ext uri="{FF2B5EF4-FFF2-40B4-BE49-F238E27FC236}">
                <a16:creationId xmlns:a16="http://schemas.microsoft.com/office/drawing/2014/main" id="{F8B1F424-9CAB-492D-9367-C5589D97542F}"/>
              </a:ext>
            </a:extLst>
          </p:cNvPr>
          <p:cNvSpPr/>
          <p:nvPr/>
        </p:nvSpPr>
        <p:spPr>
          <a:xfrm>
            <a:off x="3455555" y="1956651"/>
            <a:ext cx="898773" cy="8987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CaixaDeTexto 133">
            <a:extLst>
              <a:ext uri="{FF2B5EF4-FFF2-40B4-BE49-F238E27FC236}">
                <a16:creationId xmlns:a16="http://schemas.microsoft.com/office/drawing/2014/main" id="{1F4F3FFE-F88F-4087-9CD5-4DEC8ADC2DEA}"/>
              </a:ext>
            </a:extLst>
          </p:cNvPr>
          <p:cNvSpPr txBox="1"/>
          <p:nvPr/>
        </p:nvSpPr>
        <p:spPr>
          <a:xfrm>
            <a:off x="3428849" y="2271257"/>
            <a:ext cx="1043003" cy="261610"/>
          </a:xfrm>
          <a:prstGeom prst="rect">
            <a:avLst/>
          </a:prstGeom>
          <a:noFill/>
        </p:spPr>
        <p:txBody>
          <a:bodyPr wrap="square" rtlCol="0">
            <a:spAutoFit/>
          </a:bodyPr>
          <a:lstStyle/>
          <a:p>
            <a:r>
              <a:rPr lang="pt-BR" sz="1100" b="1" dirty="0">
                <a:solidFill>
                  <a:schemeClr val="bg1"/>
                </a:solidFill>
                <a:latin typeface="Source Sans Pro" panose="020B0503030403020204" pitchFamily="34" charset="0"/>
                <a:ea typeface="Source Sans Pro" panose="020B0503030403020204" pitchFamily="34" charset="0"/>
              </a:rPr>
              <a:t>Precipitação</a:t>
            </a:r>
          </a:p>
        </p:txBody>
      </p:sp>
      <p:sp>
        <p:nvSpPr>
          <p:cNvPr id="135" name="CaixaDeTexto 134">
            <a:extLst>
              <a:ext uri="{FF2B5EF4-FFF2-40B4-BE49-F238E27FC236}">
                <a16:creationId xmlns:a16="http://schemas.microsoft.com/office/drawing/2014/main" id="{12FADD20-90DF-4B19-B104-E3459C720F75}"/>
              </a:ext>
            </a:extLst>
          </p:cNvPr>
          <p:cNvSpPr txBox="1"/>
          <p:nvPr/>
        </p:nvSpPr>
        <p:spPr>
          <a:xfrm>
            <a:off x="3904941" y="2831323"/>
            <a:ext cx="2641355" cy="144815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Está variável se trata da quantidade de chuva registrado em um determinado dia, os valores são expressados em milímetros. Os dados foram obtidos do Instituto Nacional de Meteorologia.</a:t>
            </a:r>
          </a:p>
        </p:txBody>
      </p:sp>
      <p:cxnSp>
        <p:nvCxnSpPr>
          <p:cNvPr id="136" name="Straight Connector 12">
            <a:extLst>
              <a:ext uri="{FF2B5EF4-FFF2-40B4-BE49-F238E27FC236}">
                <a16:creationId xmlns:a16="http://schemas.microsoft.com/office/drawing/2014/main" id="{77951C62-EA69-44AC-9EA9-02BB70DD0F40}"/>
              </a:ext>
            </a:extLst>
          </p:cNvPr>
          <p:cNvCxnSpPr>
            <a:cxnSpLocks/>
            <a:endCxn id="137" idx="3"/>
          </p:cNvCxnSpPr>
          <p:nvPr/>
        </p:nvCxnSpPr>
        <p:spPr>
          <a:xfrm flipH="1" flipV="1">
            <a:off x="3654873" y="5043544"/>
            <a:ext cx="25185" cy="19591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7" name="Oval 14">
            <a:extLst>
              <a:ext uri="{FF2B5EF4-FFF2-40B4-BE49-F238E27FC236}">
                <a16:creationId xmlns:a16="http://schemas.microsoft.com/office/drawing/2014/main" id="{270C81B3-7AC5-4E0B-B4B1-A103D3758890}"/>
              </a:ext>
            </a:extLst>
          </p:cNvPr>
          <p:cNvSpPr/>
          <p:nvPr/>
        </p:nvSpPr>
        <p:spPr>
          <a:xfrm>
            <a:off x="3523251" y="4276393"/>
            <a:ext cx="898773" cy="89877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8" name="CaixaDeTexto 137">
            <a:extLst>
              <a:ext uri="{FF2B5EF4-FFF2-40B4-BE49-F238E27FC236}">
                <a16:creationId xmlns:a16="http://schemas.microsoft.com/office/drawing/2014/main" id="{83910B08-CD98-4F1A-B984-ECAD92AF724B}"/>
              </a:ext>
            </a:extLst>
          </p:cNvPr>
          <p:cNvSpPr txBox="1"/>
          <p:nvPr/>
        </p:nvSpPr>
        <p:spPr>
          <a:xfrm>
            <a:off x="3502755" y="4464169"/>
            <a:ext cx="944232" cy="523220"/>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Refeições</a:t>
            </a:r>
          </a:p>
          <a:p>
            <a:pPr algn="ctr"/>
            <a:r>
              <a:rPr lang="pt-BR" sz="1400" b="1" dirty="0">
                <a:solidFill>
                  <a:schemeClr val="bg1"/>
                </a:solidFill>
                <a:latin typeface="Source Sans Pro" panose="020B0503030403020204" pitchFamily="34" charset="0"/>
                <a:ea typeface="Source Sans Pro" panose="020B0503030403020204" pitchFamily="34" charset="0"/>
              </a:rPr>
              <a:t>da janta</a:t>
            </a:r>
          </a:p>
        </p:txBody>
      </p:sp>
      <p:sp>
        <p:nvSpPr>
          <p:cNvPr id="139" name="CaixaDeTexto 138">
            <a:extLst>
              <a:ext uri="{FF2B5EF4-FFF2-40B4-BE49-F238E27FC236}">
                <a16:creationId xmlns:a16="http://schemas.microsoft.com/office/drawing/2014/main" id="{06D163DD-652E-4104-BF2C-488DBDA41567}"/>
              </a:ext>
            </a:extLst>
          </p:cNvPr>
          <p:cNvSpPr txBox="1"/>
          <p:nvPr/>
        </p:nvSpPr>
        <p:spPr>
          <a:xfrm>
            <a:off x="3972637" y="5029984"/>
            <a:ext cx="2641355" cy="1725152"/>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Quantidade de refeições servidas, logo se trata também da quantidade de pessoas que se serviram, variável de valor numérico. Os dados foram obtidos da Unidade de Nutrição Alimentar (UAN) da FTT.</a:t>
            </a:r>
          </a:p>
        </p:txBody>
      </p:sp>
      <p:cxnSp>
        <p:nvCxnSpPr>
          <p:cNvPr id="142" name="Straight Connector 12">
            <a:extLst>
              <a:ext uri="{FF2B5EF4-FFF2-40B4-BE49-F238E27FC236}">
                <a16:creationId xmlns:a16="http://schemas.microsoft.com/office/drawing/2014/main" id="{CB77ECD1-313E-4130-85AC-2AFBFF1641B1}"/>
              </a:ext>
            </a:extLst>
          </p:cNvPr>
          <p:cNvCxnSpPr>
            <a:cxnSpLocks/>
          </p:cNvCxnSpPr>
          <p:nvPr/>
        </p:nvCxnSpPr>
        <p:spPr>
          <a:xfrm flipH="1" flipV="1">
            <a:off x="3689159" y="7351675"/>
            <a:ext cx="18075" cy="140611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3" name="Oval 14">
            <a:extLst>
              <a:ext uri="{FF2B5EF4-FFF2-40B4-BE49-F238E27FC236}">
                <a16:creationId xmlns:a16="http://schemas.microsoft.com/office/drawing/2014/main" id="{2A459208-0182-4BA5-92D9-89D497F68936}"/>
              </a:ext>
            </a:extLst>
          </p:cNvPr>
          <p:cNvSpPr/>
          <p:nvPr/>
        </p:nvSpPr>
        <p:spPr>
          <a:xfrm>
            <a:off x="3502755" y="6626023"/>
            <a:ext cx="898773" cy="89877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4" name="CaixaDeTexto 143">
            <a:extLst>
              <a:ext uri="{FF2B5EF4-FFF2-40B4-BE49-F238E27FC236}">
                <a16:creationId xmlns:a16="http://schemas.microsoft.com/office/drawing/2014/main" id="{25C6A08C-56D0-43AA-B0E9-ED854A0939DF}"/>
              </a:ext>
            </a:extLst>
          </p:cNvPr>
          <p:cNvSpPr txBox="1"/>
          <p:nvPr/>
        </p:nvSpPr>
        <p:spPr>
          <a:xfrm>
            <a:off x="3449569" y="6942242"/>
            <a:ext cx="1052449" cy="307777"/>
          </a:xfrm>
          <a:prstGeom prst="rect">
            <a:avLst/>
          </a:prstGeom>
          <a:noFill/>
        </p:spPr>
        <p:txBody>
          <a:bodyPr wrap="square" rtlCol="0">
            <a:spAutoFit/>
          </a:bodyPr>
          <a:lstStyle/>
          <a:p>
            <a:r>
              <a:rPr lang="pt-BR" sz="1400" b="1" dirty="0">
                <a:solidFill>
                  <a:schemeClr val="bg1"/>
                </a:solidFill>
                <a:latin typeface="Source Sans Pro" panose="020B0503030403020204" pitchFamily="34" charset="0"/>
                <a:ea typeface="Source Sans Pro" panose="020B0503030403020204" pitchFamily="34" charset="0"/>
              </a:rPr>
              <a:t>Guarnição</a:t>
            </a:r>
          </a:p>
        </p:txBody>
      </p:sp>
      <p:sp>
        <p:nvSpPr>
          <p:cNvPr id="145" name="CaixaDeTexto 144">
            <a:extLst>
              <a:ext uri="{FF2B5EF4-FFF2-40B4-BE49-F238E27FC236}">
                <a16:creationId xmlns:a16="http://schemas.microsoft.com/office/drawing/2014/main" id="{8D35B623-1C9A-471B-BCF3-40C8279F8AE1}"/>
              </a:ext>
            </a:extLst>
          </p:cNvPr>
          <p:cNvSpPr txBox="1"/>
          <p:nvPr/>
        </p:nvSpPr>
        <p:spPr>
          <a:xfrm>
            <a:off x="3950350" y="7437126"/>
            <a:ext cx="2641355" cy="144815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Principal prato servido no dia, sendo uma Variável categórica. Os dados foram obtidos a partir de documentos fornecidos pela Unidade de Nutrição Alimentar (UAN) da FTT.</a:t>
            </a:r>
          </a:p>
        </p:txBody>
      </p:sp>
      <p:sp>
        <p:nvSpPr>
          <p:cNvPr id="35" name="Google Shape;908;p27">
            <a:extLst>
              <a:ext uri="{FF2B5EF4-FFF2-40B4-BE49-F238E27FC236}">
                <a16:creationId xmlns:a16="http://schemas.microsoft.com/office/drawing/2014/main" id="{399F2FB6-2185-48D4-B84D-07438DBEB22F}"/>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7</a:t>
            </a:fld>
            <a:endParaRP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8248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2">
            <a:extLst>
              <a:ext uri="{FF2B5EF4-FFF2-40B4-BE49-F238E27FC236}">
                <a16:creationId xmlns:a16="http://schemas.microsoft.com/office/drawing/2014/main" id="{80BE10A2-D796-479E-A15F-CF929E53449D}"/>
              </a:ext>
            </a:extLst>
          </p:cNvPr>
          <p:cNvCxnSpPr>
            <a:cxnSpLocks/>
          </p:cNvCxnSpPr>
          <p:nvPr/>
        </p:nvCxnSpPr>
        <p:spPr>
          <a:xfrm flipH="1" flipV="1">
            <a:off x="3590822" y="2600519"/>
            <a:ext cx="26017" cy="20238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Google Shape;34;p2">
            <a:extLst>
              <a:ext uri="{FF2B5EF4-FFF2-40B4-BE49-F238E27FC236}">
                <a16:creationId xmlns:a16="http://schemas.microsoft.com/office/drawing/2014/main" id="{2AEFA149-8A4F-498E-AEB3-82B14CD2F7D5}"/>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01A07492-EACC-41D7-A086-27F9514C96F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35F60485-A019-404A-AFAF-57B0EC1D04BE}"/>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PARÂMETROS</a:t>
            </a:r>
          </a:p>
        </p:txBody>
      </p:sp>
      <p:cxnSp>
        <p:nvCxnSpPr>
          <p:cNvPr id="115" name="Straight Connector 12">
            <a:extLst>
              <a:ext uri="{FF2B5EF4-FFF2-40B4-BE49-F238E27FC236}">
                <a16:creationId xmlns:a16="http://schemas.microsoft.com/office/drawing/2014/main" id="{BDC94B29-9CBD-4F68-81CD-4D7B8E3AC132}"/>
              </a:ext>
            </a:extLst>
          </p:cNvPr>
          <p:cNvCxnSpPr>
            <a:cxnSpLocks/>
            <a:endCxn id="116" idx="3"/>
          </p:cNvCxnSpPr>
          <p:nvPr/>
        </p:nvCxnSpPr>
        <p:spPr>
          <a:xfrm flipH="1" flipV="1">
            <a:off x="392121" y="2939553"/>
            <a:ext cx="19738" cy="15354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Oval 14">
            <a:extLst>
              <a:ext uri="{FF2B5EF4-FFF2-40B4-BE49-F238E27FC236}">
                <a16:creationId xmlns:a16="http://schemas.microsoft.com/office/drawing/2014/main" id="{D5D75DF2-A89A-4277-B941-4EAF7EE78161}"/>
              </a:ext>
            </a:extLst>
          </p:cNvPr>
          <p:cNvSpPr/>
          <p:nvPr/>
        </p:nvSpPr>
        <p:spPr>
          <a:xfrm>
            <a:off x="260499" y="2172402"/>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CaixaDeTexto 116">
            <a:extLst>
              <a:ext uri="{FF2B5EF4-FFF2-40B4-BE49-F238E27FC236}">
                <a16:creationId xmlns:a16="http://schemas.microsoft.com/office/drawing/2014/main" id="{2274BAC3-3F1A-4A6B-87D4-99CB7DDBA1E1}"/>
              </a:ext>
            </a:extLst>
          </p:cNvPr>
          <p:cNvSpPr txBox="1"/>
          <p:nvPr/>
        </p:nvSpPr>
        <p:spPr>
          <a:xfrm>
            <a:off x="274260" y="2366918"/>
            <a:ext cx="898772" cy="523220"/>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Dia letivo</a:t>
            </a:r>
          </a:p>
        </p:txBody>
      </p:sp>
      <p:sp>
        <p:nvSpPr>
          <p:cNvPr id="118" name="CaixaDeTexto 117">
            <a:extLst>
              <a:ext uri="{FF2B5EF4-FFF2-40B4-BE49-F238E27FC236}">
                <a16:creationId xmlns:a16="http://schemas.microsoft.com/office/drawing/2014/main" id="{DD1F7C77-60A9-4A32-93F4-FAB13E8AC94F}"/>
              </a:ext>
            </a:extLst>
          </p:cNvPr>
          <p:cNvSpPr txBox="1"/>
          <p:nvPr/>
        </p:nvSpPr>
        <p:spPr>
          <a:xfrm>
            <a:off x="563080" y="3089524"/>
            <a:ext cx="2641355" cy="117160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Contagem de dias até o final do semestre. Dados colhidos dos calendários acadêmicos da Faculdade de Tecnologia Termomecânica (FTT).</a:t>
            </a:r>
            <a:endParaRPr lang="pt-BR" dirty="0"/>
          </a:p>
        </p:txBody>
      </p:sp>
      <p:cxnSp>
        <p:nvCxnSpPr>
          <p:cNvPr id="123" name="Straight Connector 12">
            <a:extLst>
              <a:ext uri="{FF2B5EF4-FFF2-40B4-BE49-F238E27FC236}">
                <a16:creationId xmlns:a16="http://schemas.microsoft.com/office/drawing/2014/main" id="{8372813C-8225-401F-9AD8-73FD965AF0D5}"/>
              </a:ext>
            </a:extLst>
          </p:cNvPr>
          <p:cNvCxnSpPr>
            <a:cxnSpLocks/>
            <a:stCxn id="129" idx="1"/>
            <a:endCxn id="124" idx="3"/>
          </p:cNvCxnSpPr>
          <p:nvPr/>
        </p:nvCxnSpPr>
        <p:spPr>
          <a:xfrm flipV="1">
            <a:off x="392121" y="5046627"/>
            <a:ext cx="0" cy="166712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4" name="Oval 14">
            <a:extLst>
              <a:ext uri="{FF2B5EF4-FFF2-40B4-BE49-F238E27FC236}">
                <a16:creationId xmlns:a16="http://schemas.microsoft.com/office/drawing/2014/main" id="{D48AC2FC-C156-475B-8B71-370175FCB733}"/>
              </a:ext>
            </a:extLst>
          </p:cNvPr>
          <p:cNvSpPr/>
          <p:nvPr/>
        </p:nvSpPr>
        <p:spPr>
          <a:xfrm>
            <a:off x="260499" y="4279476"/>
            <a:ext cx="898773" cy="898773"/>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5" name="CaixaDeTexto 124">
            <a:extLst>
              <a:ext uri="{FF2B5EF4-FFF2-40B4-BE49-F238E27FC236}">
                <a16:creationId xmlns:a16="http://schemas.microsoft.com/office/drawing/2014/main" id="{B3BC699D-36A2-4E75-B927-4EC973DC6785}"/>
              </a:ext>
            </a:extLst>
          </p:cNvPr>
          <p:cNvSpPr txBox="1"/>
          <p:nvPr/>
        </p:nvSpPr>
        <p:spPr>
          <a:xfrm>
            <a:off x="126196" y="4519644"/>
            <a:ext cx="1150443" cy="461665"/>
          </a:xfrm>
          <a:prstGeom prst="rect">
            <a:avLst/>
          </a:prstGeom>
          <a:noFill/>
        </p:spPr>
        <p:txBody>
          <a:bodyPr wrap="square" rtlCol="0">
            <a:spAutoFit/>
          </a:bodyPr>
          <a:lstStyle/>
          <a:p>
            <a:pPr algn="ctr"/>
            <a:r>
              <a:rPr lang="pt-BR" sz="1200" b="1" dirty="0">
                <a:solidFill>
                  <a:schemeClr val="bg1"/>
                </a:solidFill>
                <a:latin typeface="Source Sans Pro" panose="020B0503030403020204" pitchFamily="34" charset="0"/>
                <a:ea typeface="Source Sans Pro" panose="020B0503030403020204" pitchFamily="34" charset="0"/>
              </a:rPr>
              <a:t>Temperatura mínima</a:t>
            </a:r>
          </a:p>
        </p:txBody>
      </p:sp>
      <p:sp>
        <p:nvSpPr>
          <p:cNvPr id="126" name="CaixaDeTexto 125">
            <a:extLst>
              <a:ext uri="{FF2B5EF4-FFF2-40B4-BE49-F238E27FC236}">
                <a16:creationId xmlns:a16="http://schemas.microsoft.com/office/drawing/2014/main" id="{80EF6912-5B2D-4C20-8EDB-5475B8640E33}"/>
              </a:ext>
            </a:extLst>
          </p:cNvPr>
          <p:cNvSpPr txBox="1"/>
          <p:nvPr/>
        </p:nvSpPr>
        <p:spPr>
          <a:xfrm>
            <a:off x="709885" y="5154148"/>
            <a:ext cx="2641355" cy="117160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Temperatura mínima apresentada no dia vigente, valor numérico. Os dados foram obtidos do Instituto Nacional de Meteorologia.</a:t>
            </a:r>
            <a:endParaRPr lang="pt-BR" dirty="0"/>
          </a:p>
        </p:txBody>
      </p:sp>
      <p:cxnSp>
        <p:nvCxnSpPr>
          <p:cNvPr id="128" name="Straight Connector 12">
            <a:extLst>
              <a:ext uri="{FF2B5EF4-FFF2-40B4-BE49-F238E27FC236}">
                <a16:creationId xmlns:a16="http://schemas.microsoft.com/office/drawing/2014/main" id="{2D58C2D9-D5C5-4746-B044-8347DED8280C}"/>
              </a:ext>
            </a:extLst>
          </p:cNvPr>
          <p:cNvCxnSpPr>
            <a:cxnSpLocks/>
            <a:endCxn id="129" idx="3"/>
          </p:cNvCxnSpPr>
          <p:nvPr/>
        </p:nvCxnSpPr>
        <p:spPr>
          <a:xfrm flipH="1" flipV="1">
            <a:off x="392121" y="7349279"/>
            <a:ext cx="19738" cy="15354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9" name="Oval 14">
            <a:extLst>
              <a:ext uri="{FF2B5EF4-FFF2-40B4-BE49-F238E27FC236}">
                <a16:creationId xmlns:a16="http://schemas.microsoft.com/office/drawing/2014/main" id="{A94BD6BF-8E65-490F-B69C-6B51A430C94B}"/>
              </a:ext>
            </a:extLst>
          </p:cNvPr>
          <p:cNvSpPr/>
          <p:nvPr/>
        </p:nvSpPr>
        <p:spPr>
          <a:xfrm>
            <a:off x="260499" y="6582128"/>
            <a:ext cx="898773" cy="8987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CaixaDeTexto 129">
            <a:extLst>
              <a:ext uri="{FF2B5EF4-FFF2-40B4-BE49-F238E27FC236}">
                <a16:creationId xmlns:a16="http://schemas.microsoft.com/office/drawing/2014/main" id="{26654240-E0DD-4F1C-9BC6-E6A3DB428362}"/>
              </a:ext>
            </a:extLst>
          </p:cNvPr>
          <p:cNvSpPr txBox="1"/>
          <p:nvPr/>
        </p:nvSpPr>
        <p:spPr>
          <a:xfrm>
            <a:off x="286111" y="6748264"/>
            <a:ext cx="817485" cy="523220"/>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Tipo de preparo</a:t>
            </a:r>
          </a:p>
        </p:txBody>
      </p:sp>
      <p:sp>
        <p:nvSpPr>
          <p:cNvPr id="131" name="CaixaDeTexto 130">
            <a:extLst>
              <a:ext uri="{FF2B5EF4-FFF2-40B4-BE49-F238E27FC236}">
                <a16:creationId xmlns:a16="http://schemas.microsoft.com/office/drawing/2014/main" id="{6A38BECC-F0D4-4EDF-A9CA-D46E72B7A051}"/>
              </a:ext>
            </a:extLst>
          </p:cNvPr>
          <p:cNvSpPr txBox="1"/>
          <p:nvPr/>
        </p:nvSpPr>
        <p:spPr>
          <a:xfrm>
            <a:off x="709885" y="7456800"/>
            <a:ext cx="2641355" cy="117115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Tipo de preparo varia entre cozido, assado, frito e </a:t>
            </a:r>
            <a:r>
              <a:rPr lang="pt-BR" sz="1200" dirty="0" err="1">
                <a:solidFill>
                  <a:srgbClr val="002060"/>
                </a:solidFill>
                <a:latin typeface="Source Sans Pro" panose="020B0503030403020204" pitchFamily="34" charset="0"/>
                <a:ea typeface="Source Sans Pro" panose="020B0503030403020204" pitchFamily="34" charset="0"/>
              </a:rPr>
              <a:t>gralhado.Os</a:t>
            </a:r>
            <a:r>
              <a:rPr lang="pt-BR" sz="1200" dirty="0">
                <a:solidFill>
                  <a:srgbClr val="002060"/>
                </a:solidFill>
                <a:latin typeface="Source Sans Pro" panose="020B0503030403020204" pitchFamily="34" charset="0"/>
                <a:ea typeface="Source Sans Pro" panose="020B0503030403020204" pitchFamily="34" charset="0"/>
              </a:rPr>
              <a:t> dados foram colhidos e tratados da Unidade de Nutrição Alimentar (UAN) da FTT.</a:t>
            </a:r>
          </a:p>
        </p:txBody>
      </p:sp>
      <p:sp>
        <p:nvSpPr>
          <p:cNvPr id="133" name="Oval 14">
            <a:extLst>
              <a:ext uri="{FF2B5EF4-FFF2-40B4-BE49-F238E27FC236}">
                <a16:creationId xmlns:a16="http://schemas.microsoft.com/office/drawing/2014/main" id="{F8B1F424-9CAB-492D-9367-C5589D97542F}"/>
              </a:ext>
            </a:extLst>
          </p:cNvPr>
          <p:cNvSpPr/>
          <p:nvPr/>
        </p:nvSpPr>
        <p:spPr>
          <a:xfrm>
            <a:off x="3455555" y="1956651"/>
            <a:ext cx="898773" cy="8987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CaixaDeTexto 133">
            <a:extLst>
              <a:ext uri="{FF2B5EF4-FFF2-40B4-BE49-F238E27FC236}">
                <a16:creationId xmlns:a16="http://schemas.microsoft.com/office/drawing/2014/main" id="{1F4F3FFE-F88F-4087-9CD5-4DEC8ADC2DEA}"/>
              </a:ext>
            </a:extLst>
          </p:cNvPr>
          <p:cNvSpPr txBox="1"/>
          <p:nvPr/>
        </p:nvSpPr>
        <p:spPr>
          <a:xfrm>
            <a:off x="3379021" y="2213993"/>
            <a:ext cx="1043003" cy="461665"/>
          </a:xfrm>
          <a:prstGeom prst="rect">
            <a:avLst/>
          </a:prstGeom>
          <a:noFill/>
        </p:spPr>
        <p:txBody>
          <a:bodyPr wrap="square" rtlCol="0">
            <a:spAutoFit/>
          </a:bodyPr>
          <a:lstStyle/>
          <a:p>
            <a:pPr algn="ctr"/>
            <a:r>
              <a:rPr lang="pt-BR" sz="1200" b="1" dirty="0">
                <a:solidFill>
                  <a:schemeClr val="bg1"/>
                </a:solidFill>
                <a:latin typeface="Source Sans Pro" panose="020B0503030403020204" pitchFamily="34" charset="0"/>
                <a:ea typeface="Source Sans Pro" panose="020B0503030403020204" pitchFamily="34" charset="0"/>
              </a:rPr>
              <a:t>Precipitação</a:t>
            </a:r>
          </a:p>
          <a:p>
            <a:pPr algn="ctr"/>
            <a:r>
              <a:rPr lang="pt-BR" sz="1200" b="1" dirty="0">
                <a:solidFill>
                  <a:schemeClr val="bg1"/>
                </a:solidFill>
                <a:latin typeface="Source Sans Pro" panose="020B0503030403020204" pitchFamily="34" charset="0"/>
                <a:ea typeface="Source Sans Pro" panose="020B0503030403020204" pitchFamily="34" charset="0"/>
              </a:rPr>
              <a:t>binaria</a:t>
            </a:r>
          </a:p>
        </p:txBody>
      </p:sp>
      <p:sp>
        <p:nvSpPr>
          <p:cNvPr id="135" name="CaixaDeTexto 134">
            <a:extLst>
              <a:ext uri="{FF2B5EF4-FFF2-40B4-BE49-F238E27FC236}">
                <a16:creationId xmlns:a16="http://schemas.microsoft.com/office/drawing/2014/main" id="{12FADD20-90DF-4B19-B104-E3459C720F75}"/>
              </a:ext>
            </a:extLst>
          </p:cNvPr>
          <p:cNvSpPr txBox="1"/>
          <p:nvPr/>
        </p:nvSpPr>
        <p:spPr>
          <a:xfrm>
            <a:off x="3904941" y="2831323"/>
            <a:ext cx="2641355" cy="117115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Está </a:t>
            </a:r>
            <a:r>
              <a:rPr lang="pt-BR" sz="1200" dirty="0" err="1">
                <a:solidFill>
                  <a:srgbClr val="002060"/>
                </a:solidFill>
                <a:latin typeface="Source Sans Pro" panose="020B0503030403020204" pitchFamily="34" charset="0"/>
                <a:ea typeface="Source Sans Pro" panose="020B0503030403020204" pitchFamily="34" charset="0"/>
              </a:rPr>
              <a:t>várivael</a:t>
            </a:r>
            <a:r>
              <a:rPr lang="pt-BR" sz="1200" dirty="0">
                <a:solidFill>
                  <a:srgbClr val="002060"/>
                </a:solidFill>
                <a:latin typeface="Source Sans Pro" panose="020B0503030403020204" pitchFamily="34" charset="0"/>
                <a:ea typeface="Source Sans Pro" panose="020B0503030403020204" pitchFamily="34" charset="0"/>
              </a:rPr>
              <a:t> se trata se ocorreu chuva ou não em determinado dia. Os dados foram obtidos do Instituto Nacional de Meteorologia.</a:t>
            </a:r>
          </a:p>
        </p:txBody>
      </p:sp>
      <p:cxnSp>
        <p:nvCxnSpPr>
          <p:cNvPr id="136" name="Straight Connector 12">
            <a:extLst>
              <a:ext uri="{FF2B5EF4-FFF2-40B4-BE49-F238E27FC236}">
                <a16:creationId xmlns:a16="http://schemas.microsoft.com/office/drawing/2014/main" id="{77951C62-EA69-44AC-9EA9-02BB70DD0F40}"/>
              </a:ext>
            </a:extLst>
          </p:cNvPr>
          <p:cNvCxnSpPr>
            <a:cxnSpLocks/>
            <a:endCxn id="137" idx="3"/>
          </p:cNvCxnSpPr>
          <p:nvPr/>
        </p:nvCxnSpPr>
        <p:spPr>
          <a:xfrm flipH="1" flipV="1">
            <a:off x="3654873" y="5043544"/>
            <a:ext cx="14881" cy="115759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7" name="Oval 14">
            <a:extLst>
              <a:ext uri="{FF2B5EF4-FFF2-40B4-BE49-F238E27FC236}">
                <a16:creationId xmlns:a16="http://schemas.microsoft.com/office/drawing/2014/main" id="{270C81B3-7AC5-4E0B-B4B1-A103D3758890}"/>
              </a:ext>
            </a:extLst>
          </p:cNvPr>
          <p:cNvSpPr/>
          <p:nvPr/>
        </p:nvSpPr>
        <p:spPr>
          <a:xfrm>
            <a:off x="3523251" y="4276393"/>
            <a:ext cx="898773" cy="89877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8" name="CaixaDeTexto 137">
            <a:extLst>
              <a:ext uri="{FF2B5EF4-FFF2-40B4-BE49-F238E27FC236}">
                <a16:creationId xmlns:a16="http://schemas.microsoft.com/office/drawing/2014/main" id="{83910B08-CD98-4F1A-B984-ECAD92AF724B}"/>
              </a:ext>
            </a:extLst>
          </p:cNvPr>
          <p:cNvSpPr txBox="1"/>
          <p:nvPr/>
        </p:nvSpPr>
        <p:spPr>
          <a:xfrm>
            <a:off x="3502755" y="4464169"/>
            <a:ext cx="944232" cy="523220"/>
          </a:xfrm>
          <a:prstGeom prst="rect">
            <a:avLst/>
          </a:prstGeom>
          <a:noFill/>
        </p:spPr>
        <p:txBody>
          <a:bodyPr wrap="square" rtlCol="0">
            <a:spAutoFit/>
          </a:bodyPr>
          <a:lstStyle/>
          <a:p>
            <a:pPr algn="ctr"/>
            <a:r>
              <a:rPr lang="pt-BR" sz="1400" b="1" dirty="0">
                <a:solidFill>
                  <a:schemeClr val="bg1"/>
                </a:solidFill>
                <a:latin typeface="Source Sans Pro" panose="020B0503030403020204" pitchFamily="34" charset="0"/>
                <a:ea typeface="Source Sans Pro" panose="020B0503030403020204" pitchFamily="34" charset="0"/>
              </a:rPr>
              <a:t>Tipo de refeição</a:t>
            </a:r>
          </a:p>
        </p:txBody>
      </p:sp>
      <p:sp>
        <p:nvSpPr>
          <p:cNvPr id="139" name="CaixaDeTexto 138">
            <a:extLst>
              <a:ext uri="{FF2B5EF4-FFF2-40B4-BE49-F238E27FC236}">
                <a16:creationId xmlns:a16="http://schemas.microsoft.com/office/drawing/2014/main" id="{06D163DD-652E-4104-BF2C-488DBDA41567}"/>
              </a:ext>
            </a:extLst>
          </p:cNvPr>
          <p:cNvSpPr txBox="1"/>
          <p:nvPr/>
        </p:nvSpPr>
        <p:spPr>
          <a:xfrm>
            <a:off x="3972637" y="5029984"/>
            <a:ext cx="2641355" cy="1171154"/>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É uma variável categórica ela varia entre carne, frango, peixe e porco. Os dados foram obtidos da Unidade de Nutrição Alimentar (UAN) da FTT.</a:t>
            </a:r>
          </a:p>
        </p:txBody>
      </p:sp>
      <p:sp>
        <p:nvSpPr>
          <p:cNvPr id="32" name="Retângulo 31">
            <a:extLst>
              <a:ext uri="{FF2B5EF4-FFF2-40B4-BE49-F238E27FC236}">
                <a16:creationId xmlns:a16="http://schemas.microsoft.com/office/drawing/2014/main" id="{C90870B9-C729-47FC-A428-8B2814CDE5F8}"/>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grpSp>
        <p:nvGrpSpPr>
          <p:cNvPr id="67" name="Agrupar 66">
            <a:extLst>
              <a:ext uri="{FF2B5EF4-FFF2-40B4-BE49-F238E27FC236}">
                <a16:creationId xmlns:a16="http://schemas.microsoft.com/office/drawing/2014/main" id="{5FE52AFD-655C-426A-A75A-754C629EC07A}"/>
              </a:ext>
            </a:extLst>
          </p:cNvPr>
          <p:cNvGrpSpPr/>
          <p:nvPr/>
        </p:nvGrpSpPr>
        <p:grpSpPr>
          <a:xfrm>
            <a:off x="3817939" y="6473263"/>
            <a:ext cx="2592723" cy="2562404"/>
            <a:chOff x="619224" y="3473564"/>
            <a:chExt cx="5693895" cy="5627310"/>
          </a:xfrm>
        </p:grpSpPr>
        <p:cxnSp>
          <p:nvCxnSpPr>
            <p:cNvPr id="68" name="Straight Connector 7">
              <a:extLst>
                <a:ext uri="{FF2B5EF4-FFF2-40B4-BE49-F238E27FC236}">
                  <a16:creationId xmlns:a16="http://schemas.microsoft.com/office/drawing/2014/main" id="{78AFC2EA-3D5B-473A-AC96-BF425E154D42}"/>
                </a:ext>
              </a:extLst>
            </p:cNvPr>
            <p:cNvCxnSpPr>
              <a:cxnSpLocks/>
            </p:cNvCxnSpPr>
            <p:nvPr/>
          </p:nvCxnSpPr>
          <p:spPr>
            <a:xfrm>
              <a:off x="3731415" y="6669253"/>
              <a:ext cx="67999" cy="17025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10">
              <a:extLst>
                <a:ext uri="{FF2B5EF4-FFF2-40B4-BE49-F238E27FC236}">
                  <a16:creationId xmlns:a16="http://schemas.microsoft.com/office/drawing/2014/main" id="{09D32549-9717-4F06-8362-697218681DF4}"/>
                </a:ext>
              </a:extLst>
            </p:cNvPr>
            <p:cNvCxnSpPr>
              <a:cxnSpLocks/>
              <a:endCxn id="86" idx="5"/>
            </p:cNvCxnSpPr>
            <p:nvPr/>
          </p:nvCxnSpPr>
          <p:spPr>
            <a:xfrm flipH="1" flipV="1">
              <a:off x="1772844" y="5236480"/>
              <a:ext cx="1322148" cy="7558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7">
              <a:extLst>
                <a:ext uri="{FF2B5EF4-FFF2-40B4-BE49-F238E27FC236}">
                  <a16:creationId xmlns:a16="http://schemas.microsoft.com/office/drawing/2014/main" id="{FE029EED-A206-4A02-8983-BD8D9B72E6A1}"/>
                </a:ext>
              </a:extLst>
            </p:cNvPr>
            <p:cNvCxnSpPr>
              <a:cxnSpLocks/>
            </p:cNvCxnSpPr>
            <p:nvPr/>
          </p:nvCxnSpPr>
          <p:spPr>
            <a:xfrm>
              <a:off x="4064128" y="6267540"/>
              <a:ext cx="1468182" cy="74409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Connector 12">
              <a:extLst>
                <a:ext uri="{FF2B5EF4-FFF2-40B4-BE49-F238E27FC236}">
                  <a16:creationId xmlns:a16="http://schemas.microsoft.com/office/drawing/2014/main" id="{B0CAF1E0-3C36-47F9-9C43-0AC2D0A6B07B}"/>
                </a:ext>
              </a:extLst>
            </p:cNvPr>
            <p:cNvCxnSpPr>
              <a:cxnSpLocks/>
              <a:endCxn id="122" idx="2"/>
            </p:cNvCxnSpPr>
            <p:nvPr/>
          </p:nvCxnSpPr>
          <p:spPr>
            <a:xfrm flipV="1">
              <a:off x="3573602" y="5631887"/>
              <a:ext cx="1791091" cy="6210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4" name="그룹 2">
              <a:extLst>
                <a:ext uri="{FF2B5EF4-FFF2-40B4-BE49-F238E27FC236}">
                  <a16:creationId xmlns:a16="http://schemas.microsoft.com/office/drawing/2014/main" id="{84ACBBEB-72BC-48DD-A5CD-29F45D0A7D9C}"/>
                </a:ext>
              </a:extLst>
            </p:cNvPr>
            <p:cNvGrpSpPr/>
            <p:nvPr/>
          </p:nvGrpSpPr>
          <p:grpSpPr>
            <a:xfrm>
              <a:off x="619224" y="3473564"/>
              <a:ext cx="5693895" cy="5157495"/>
              <a:chOff x="1944920" y="1210378"/>
              <a:chExt cx="5693895" cy="5157496"/>
            </a:xfrm>
          </p:grpSpPr>
          <p:cxnSp>
            <p:nvCxnSpPr>
              <p:cNvPr id="101" name="Straight Connector 7">
                <a:extLst>
                  <a:ext uri="{FF2B5EF4-FFF2-40B4-BE49-F238E27FC236}">
                    <a16:creationId xmlns:a16="http://schemas.microsoft.com/office/drawing/2014/main" id="{1B5C3208-6AEB-4A77-848F-79184A790FE0}"/>
                  </a:ext>
                </a:extLst>
              </p:cNvPr>
              <p:cNvCxnSpPr>
                <a:cxnSpLocks/>
              </p:cNvCxnSpPr>
              <p:nvPr/>
            </p:nvCxnSpPr>
            <p:spPr>
              <a:xfrm>
                <a:off x="5017367" y="4184675"/>
                <a:ext cx="1015539" cy="126295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Straight Connector 8">
                <a:extLst>
                  <a:ext uri="{FF2B5EF4-FFF2-40B4-BE49-F238E27FC236}">
                    <a16:creationId xmlns:a16="http://schemas.microsoft.com/office/drawing/2014/main" id="{0FD9D0DD-F3DD-4C26-A724-0816E54DDE87}"/>
                  </a:ext>
                </a:extLst>
              </p:cNvPr>
              <p:cNvCxnSpPr>
                <a:cxnSpLocks/>
                <a:endCxn id="111" idx="7"/>
              </p:cNvCxnSpPr>
              <p:nvPr/>
            </p:nvCxnSpPr>
            <p:spPr>
              <a:xfrm flipH="1">
                <a:off x="4304055" y="4370167"/>
                <a:ext cx="754546" cy="122231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9">
                <a:extLst>
                  <a:ext uri="{FF2B5EF4-FFF2-40B4-BE49-F238E27FC236}">
                    <a16:creationId xmlns:a16="http://schemas.microsoft.com/office/drawing/2014/main" id="{2E2CFF92-9144-4267-B805-46D64562E37E}"/>
                  </a:ext>
                </a:extLst>
              </p:cNvPr>
              <p:cNvCxnSpPr>
                <a:cxnSpLocks/>
                <a:endCxn id="112" idx="6"/>
              </p:cNvCxnSpPr>
              <p:nvPr/>
            </p:nvCxnSpPr>
            <p:spPr>
              <a:xfrm flipH="1">
                <a:off x="3134007" y="3871740"/>
                <a:ext cx="1802438" cy="12170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4" name="Straight Connector 10">
                <a:extLst>
                  <a:ext uri="{FF2B5EF4-FFF2-40B4-BE49-F238E27FC236}">
                    <a16:creationId xmlns:a16="http://schemas.microsoft.com/office/drawing/2014/main" id="{512B7817-D032-4F35-B009-1CAF0678FEDD}"/>
                  </a:ext>
                </a:extLst>
              </p:cNvPr>
              <p:cNvCxnSpPr>
                <a:cxnSpLocks/>
                <a:endCxn id="113" idx="5"/>
              </p:cNvCxnSpPr>
              <p:nvPr/>
            </p:nvCxnSpPr>
            <p:spPr>
              <a:xfrm flipH="1" flipV="1">
                <a:off x="3733560" y="2189524"/>
                <a:ext cx="991954" cy="10920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 name="Straight Connector 11">
                <a:extLst>
                  <a:ext uri="{FF2B5EF4-FFF2-40B4-BE49-F238E27FC236}">
                    <a16:creationId xmlns:a16="http://schemas.microsoft.com/office/drawing/2014/main" id="{0562A84C-93E3-4DDF-B18F-60CEC0D3F1FA}"/>
                  </a:ext>
                </a:extLst>
              </p:cNvPr>
              <p:cNvCxnSpPr>
                <a:cxnSpLocks/>
                <a:endCxn id="109" idx="4"/>
              </p:cNvCxnSpPr>
              <p:nvPr/>
            </p:nvCxnSpPr>
            <p:spPr>
              <a:xfrm flipV="1">
                <a:off x="4813951" y="2200217"/>
                <a:ext cx="352231" cy="10467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 name="Straight Connector 12">
                <a:extLst>
                  <a:ext uri="{FF2B5EF4-FFF2-40B4-BE49-F238E27FC236}">
                    <a16:creationId xmlns:a16="http://schemas.microsoft.com/office/drawing/2014/main" id="{3214D3F7-4ADA-460D-AFFC-F4565BD20322}"/>
                  </a:ext>
                </a:extLst>
              </p:cNvPr>
              <p:cNvCxnSpPr>
                <a:cxnSpLocks/>
              </p:cNvCxnSpPr>
              <p:nvPr/>
            </p:nvCxnSpPr>
            <p:spPr>
              <a:xfrm flipV="1">
                <a:off x="5264847" y="2253902"/>
                <a:ext cx="1232730" cy="106608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7" name="Oval 13">
                <a:extLst>
                  <a:ext uri="{FF2B5EF4-FFF2-40B4-BE49-F238E27FC236}">
                    <a16:creationId xmlns:a16="http://schemas.microsoft.com/office/drawing/2014/main" id="{14D1F330-007D-4B11-8788-7EFD4F21433B}"/>
                  </a:ext>
                </a:extLst>
              </p:cNvPr>
              <p:cNvSpPr/>
              <p:nvPr/>
            </p:nvSpPr>
            <p:spPr>
              <a:xfrm>
                <a:off x="4180360" y="3115656"/>
                <a:ext cx="1512168" cy="1512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8" name="Oval 14">
                <a:extLst>
                  <a:ext uri="{FF2B5EF4-FFF2-40B4-BE49-F238E27FC236}">
                    <a16:creationId xmlns:a16="http://schemas.microsoft.com/office/drawing/2014/main" id="{1F4BA373-CA9C-43FA-806B-AB79CB5F5D33}"/>
                  </a:ext>
                </a:extLst>
              </p:cNvPr>
              <p:cNvSpPr/>
              <p:nvPr/>
            </p:nvSpPr>
            <p:spPr>
              <a:xfrm>
                <a:off x="6272895" y="1650616"/>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9" name="Oval 15">
                <a:extLst>
                  <a:ext uri="{FF2B5EF4-FFF2-40B4-BE49-F238E27FC236}">
                    <a16:creationId xmlns:a16="http://schemas.microsoft.com/office/drawing/2014/main" id="{6D6AF651-4497-473E-BE18-15A92FE3F70C}"/>
                  </a:ext>
                </a:extLst>
              </p:cNvPr>
              <p:cNvSpPr/>
              <p:nvPr/>
            </p:nvSpPr>
            <p:spPr>
              <a:xfrm>
                <a:off x="4671262" y="1210378"/>
                <a:ext cx="989839" cy="9898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0" name="Oval 16">
                <a:extLst>
                  <a:ext uri="{FF2B5EF4-FFF2-40B4-BE49-F238E27FC236}">
                    <a16:creationId xmlns:a16="http://schemas.microsoft.com/office/drawing/2014/main" id="{D25E7B71-8675-457C-890D-D19D5CD1F9A6}"/>
                  </a:ext>
                </a:extLst>
              </p:cNvPr>
              <p:cNvSpPr/>
              <p:nvPr/>
            </p:nvSpPr>
            <p:spPr>
              <a:xfrm>
                <a:off x="5743209" y="5175890"/>
                <a:ext cx="1114797" cy="1114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1" name="Oval 17">
                <a:extLst>
                  <a:ext uri="{FF2B5EF4-FFF2-40B4-BE49-F238E27FC236}">
                    <a16:creationId xmlns:a16="http://schemas.microsoft.com/office/drawing/2014/main" id="{400CB730-5E54-4256-B5F2-E3EB0AB5F51D}"/>
                  </a:ext>
                </a:extLst>
              </p:cNvPr>
              <p:cNvSpPr/>
              <p:nvPr/>
            </p:nvSpPr>
            <p:spPr>
              <a:xfrm>
                <a:off x="3528663" y="5459446"/>
                <a:ext cx="908428" cy="908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Oval 18">
                <a:extLst>
                  <a:ext uri="{FF2B5EF4-FFF2-40B4-BE49-F238E27FC236}">
                    <a16:creationId xmlns:a16="http://schemas.microsoft.com/office/drawing/2014/main" id="{32BC5BA1-8743-4786-BC43-7962931B061E}"/>
                  </a:ext>
                </a:extLst>
              </p:cNvPr>
              <p:cNvSpPr/>
              <p:nvPr/>
            </p:nvSpPr>
            <p:spPr>
              <a:xfrm>
                <a:off x="1944920" y="3398900"/>
                <a:ext cx="1189087" cy="1189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Oval 19">
                <a:extLst>
                  <a:ext uri="{FF2B5EF4-FFF2-40B4-BE49-F238E27FC236}">
                    <a16:creationId xmlns:a16="http://schemas.microsoft.com/office/drawing/2014/main" id="{129D9C7A-2FDF-41C4-985D-3B38A3FE3ADE}"/>
                  </a:ext>
                </a:extLst>
              </p:cNvPr>
              <p:cNvSpPr/>
              <p:nvPr/>
            </p:nvSpPr>
            <p:spPr>
              <a:xfrm>
                <a:off x="3007939" y="1463903"/>
                <a:ext cx="850118" cy="850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21">
                <a:extLst>
                  <a:ext uri="{FF2B5EF4-FFF2-40B4-BE49-F238E27FC236}">
                    <a16:creationId xmlns:a16="http://schemas.microsoft.com/office/drawing/2014/main" id="{0FDFE6CE-6D93-4835-9172-20BFDBDA7C7F}"/>
                  </a:ext>
                </a:extLst>
              </p:cNvPr>
              <p:cNvSpPr/>
              <p:nvPr/>
            </p:nvSpPr>
            <p:spPr>
              <a:xfrm>
                <a:off x="5575160" y="4317594"/>
                <a:ext cx="275793" cy="275793"/>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0" name="Oval 22">
                <a:extLst>
                  <a:ext uri="{FF2B5EF4-FFF2-40B4-BE49-F238E27FC236}">
                    <a16:creationId xmlns:a16="http://schemas.microsoft.com/office/drawing/2014/main" id="{68227CE4-8FA7-490C-AA5D-CBC3EC735F03}"/>
                  </a:ext>
                </a:extLst>
              </p:cNvPr>
              <p:cNvSpPr/>
              <p:nvPr/>
            </p:nvSpPr>
            <p:spPr>
              <a:xfrm>
                <a:off x="5153365" y="2559186"/>
                <a:ext cx="459035" cy="459035"/>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23">
                <a:extLst>
                  <a:ext uri="{FF2B5EF4-FFF2-40B4-BE49-F238E27FC236}">
                    <a16:creationId xmlns:a16="http://schemas.microsoft.com/office/drawing/2014/main" id="{7C5ABBE9-59B1-4E06-943A-D2EE929E4B7B}"/>
                  </a:ext>
                </a:extLst>
              </p:cNvPr>
              <p:cNvSpPr/>
              <p:nvPr/>
            </p:nvSpPr>
            <p:spPr>
              <a:xfrm>
                <a:off x="3624725" y="4113624"/>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Oval 24">
                <a:extLst>
                  <a:ext uri="{FF2B5EF4-FFF2-40B4-BE49-F238E27FC236}">
                    <a16:creationId xmlns:a16="http://schemas.microsoft.com/office/drawing/2014/main" id="{51043D58-47B5-4E07-BFE7-2C28843D07E7}"/>
                  </a:ext>
                </a:extLst>
              </p:cNvPr>
              <p:cNvSpPr/>
              <p:nvPr/>
            </p:nvSpPr>
            <p:spPr>
              <a:xfrm>
                <a:off x="6690389" y="2894488"/>
                <a:ext cx="948426" cy="948426"/>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Oval 25">
                <a:extLst>
                  <a:ext uri="{FF2B5EF4-FFF2-40B4-BE49-F238E27FC236}">
                    <a16:creationId xmlns:a16="http://schemas.microsoft.com/office/drawing/2014/main" id="{4E9DF9B5-57D3-46E6-BB19-09EED5F537A4}"/>
                  </a:ext>
                </a:extLst>
              </p:cNvPr>
              <p:cNvSpPr/>
              <p:nvPr/>
            </p:nvSpPr>
            <p:spPr>
              <a:xfrm>
                <a:off x="3958225" y="2125104"/>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Oval 27">
                <a:extLst>
                  <a:ext uri="{FF2B5EF4-FFF2-40B4-BE49-F238E27FC236}">
                    <a16:creationId xmlns:a16="http://schemas.microsoft.com/office/drawing/2014/main" id="{75BF7324-CBCE-4CF7-A5E8-2D3C464EE244}"/>
                  </a:ext>
                </a:extLst>
              </p:cNvPr>
              <p:cNvSpPr/>
              <p:nvPr/>
            </p:nvSpPr>
            <p:spPr>
              <a:xfrm>
                <a:off x="3396656" y="3398900"/>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1" name="Oval 28">
                <a:extLst>
                  <a:ext uri="{FF2B5EF4-FFF2-40B4-BE49-F238E27FC236}">
                    <a16:creationId xmlns:a16="http://schemas.microsoft.com/office/drawing/2014/main" id="{541944CA-2E47-4D7F-9AC8-3438D426DD0F}"/>
                  </a:ext>
                </a:extLst>
              </p:cNvPr>
              <p:cNvSpPr/>
              <p:nvPr/>
            </p:nvSpPr>
            <p:spPr>
              <a:xfrm>
                <a:off x="4069332" y="3119499"/>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6" name="Oval 29">
                <a:extLst>
                  <a:ext uri="{FF2B5EF4-FFF2-40B4-BE49-F238E27FC236}">
                    <a16:creationId xmlns:a16="http://schemas.microsoft.com/office/drawing/2014/main" id="{832A637B-CEF6-4728-86F1-2351E6DFA460}"/>
                  </a:ext>
                </a:extLst>
              </p:cNvPr>
              <p:cNvSpPr/>
              <p:nvPr/>
            </p:nvSpPr>
            <p:spPr>
              <a:xfrm>
                <a:off x="5622688" y="193142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7" name="Oval 30">
                <a:extLst>
                  <a:ext uri="{FF2B5EF4-FFF2-40B4-BE49-F238E27FC236}">
                    <a16:creationId xmlns:a16="http://schemas.microsoft.com/office/drawing/2014/main" id="{B61C6891-B318-447D-8132-810BF1036329}"/>
                  </a:ext>
                </a:extLst>
              </p:cNvPr>
              <p:cNvSpPr/>
              <p:nvPr/>
            </p:nvSpPr>
            <p:spPr>
              <a:xfrm>
                <a:off x="4442272" y="549517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8" name="Oval 40">
                <a:extLst>
                  <a:ext uri="{FF2B5EF4-FFF2-40B4-BE49-F238E27FC236}">
                    <a16:creationId xmlns:a16="http://schemas.microsoft.com/office/drawing/2014/main" id="{CCC54E6D-A9C2-4649-8713-BEB47DDB68AD}"/>
                  </a:ext>
                </a:extLst>
              </p:cNvPr>
              <p:cNvSpPr/>
              <p:nvPr/>
            </p:nvSpPr>
            <p:spPr>
              <a:xfrm>
                <a:off x="3133436" y="4222612"/>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9" name="Oval 36">
                <a:extLst>
                  <a:ext uri="{FF2B5EF4-FFF2-40B4-BE49-F238E27FC236}">
                    <a16:creationId xmlns:a16="http://schemas.microsoft.com/office/drawing/2014/main" id="{52F09AF0-F6D6-430C-A501-008E9CE7A371}"/>
                  </a:ext>
                </a:extLst>
              </p:cNvPr>
              <p:cNvSpPr/>
              <p:nvPr/>
            </p:nvSpPr>
            <p:spPr>
              <a:xfrm>
                <a:off x="5773278" y="4909889"/>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4" name="Oval 26">
              <a:extLst>
                <a:ext uri="{FF2B5EF4-FFF2-40B4-BE49-F238E27FC236}">
                  <a16:creationId xmlns:a16="http://schemas.microsoft.com/office/drawing/2014/main" id="{7A544E54-F660-4D37-8228-7CA975522410}"/>
                </a:ext>
              </a:extLst>
            </p:cNvPr>
            <p:cNvSpPr/>
            <p:nvPr/>
          </p:nvSpPr>
          <p:spPr>
            <a:xfrm>
              <a:off x="4427958" y="5378842"/>
              <a:ext cx="352320" cy="352320"/>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5" name="Oval 21">
              <a:extLst>
                <a:ext uri="{FF2B5EF4-FFF2-40B4-BE49-F238E27FC236}">
                  <a16:creationId xmlns:a16="http://schemas.microsoft.com/office/drawing/2014/main" id="{0E4C474E-4883-4E82-ACFD-14588EF51DE0}"/>
                </a:ext>
              </a:extLst>
            </p:cNvPr>
            <p:cNvSpPr/>
            <p:nvPr/>
          </p:nvSpPr>
          <p:spPr>
            <a:xfrm>
              <a:off x="4846647" y="4858031"/>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Oval 18">
              <a:extLst>
                <a:ext uri="{FF2B5EF4-FFF2-40B4-BE49-F238E27FC236}">
                  <a16:creationId xmlns:a16="http://schemas.microsoft.com/office/drawing/2014/main" id="{D8B812DB-5944-4FC6-8452-37015BE72A80}"/>
                </a:ext>
              </a:extLst>
            </p:cNvPr>
            <p:cNvSpPr/>
            <p:nvPr/>
          </p:nvSpPr>
          <p:spPr>
            <a:xfrm>
              <a:off x="5433053" y="6604450"/>
              <a:ext cx="834920" cy="834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Oval 21">
              <a:extLst>
                <a:ext uri="{FF2B5EF4-FFF2-40B4-BE49-F238E27FC236}">
                  <a16:creationId xmlns:a16="http://schemas.microsoft.com/office/drawing/2014/main" id="{0793045C-3739-4FAF-90E5-0CA499CB0085}"/>
                </a:ext>
              </a:extLst>
            </p:cNvPr>
            <p:cNvSpPr/>
            <p:nvPr/>
          </p:nvSpPr>
          <p:spPr>
            <a:xfrm>
              <a:off x="4602013" y="5922901"/>
              <a:ext cx="532389" cy="532389"/>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30">
              <a:extLst>
                <a:ext uri="{FF2B5EF4-FFF2-40B4-BE49-F238E27FC236}">
                  <a16:creationId xmlns:a16="http://schemas.microsoft.com/office/drawing/2014/main" id="{948BD2FE-DB1F-4449-BDBD-15C322315A35}"/>
                </a:ext>
              </a:extLst>
            </p:cNvPr>
            <p:cNvSpPr/>
            <p:nvPr/>
          </p:nvSpPr>
          <p:spPr>
            <a:xfrm>
              <a:off x="4946148" y="6976396"/>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36">
              <a:extLst>
                <a:ext uri="{FF2B5EF4-FFF2-40B4-BE49-F238E27FC236}">
                  <a16:creationId xmlns:a16="http://schemas.microsoft.com/office/drawing/2014/main" id="{A4218CEB-D230-4A55-B341-22675D7DDC69}"/>
                </a:ext>
              </a:extLst>
            </p:cNvPr>
            <p:cNvSpPr/>
            <p:nvPr/>
          </p:nvSpPr>
          <p:spPr>
            <a:xfrm>
              <a:off x="5058476" y="6474120"/>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81" name="Straight Connector 8">
              <a:extLst>
                <a:ext uri="{FF2B5EF4-FFF2-40B4-BE49-F238E27FC236}">
                  <a16:creationId xmlns:a16="http://schemas.microsoft.com/office/drawing/2014/main" id="{B9C7237B-E54D-4812-81AE-4DE1BDE163AE}"/>
                </a:ext>
              </a:extLst>
            </p:cNvPr>
            <p:cNvCxnSpPr>
              <a:cxnSpLocks/>
            </p:cNvCxnSpPr>
            <p:nvPr/>
          </p:nvCxnSpPr>
          <p:spPr>
            <a:xfrm flipH="1">
              <a:off x="1743887" y="6470914"/>
              <a:ext cx="1217157" cy="12378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Oval 19">
              <a:extLst>
                <a:ext uri="{FF2B5EF4-FFF2-40B4-BE49-F238E27FC236}">
                  <a16:creationId xmlns:a16="http://schemas.microsoft.com/office/drawing/2014/main" id="{968C45AD-E50C-46D2-A6FE-7B093A4B85EC}"/>
                </a:ext>
              </a:extLst>
            </p:cNvPr>
            <p:cNvSpPr/>
            <p:nvPr/>
          </p:nvSpPr>
          <p:spPr>
            <a:xfrm>
              <a:off x="879939" y="7196436"/>
              <a:ext cx="1178845" cy="11788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Oval 27">
              <a:extLst>
                <a:ext uri="{FF2B5EF4-FFF2-40B4-BE49-F238E27FC236}">
                  <a16:creationId xmlns:a16="http://schemas.microsoft.com/office/drawing/2014/main" id="{909EA948-83A7-40F4-BD80-9B5093D0C917}"/>
                </a:ext>
              </a:extLst>
            </p:cNvPr>
            <p:cNvSpPr/>
            <p:nvPr/>
          </p:nvSpPr>
          <p:spPr>
            <a:xfrm>
              <a:off x="2376123" y="7154511"/>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Oval 28">
              <a:extLst>
                <a:ext uri="{FF2B5EF4-FFF2-40B4-BE49-F238E27FC236}">
                  <a16:creationId xmlns:a16="http://schemas.microsoft.com/office/drawing/2014/main" id="{15205AE1-B033-40B3-B471-8DD9C8465EF9}"/>
                </a:ext>
              </a:extLst>
            </p:cNvPr>
            <p:cNvSpPr/>
            <p:nvPr/>
          </p:nvSpPr>
          <p:spPr>
            <a:xfrm>
              <a:off x="2978426" y="6997281"/>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14">
              <a:extLst>
                <a:ext uri="{FF2B5EF4-FFF2-40B4-BE49-F238E27FC236}">
                  <a16:creationId xmlns:a16="http://schemas.microsoft.com/office/drawing/2014/main" id="{9C844759-1A9A-49B5-B63B-A2DAE969D8A2}"/>
                </a:ext>
              </a:extLst>
            </p:cNvPr>
            <p:cNvSpPr/>
            <p:nvPr/>
          </p:nvSpPr>
          <p:spPr>
            <a:xfrm>
              <a:off x="1005693" y="4469329"/>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Oval 14">
              <a:extLst>
                <a:ext uri="{FF2B5EF4-FFF2-40B4-BE49-F238E27FC236}">
                  <a16:creationId xmlns:a16="http://schemas.microsoft.com/office/drawing/2014/main" id="{3D95664F-E5D1-4F4D-95FF-0208F30BE058}"/>
                </a:ext>
              </a:extLst>
            </p:cNvPr>
            <p:cNvSpPr/>
            <p:nvPr/>
          </p:nvSpPr>
          <p:spPr>
            <a:xfrm>
              <a:off x="3383915" y="8202101"/>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 name="Oval 25">
              <a:extLst>
                <a:ext uri="{FF2B5EF4-FFF2-40B4-BE49-F238E27FC236}">
                  <a16:creationId xmlns:a16="http://schemas.microsoft.com/office/drawing/2014/main" id="{F727CD2E-AC00-4F92-9C88-EFD9CB7D76BB}"/>
                </a:ext>
              </a:extLst>
            </p:cNvPr>
            <p:cNvSpPr/>
            <p:nvPr/>
          </p:nvSpPr>
          <p:spPr>
            <a:xfrm>
              <a:off x="3923836" y="7262591"/>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Oval 21">
              <a:extLst>
                <a:ext uri="{FF2B5EF4-FFF2-40B4-BE49-F238E27FC236}">
                  <a16:creationId xmlns:a16="http://schemas.microsoft.com/office/drawing/2014/main" id="{16B6E725-D7B3-4307-A06C-2565668C0021}"/>
                </a:ext>
              </a:extLst>
            </p:cNvPr>
            <p:cNvSpPr/>
            <p:nvPr/>
          </p:nvSpPr>
          <p:spPr>
            <a:xfrm>
              <a:off x="3931850" y="7723412"/>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Oval 23">
              <a:extLst>
                <a:ext uri="{FF2B5EF4-FFF2-40B4-BE49-F238E27FC236}">
                  <a16:creationId xmlns:a16="http://schemas.microsoft.com/office/drawing/2014/main" id="{6493CC73-4BAC-45AC-AB79-5010A8AB7782}"/>
                </a:ext>
              </a:extLst>
            </p:cNvPr>
            <p:cNvSpPr/>
            <p:nvPr/>
          </p:nvSpPr>
          <p:spPr>
            <a:xfrm>
              <a:off x="1992505" y="5035496"/>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Oval 21">
              <a:extLst>
                <a:ext uri="{FF2B5EF4-FFF2-40B4-BE49-F238E27FC236}">
                  <a16:creationId xmlns:a16="http://schemas.microsoft.com/office/drawing/2014/main" id="{CC2A2D05-75C5-473F-BE65-D59687D8B8F3}"/>
                </a:ext>
              </a:extLst>
            </p:cNvPr>
            <p:cNvSpPr/>
            <p:nvPr/>
          </p:nvSpPr>
          <p:spPr>
            <a:xfrm>
              <a:off x="2490487" y="4888857"/>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0" name="Google Shape;908;p27">
            <a:extLst>
              <a:ext uri="{FF2B5EF4-FFF2-40B4-BE49-F238E27FC236}">
                <a16:creationId xmlns:a16="http://schemas.microsoft.com/office/drawing/2014/main" id="{74848C8A-8BA9-4CDD-894B-F85FC31B8874}"/>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8</a:t>
            </a:fld>
            <a:endParaRP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20511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0F502A8E-AB19-4D6E-B5AE-5951BE7EFA90}"/>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9637A911-B99C-4342-A3A2-0E9C524DD38F}"/>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dirty="0"/>
          </a:p>
        </p:txBody>
      </p:sp>
      <p:sp>
        <p:nvSpPr>
          <p:cNvPr id="6" name="CaixaDeTexto 5">
            <a:extLst>
              <a:ext uri="{FF2B5EF4-FFF2-40B4-BE49-F238E27FC236}">
                <a16:creationId xmlns:a16="http://schemas.microsoft.com/office/drawing/2014/main" id="{9503F1E6-87B2-497E-8CAA-AC7D1C0B2589}"/>
              </a:ext>
            </a:extLst>
          </p:cNvPr>
          <p:cNvSpPr txBox="1"/>
          <p:nvPr/>
        </p:nvSpPr>
        <p:spPr>
          <a:xfrm>
            <a:off x="0" y="1181779"/>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ALGORITMOS ENVOLVIDOS</a:t>
            </a:r>
          </a:p>
        </p:txBody>
      </p:sp>
      <p:sp>
        <p:nvSpPr>
          <p:cNvPr id="7" name="CaixaDeTexto 6">
            <a:extLst>
              <a:ext uri="{FF2B5EF4-FFF2-40B4-BE49-F238E27FC236}">
                <a16:creationId xmlns:a16="http://schemas.microsoft.com/office/drawing/2014/main" id="{B5C9A1EB-8C70-4D85-84C0-7DF1AEF6A812}"/>
              </a:ext>
            </a:extLst>
          </p:cNvPr>
          <p:cNvSpPr txBox="1"/>
          <p:nvPr/>
        </p:nvSpPr>
        <p:spPr>
          <a:xfrm>
            <a:off x="1016899" y="6615013"/>
            <a:ext cx="5353408" cy="2279150"/>
          </a:xfrm>
          <a:prstGeom prst="rect">
            <a:avLst/>
          </a:prstGeom>
          <a:noFill/>
        </p:spPr>
        <p:txBody>
          <a:bodyPr wrap="square" rtlCol="0">
            <a:spAutoFit/>
          </a:bodyPr>
          <a:lstStyle/>
          <a:p>
            <a:pPr algn="just">
              <a:lnSpc>
                <a:spcPct val="150000"/>
              </a:lnSpc>
            </a:pPr>
            <a:r>
              <a:rPr lang="pt-BR" sz="1200" b="1" dirty="0">
                <a:solidFill>
                  <a:srgbClr val="002060"/>
                </a:solidFill>
                <a:latin typeface="Source Sans Pro" panose="020B0503030403020204" pitchFamily="34" charset="0"/>
                <a:ea typeface="Source Sans Pro" panose="020B0503030403020204" pitchFamily="34" charset="0"/>
              </a:rPr>
              <a:t>	SVR</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SVR (</a:t>
            </a:r>
            <a:r>
              <a:rPr lang="pt-BR" sz="1200" dirty="0" err="1">
                <a:solidFill>
                  <a:srgbClr val="002060"/>
                </a:solidFill>
                <a:latin typeface="Source Sans Pro" panose="020B0503030403020204" pitchFamily="34" charset="0"/>
                <a:ea typeface="Source Sans Pro" panose="020B0503030403020204" pitchFamily="34" charset="0"/>
              </a:rPr>
              <a:t>Support</a:t>
            </a:r>
            <a:r>
              <a:rPr lang="pt-BR" sz="1200" dirty="0">
                <a:solidFill>
                  <a:srgbClr val="002060"/>
                </a:solidFill>
                <a:latin typeface="Source Sans Pro" panose="020B0503030403020204" pitchFamily="34" charset="0"/>
                <a:ea typeface="Source Sans Pro" panose="020B0503030403020204" pitchFamily="34" charset="0"/>
              </a:rPr>
              <a:t> Vector </a:t>
            </a:r>
            <a:r>
              <a:rPr lang="pt-BR" sz="1200" dirty="0" err="1">
                <a:solidFill>
                  <a:srgbClr val="002060"/>
                </a:solidFill>
                <a:latin typeface="Source Sans Pro" panose="020B0503030403020204" pitchFamily="34" charset="0"/>
                <a:ea typeface="Source Sans Pro" panose="020B0503030403020204" pitchFamily="34" charset="0"/>
              </a:rPr>
              <a:t>Regression</a:t>
            </a:r>
            <a:r>
              <a:rPr lang="pt-BR" sz="1200" dirty="0">
                <a:solidFill>
                  <a:srgbClr val="002060"/>
                </a:solidFill>
                <a:latin typeface="Source Sans Pro" panose="020B0503030403020204" pitchFamily="34" charset="0"/>
                <a:ea typeface="Source Sans Pro" panose="020B0503030403020204" pitchFamily="34" charset="0"/>
              </a:rPr>
              <a:t>) é uma generalização do SVM (</a:t>
            </a:r>
            <a:r>
              <a:rPr lang="pt-BR" sz="1200" dirty="0" err="1">
                <a:solidFill>
                  <a:srgbClr val="002060"/>
                </a:solidFill>
                <a:latin typeface="Source Sans Pro" panose="020B0503030403020204" pitchFamily="34" charset="0"/>
                <a:ea typeface="Source Sans Pro" panose="020B0503030403020204" pitchFamily="34" charset="0"/>
              </a:rPr>
              <a:t>Support</a:t>
            </a:r>
            <a:r>
              <a:rPr lang="pt-BR" sz="1200" dirty="0">
                <a:solidFill>
                  <a:srgbClr val="002060"/>
                </a:solidFill>
                <a:latin typeface="Source Sans Pro" panose="020B0503030403020204" pitchFamily="34" charset="0"/>
                <a:ea typeface="Source Sans Pro" panose="020B0503030403020204" pitchFamily="34" charset="0"/>
              </a:rPr>
              <a:t> Vector </a:t>
            </a:r>
            <a:r>
              <a:rPr lang="pt-BR" sz="1200" dirty="0" err="1">
                <a:solidFill>
                  <a:srgbClr val="002060"/>
                </a:solidFill>
                <a:latin typeface="Source Sans Pro" panose="020B0503030403020204" pitchFamily="34" charset="0"/>
                <a:ea typeface="Source Sans Pro" panose="020B0503030403020204" pitchFamily="34" charset="0"/>
              </a:rPr>
              <a:t>Machines</a:t>
            </a:r>
            <a:r>
              <a:rPr lang="pt-BR" sz="1200" dirty="0">
                <a:solidFill>
                  <a:srgbClr val="002060"/>
                </a:solidFill>
                <a:latin typeface="Source Sans Pro" panose="020B0503030403020204" pitchFamily="34" charset="0"/>
                <a:ea typeface="Source Sans Pro" panose="020B0503030403020204" pitchFamily="34" charset="0"/>
              </a:rPr>
              <a:t>) utilizada para solução de problemas de regressão, isto é, prever valores de variáveis continuas de uma função com múltiplas variáveis. Trata-se de um método de aprendizado de máquina supervisionado, ou seja, utiliza entradas de dados com resultados conhecidos para treinamento. (</a:t>
            </a:r>
            <a:r>
              <a:rPr lang="pt-BR" sz="1200" dirty="0" err="1">
                <a:solidFill>
                  <a:srgbClr val="002060"/>
                </a:solidFill>
                <a:latin typeface="Source Sans Pro" panose="020B0503030403020204" pitchFamily="34" charset="0"/>
                <a:ea typeface="Source Sans Pro" panose="020B0503030403020204" pitchFamily="34" charset="0"/>
              </a:rPr>
              <a:t>Awad</a:t>
            </a:r>
            <a:r>
              <a:rPr lang="pt-BR" sz="1200" dirty="0">
                <a:solidFill>
                  <a:srgbClr val="002060"/>
                </a:solidFill>
                <a:latin typeface="Source Sans Pro" panose="020B0503030403020204" pitchFamily="34" charset="0"/>
                <a:ea typeface="Source Sans Pro" panose="020B0503030403020204" pitchFamily="34" charset="0"/>
              </a:rPr>
              <a:t> e </a:t>
            </a:r>
            <a:r>
              <a:rPr lang="pt-BR" sz="1200" dirty="0" err="1">
                <a:solidFill>
                  <a:srgbClr val="002060"/>
                </a:solidFill>
                <a:latin typeface="Source Sans Pro" panose="020B0503030403020204" pitchFamily="34" charset="0"/>
                <a:ea typeface="Source Sans Pro" panose="020B0503030403020204" pitchFamily="34" charset="0"/>
              </a:rPr>
              <a:t>Khanna</a:t>
            </a:r>
            <a:r>
              <a:rPr lang="pt-BR" sz="1200" dirty="0">
                <a:solidFill>
                  <a:srgbClr val="002060"/>
                </a:solidFill>
                <a:latin typeface="Source Sans Pro" panose="020B0503030403020204" pitchFamily="34" charset="0"/>
                <a:ea typeface="Source Sans Pro" panose="020B0503030403020204" pitchFamily="34" charset="0"/>
              </a:rPr>
              <a:t>, 2015). </a:t>
            </a:r>
          </a:p>
        </p:txBody>
      </p:sp>
      <p:sp>
        <p:nvSpPr>
          <p:cNvPr id="13" name="Rectangle 11">
            <a:extLst>
              <a:ext uri="{FF2B5EF4-FFF2-40B4-BE49-F238E27FC236}">
                <a16:creationId xmlns:a16="http://schemas.microsoft.com/office/drawing/2014/main" id="{F568FA63-4192-4C9A-A371-C6FE6D384CB5}"/>
              </a:ext>
            </a:extLst>
          </p:cNvPr>
          <p:cNvSpPr/>
          <p:nvPr/>
        </p:nvSpPr>
        <p:spPr>
          <a:xfrm flipH="1">
            <a:off x="722886" y="4639800"/>
            <a:ext cx="45719" cy="17481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6">
            <a:extLst>
              <a:ext uri="{FF2B5EF4-FFF2-40B4-BE49-F238E27FC236}">
                <a16:creationId xmlns:a16="http://schemas.microsoft.com/office/drawing/2014/main" id="{ACE997A3-9B79-48E5-8ED0-A2832833AD75}"/>
              </a:ext>
            </a:extLst>
          </p:cNvPr>
          <p:cNvSpPr/>
          <p:nvPr/>
        </p:nvSpPr>
        <p:spPr>
          <a:xfrm>
            <a:off x="408566" y="3742117"/>
            <a:ext cx="720080" cy="72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7">
            <a:extLst>
              <a:ext uri="{FF2B5EF4-FFF2-40B4-BE49-F238E27FC236}">
                <a16:creationId xmlns:a16="http://schemas.microsoft.com/office/drawing/2014/main" id="{35DFD02A-2EA4-4617-925E-6EB3ED86A8B5}"/>
              </a:ext>
            </a:extLst>
          </p:cNvPr>
          <p:cNvSpPr/>
          <p:nvPr/>
        </p:nvSpPr>
        <p:spPr>
          <a:xfrm>
            <a:off x="408566" y="1968597"/>
            <a:ext cx="720080" cy="72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10">
            <a:extLst>
              <a:ext uri="{FF2B5EF4-FFF2-40B4-BE49-F238E27FC236}">
                <a16:creationId xmlns:a16="http://schemas.microsoft.com/office/drawing/2014/main" id="{B8000B2E-1AD8-4705-9121-7AED353A0FBF}"/>
              </a:ext>
            </a:extLst>
          </p:cNvPr>
          <p:cNvSpPr/>
          <p:nvPr/>
        </p:nvSpPr>
        <p:spPr>
          <a:xfrm>
            <a:off x="745746" y="2815295"/>
            <a:ext cx="45719" cy="7703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TextBox 8">
            <a:extLst>
              <a:ext uri="{FF2B5EF4-FFF2-40B4-BE49-F238E27FC236}">
                <a16:creationId xmlns:a16="http://schemas.microsoft.com/office/drawing/2014/main" id="{839B6355-4835-44A6-9E8A-76CF86C282ED}"/>
              </a:ext>
            </a:extLst>
          </p:cNvPr>
          <p:cNvSpPr txBox="1"/>
          <p:nvPr/>
        </p:nvSpPr>
        <p:spPr>
          <a:xfrm>
            <a:off x="546594" y="2128582"/>
            <a:ext cx="470305" cy="400110"/>
          </a:xfrm>
          <a:prstGeom prst="rect">
            <a:avLst/>
          </a:prstGeom>
          <a:noFill/>
          <a:ln>
            <a:noFill/>
          </a:ln>
        </p:spPr>
        <p:txBody>
          <a:bodyPr wrap="square" rtlCol="0">
            <a:spAutoFit/>
          </a:bodyPr>
          <a:lstStyle/>
          <a:p>
            <a:pPr algn="ctr"/>
            <a:r>
              <a:rPr lang="en-US" altLang="ko-KR" sz="2000" b="1" dirty="0">
                <a:ln w="12700">
                  <a:noFill/>
                </a:ln>
                <a:solidFill>
                  <a:schemeClr val="bg1"/>
                </a:solidFill>
                <a:cs typeface="Arial" pitchFamily="34" charset="0"/>
              </a:rPr>
              <a:t>01</a:t>
            </a:r>
            <a:endParaRPr lang="ko-KR" altLang="en-US" sz="2000" b="1" dirty="0">
              <a:ln w="12700">
                <a:noFill/>
              </a:ln>
              <a:solidFill>
                <a:schemeClr val="bg1"/>
              </a:solidFill>
              <a:cs typeface="Arial" pitchFamily="34" charset="0"/>
            </a:endParaRPr>
          </a:p>
        </p:txBody>
      </p:sp>
      <p:sp>
        <p:nvSpPr>
          <p:cNvPr id="11" name="TextBox 9">
            <a:extLst>
              <a:ext uri="{FF2B5EF4-FFF2-40B4-BE49-F238E27FC236}">
                <a16:creationId xmlns:a16="http://schemas.microsoft.com/office/drawing/2014/main" id="{81998B7B-B463-4A2F-ACFF-7C8F2BACB556}"/>
              </a:ext>
            </a:extLst>
          </p:cNvPr>
          <p:cNvSpPr txBox="1"/>
          <p:nvPr/>
        </p:nvSpPr>
        <p:spPr>
          <a:xfrm>
            <a:off x="528594" y="3929249"/>
            <a:ext cx="470305" cy="400110"/>
          </a:xfrm>
          <a:prstGeom prst="rect">
            <a:avLst/>
          </a:prstGeom>
          <a:noFill/>
          <a:ln>
            <a:noFill/>
          </a:ln>
        </p:spPr>
        <p:txBody>
          <a:bodyPr wrap="square" rtlCol="0">
            <a:spAutoFit/>
          </a:bodyPr>
          <a:lstStyle/>
          <a:p>
            <a:pPr algn="ctr"/>
            <a:r>
              <a:rPr lang="en-US" altLang="ko-KR" sz="2000" b="1" dirty="0">
                <a:ln w="12700">
                  <a:noFill/>
                </a:ln>
                <a:solidFill>
                  <a:schemeClr val="bg1"/>
                </a:solidFill>
                <a:cs typeface="Arial" pitchFamily="34" charset="0"/>
              </a:rPr>
              <a:t>02</a:t>
            </a:r>
            <a:endParaRPr lang="ko-KR" altLang="en-US" sz="2000" b="1" dirty="0">
              <a:ln w="12700">
                <a:noFill/>
              </a:ln>
              <a:solidFill>
                <a:schemeClr val="bg1"/>
              </a:solidFill>
              <a:cs typeface="Arial" pitchFamily="34" charset="0"/>
            </a:endParaRPr>
          </a:p>
        </p:txBody>
      </p:sp>
      <p:sp>
        <p:nvSpPr>
          <p:cNvPr id="21" name="CaixaDeTexto 20">
            <a:extLst>
              <a:ext uri="{FF2B5EF4-FFF2-40B4-BE49-F238E27FC236}">
                <a16:creationId xmlns:a16="http://schemas.microsoft.com/office/drawing/2014/main" id="{FB004C5C-0D10-4C5A-A0E9-D368A9DC4133}"/>
              </a:ext>
            </a:extLst>
          </p:cNvPr>
          <p:cNvSpPr txBox="1"/>
          <p:nvPr/>
        </p:nvSpPr>
        <p:spPr>
          <a:xfrm>
            <a:off x="998899" y="2114308"/>
            <a:ext cx="5353408" cy="1448602"/>
          </a:xfrm>
          <a:prstGeom prst="rect">
            <a:avLst/>
          </a:prstGeom>
          <a:noFill/>
        </p:spPr>
        <p:txBody>
          <a:bodyPr wrap="square" rtlCol="0">
            <a:spAutoFit/>
          </a:bodyPr>
          <a:lstStyle/>
          <a:p>
            <a:pPr algn="just">
              <a:lnSpc>
                <a:spcPct val="150000"/>
              </a:lnSpc>
            </a:pPr>
            <a:r>
              <a:rPr lang="pt-BR" sz="1200" b="1" dirty="0">
                <a:solidFill>
                  <a:srgbClr val="002060"/>
                </a:solidFill>
                <a:latin typeface="Source Sans Pro" panose="020B0503030403020204" pitchFamily="34" charset="0"/>
                <a:ea typeface="Source Sans Pro" panose="020B0503030403020204" pitchFamily="34" charset="0"/>
              </a:rPr>
              <a:t>	PERMUTATION FEATURE IMPORTANCE</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Trata-se de uma técnica utilizada para selecionar e descobrir as variáveis mais importantes para a construção do modelo, permitindo a remoção das menos importantes que possam afetar negativamente o modelo.</a:t>
            </a:r>
            <a:endParaRPr lang="pt-BR" dirty="0"/>
          </a:p>
        </p:txBody>
      </p:sp>
      <p:sp>
        <p:nvSpPr>
          <p:cNvPr id="22" name="Rectangle 11">
            <a:extLst>
              <a:ext uri="{FF2B5EF4-FFF2-40B4-BE49-F238E27FC236}">
                <a16:creationId xmlns:a16="http://schemas.microsoft.com/office/drawing/2014/main" id="{1359648B-A64F-430D-93A9-CF80AFCA654F}"/>
              </a:ext>
            </a:extLst>
          </p:cNvPr>
          <p:cNvSpPr/>
          <p:nvPr/>
        </p:nvSpPr>
        <p:spPr>
          <a:xfrm>
            <a:off x="769909" y="7463273"/>
            <a:ext cx="45719" cy="14308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Oval 6">
            <a:extLst>
              <a:ext uri="{FF2B5EF4-FFF2-40B4-BE49-F238E27FC236}">
                <a16:creationId xmlns:a16="http://schemas.microsoft.com/office/drawing/2014/main" id="{F30D4BD0-B7C2-4028-9EDB-9D5693132789}"/>
              </a:ext>
            </a:extLst>
          </p:cNvPr>
          <p:cNvSpPr/>
          <p:nvPr/>
        </p:nvSpPr>
        <p:spPr>
          <a:xfrm>
            <a:off x="409870" y="6565590"/>
            <a:ext cx="720080" cy="72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9">
            <a:extLst>
              <a:ext uri="{FF2B5EF4-FFF2-40B4-BE49-F238E27FC236}">
                <a16:creationId xmlns:a16="http://schemas.microsoft.com/office/drawing/2014/main" id="{6BB69828-AA69-4A42-8148-A5D6CECD2778}"/>
              </a:ext>
            </a:extLst>
          </p:cNvPr>
          <p:cNvSpPr txBox="1"/>
          <p:nvPr/>
        </p:nvSpPr>
        <p:spPr>
          <a:xfrm>
            <a:off x="533453" y="6725575"/>
            <a:ext cx="470305" cy="400110"/>
          </a:xfrm>
          <a:prstGeom prst="rect">
            <a:avLst/>
          </a:prstGeom>
          <a:noFill/>
          <a:ln>
            <a:noFill/>
          </a:ln>
        </p:spPr>
        <p:txBody>
          <a:bodyPr wrap="square" rtlCol="0">
            <a:spAutoFit/>
          </a:bodyPr>
          <a:lstStyle/>
          <a:p>
            <a:pPr algn="ctr"/>
            <a:r>
              <a:rPr lang="en-US" altLang="ko-KR" sz="2000" b="1" dirty="0">
                <a:ln w="12700">
                  <a:noFill/>
                </a:ln>
                <a:solidFill>
                  <a:schemeClr val="bg1"/>
                </a:solidFill>
                <a:cs typeface="Arial" pitchFamily="34" charset="0"/>
              </a:rPr>
              <a:t>03</a:t>
            </a:r>
            <a:endParaRPr lang="ko-KR" altLang="en-US" sz="2000" b="1" dirty="0">
              <a:ln w="12700">
                <a:noFill/>
              </a:ln>
              <a:solidFill>
                <a:schemeClr val="bg1"/>
              </a:solidFill>
              <a:cs typeface="Arial" pitchFamily="34" charset="0"/>
            </a:endParaRPr>
          </a:p>
        </p:txBody>
      </p:sp>
      <p:sp>
        <p:nvSpPr>
          <p:cNvPr id="25" name="CaixaDeTexto 24">
            <a:extLst>
              <a:ext uri="{FF2B5EF4-FFF2-40B4-BE49-F238E27FC236}">
                <a16:creationId xmlns:a16="http://schemas.microsoft.com/office/drawing/2014/main" id="{D83F360D-2A85-4EFB-88FF-F8B8144E5C8C}"/>
              </a:ext>
            </a:extLst>
          </p:cNvPr>
          <p:cNvSpPr txBox="1"/>
          <p:nvPr/>
        </p:nvSpPr>
        <p:spPr>
          <a:xfrm>
            <a:off x="975998" y="3881259"/>
            <a:ext cx="5353408" cy="2556149"/>
          </a:xfrm>
          <a:prstGeom prst="rect">
            <a:avLst/>
          </a:prstGeom>
          <a:noFill/>
        </p:spPr>
        <p:txBody>
          <a:bodyPr wrap="square" rtlCol="0">
            <a:spAutoFit/>
          </a:bodyPr>
          <a:lstStyle/>
          <a:p>
            <a:pPr algn="just">
              <a:lnSpc>
                <a:spcPct val="150000"/>
              </a:lnSpc>
            </a:pPr>
            <a:r>
              <a:rPr lang="pt-BR" sz="1200" b="1" dirty="0">
                <a:solidFill>
                  <a:srgbClr val="002060"/>
                </a:solidFill>
                <a:latin typeface="Source Sans Pro" panose="020B0503030403020204" pitchFamily="34" charset="0"/>
                <a:ea typeface="Source Sans Pro" panose="020B0503030403020204" pitchFamily="34" charset="0"/>
              </a:rPr>
              <a:t>	GRID SEARCH</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Algoritmos de aprendizado de máquina possuem um conjunto de hiper parâmetros que devem ser otimizados para que o algoritmo obtenha melhor performance e precisão. Umas das técnicas utilizadas para se encontrar o valor ótimo destes parâmetros é chamada de </a:t>
            </a:r>
            <a:r>
              <a:rPr lang="pt-BR" sz="1200" dirty="0" err="1">
                <a:solidFill>
                  <a:srgbClr val="002060"/>
                </a:solidFill>
                <a:latin typeface="Source Sans Pro" panose="020B0503030403020204" pitchFamily="34" charset="0"/>
                <a:ea typeface="Source Sans Pro" panose="020B0503030403020204" pitchFamily="34" charset="0"/>
              </a:rPr>
              <a:t>GridSearch</a:t>
            </a:r>
            <a:r>
              <a:rPr lang="pt-BR" sz="1200" dirty="0">
                <a:solidFill>
                  <a:srgbClr val="002060"/>
                </a:solidFill>
                <a:latin typeface="Source Sans Pro" panose="020B0503030403020204" pitchFamily="34" charset="0"/>
                <a:ea typeface="Source Sans Pro" panose="020B0503030403020204" pitchFamily="34" charset="0"/>
              </a:rPr>
              <a:t>, ela é implementada escolhendo um intervalo de teste para os valores que são combinados de maneira aleatória através de múltiplas iterações de treinamento e testes com diferentes valores. </a:t>
            </a:r>
          </a:p>
        </p:txBody>
      </p:sp>
      <p:sp>
        <p:nvSpPr>
          <p:cNvPr id="28" name="Retângulo 27">
            <a:extLst>
              <a:ext uri="{FF2B5EF4-FFF2-40B4-BE49-F238E27FC236}">
                <a16:creationId xmlns:a16="http://schemas.microsoft.com/office/drawing/2014/main" id="{080DB065-A65A-4AC4-9060-4F2BFA48A867}"/>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dirty="0">
                <a:solidFill>
                  <a:srgbClr val="002060"/>
                </a:solidFill>
                <a:latin typeface="Source Sans Pro" panose="020B0503030403020204" pitchFamily="34" charset="0"/>
                <a:ea typeface="Source Sans Pro" panose="020B0503030403020204" pitchFamily="34" charset="0"/>
              </a:rPr>
              <a:t>2020</a:t>
            </a:r>
            <a:endParaRPr lang="pt-BR" sz="1000" dirty="0">
              <a:solidFill>
                <a:srgbClr val="002060"/>
              </a:solidFill>
              <a:latin typeface="Source Sans Pro" panose="020B0503030403020204" pitchFamily="34" charset="0"/>
              <a:ea typeface="Source Sans Pro" panose="020B0503030403020204" pitchFamily="34" charset="0"/>
            </a:endParaRPr>
          </a:p>
        </p:txBody>
      </p:sp>
      <p:sp>
        <p:nvSpPr>
          <p:cNvPr id="29" name="Google Shape;908;p27">
            <a:extLst>
              <a:ext uri="{FF2B5EF4-FFF2-40B4-BE49-F238E27FC236}">
                <a16:creationId xmlns:a16="http://schemas.microsoft.com/office/drawing/2014/main" id="{5A6533A6-7931-4B14-A4A2-995844E29379}"/>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dirty="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9</a:t>
            </a:fld>
            <a:endParaRPr sz="10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684121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14979</TotalTime>
  <Words>3197</Words>
  <Application>Microsoft Office PowerPoint</Application>
  <PresentationFormat>Papel A4 (210 x 297 mm)</PresentationFormat>
  <Paragraphs>241</Paragraphs>
  <Slides>18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Calibri Light</vt:lpstr>
      <vt:lpstr>Oswald</vt:lpstr>
      <vt:lpstr>Source Sans Pro</vt:lpstr>
      <vt:lpstr>Times New Roman</vt:lpstr>
      <vt:lpstr>Tema do Office</vt:lpstr>
      <vt:lpstr>Estudo do algoritmo de aprendizado de máquina Support Vector Regression (SVR) como ferramenta de apoio na gestão de refeitórios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i7uuc45D ...</dc:creator>
  <cp:lastModifiedBy>i7uuc45D ...</cp:lastModifiedBy>
  <cp:revision>58</cp:revision>
  <dcterms:created xsi:type="dcterms:W3CDTF">2020-05-11T23:13:46Z</dcterms:created>
  <dcterms:modified xsi:type="dcterms:W3CDTF">2020-06-20T21:31:47Z</dcterms:modified>
</cp:coreProperties>
</file>