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what-is-git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mputerworld.com/article/2473298/application-development/120001-GitHub-s-top-10-rock-star-projects.html#slide2" TargetMode="External"/><Relationship Id="rId3" Type="http://schemas.openxmlformats.org/officeDocument/2006/relationships/hyperlink" Target="https://github.com/blog/1900-the-best-developer-tools-now-free-for-student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itHub)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https://www.atlassian.com/git/tutorials/what-is-git/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GitHub's top 10 most popular projects </a:t>
            </a:r>
            <a:r>
              <a:rPr lang="en" u="sng">
                <a:solidFill>
                  <a:srgbClr val="1155CC"/>
                </a:solidFill>
                <a:hlinkClick r:id="rId2"/>
              </a:rPr>
              <a:t>http://www.computerworld.com/article/2473298/application-development/120001-GitHub-s-top-10-rock-star-projects.html#slide2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Watch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Star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Fork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Code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Branches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ReadMe.md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Issues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Pull Requests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The best developer tools, now free for students</a:t>
            </a:r>
          </a:p>
          <a:p>
            <a:pPr indent="-29845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u="sng">
                <a:solidFill>
                  <a:srgbClr val="1155CC"/>
                </a:solidFill>
                <a:hlinkClick r:id="rId3"/>
              </a:rPr>
              <a:t>https://github.com/blog/1900-the-best-developer-tools-now-free-for-students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“Development of the GitHub platform began on 1 October 2007. The site was launched in April 2008. (</a:t>
            </a:r>
            <a:r>
              <a:rPr lang="en" u="sng">
                <a:solidFill>
                  <a:srgbClr val="1155CC"/>
                </a:solidFill>
                <a:hlinkClick r:id="rId2"/>
              </a:rPr>
              <a:t>https://en.wikipedia.org/wiki/GitHub)</a:t>
            </a:r>
            <a:r>
              <a:rPr lang="en"/>
              <a:t>”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/>
              <a:t>1.</a:t>
            </a: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"/>
              <a:t>Publishing tool</a:t>
            </a:r>
            <a:r>
              <a:rPr lang="en"/>
              <a:t> – </a:t>
            </a:r>
            <a:r>
              <a:rPr i="1" lang="en"/>
              <a:t>provides the availability to post code to a general location that can be easily viewed and worked on by the general public.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/>
              <a:t>2.</a:t>
            </a: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"/>
              <a:t>Version control system</a:t>
            </a:r>
            <a:r>
              <a:rPr lang="en"/>
              <a:t> </a:t>
            </a:r>
            <a:r>
              <a:rPr i="1" lang="en"/>
              <a:t>– save a before copy of every change made, making it easy to rollback to previous versions.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/>
              <a:t>3.</a:t>
            </a: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"/>
              <a:t>Collaboration platform</a:t>
            </a:r>
            <a:r>
              <a:rPr lang="en"/>
              <a:t> </a:t>
            </a:r>
            <a:r>
              <a:rPr i="1" lang="en"/>
              <a:t>– provides the ability of others to pull code and provide requested changes, log issues, and provide feedback to improve code.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59180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96150"/>
            <a:ext cx="85206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every developer should know it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638750" y="3433200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Niko Infanto, Sam Stevens, Devin Kloos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Git?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is a very popular version control system created in 2005 by Linus Torvalds, the famous creator of the Linux operating system kernel. A staggering number of software projects rely on Git for version control, including commercial projects as well as open source.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Who uses Git?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Everyone,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Microsoft - https://github.com/Microsoft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NodeJS - https://github.com/nodejs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Twitter Bootstrap - https://github.com/twbs/bootstrap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Ruby on Rails - https://github.com/rails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!= GitHub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GitHub is a website where you can upload a copy of your Git repository. It is a Git repository hosting service, which offers all of the distributed revision control and source code management (SCM) functionality of Git as well as adding its own features.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Although GitHub is the most popular there are some very good competitors: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https://bitbucket.org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https://about.gitlab.com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+ GitHub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GitHub can be thought of a programming social media. When GitHub is combined with Git, it creates a powerful system for sharing, collaborating, contributing to, and saving code, all within a version control system with user permissions. 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17 at 11.59.38 AM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4" y="0"/>
            <a:ext cx="3969150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17 at 11.59.11 AM.pn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484" y="0"/>
            <a:ext cx="39852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 (Secure Socket Shell)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SSH, also known as Secure Socket Shell, is a network protocol that provides users with a secure way to access a remote computer.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SSH also refers to the suite of utilities that implement the protocol.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(Source: searchsecurity.techtarget.com/definition/Secure-Shell)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SSH is native to UNIX systems (Mac and GNU/Linux) and can be used from the command line.  There are a variety of popular desktop and mobile clients for all major operating systems including Windows, Mac, GNU/Linux)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Popular ones include: Terminal, PuTTY, SecureCRT, JuiceSSH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