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C5"/>
    <a:srgbClr val="CC00FF"/>
    <a:srgbClr val="FFC000"/>
    <a:srgbClr val="FC84DD"/>
    <a:srgbClr val="56A6CE"/>
    <a:srgbClr val="B4C7E7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4B2DC-FBAB-4C63-B195-9322C539D81A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81EEF-B353-4E93-A35C-399F097351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31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81EEF-B353-4E93-A35C-399F097351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74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81EEF-B353-4E93-A35C-399F097351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0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81EEF-B353-4E93-A35C-399F097351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31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F39BF-1173-4BA0-01F1-08346ACB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945B6-004F-11F8-0B00-26AA52C2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B9A35-F2CF-8538-020C-BAE0FBA4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34BE3-C300-D4CB-D7B8-B9465B71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E662F-8EA9-919E-90FE-D03A164B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68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6F81-972B-4BCC-00FF-0B22D31C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D1B3A-C10B-F472-1250-E2FE57D0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59DE6-2867-217B-7CE9-22049002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38C1E-A298-2D5C-F10C-C904F886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3D524-3244-1C07-C80A-3960127D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70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31377F-F7FC-941A-7638-08927E796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617E14-9F31-23BB-83A5-55EDC805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923F2-B3FE-1E05-3D67-55A0A7CD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D948A-B19D-6834-116A-235F98CE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3E4AD-9B0D-79CD-6F1F-FABB8F14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DFD56-392B-BB51-B801-C85842B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1115D-C9D2-EB57-5FBC-77998F95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5F29D-452E-B973-83D0-0C829C2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4A5AC-72F0-821A-0602-19884946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BA6EA-5E1D-D2D2-5B99-7904DF73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1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4EF4-141E-87FD-D0EB-581D92F3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6E864-AB93-A3F2-41E6-B38D6AA6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ECC17-85CE-6E7D-D871-621FF6C0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D9298F-3221-A089-6EA5-3BB03F27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62720-2472-FBA4-1272-D494FC1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3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3E2E5-B769-6C84-CCC4-FD47BDA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FC494-947E-94B9-2540-2EA794FDF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50F7A-7CD7-E0FC-1277-4699A24F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75035A-696C-4AF9-4846-C1AB7265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414C33-B152-8261-474B-9F0D710B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BB797-1E25-1A2C-393F-3B434BBA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8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0B2AE-0E3B-415E-97C5-B89DE014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A57630-0839-C5F0-28D7-BF25643C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B8C51-6452-ACAB-2ABC-0EB44965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2560E0-EF60-0C47-9978-C7DCDB7B9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97ED12-4E25-4F44-5BE9-5BB44C71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B0F9D-1489-F818-5325-0096C537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EACBD5-11F2-5379-8E87-B037E9F2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185C32-CB97-3E10-F849-66C665D1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7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0E87-0B7B-8DE4-3337-522AF29F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76F948-C005-F0AE-9866-7AAEB35C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37DA11-F517-D99D-72D1-8A0AA3CF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3861D4-26C5-0EAC-7C61-2F37A52E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2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EE5ED7-C599-F4EF-D7A1-86651DE7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C1EF8C-3541-9782-DDD5-02402AF4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756217-98FF-F4A9-9BCE-710F1751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99AE-6364-A27D-5E26-290A1CDB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7C994-C201-16AC-DFDD-40A04CFD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16B164-F4C4-37A1-A2D9-C6DFA9952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A7A855-3713-A10E-4D63-25961E3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E72EF9-AD91-304D-84B7-E3197238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FBD3C9-F8C4-E206-0301-A381500F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58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9098-5F2A-3A75-4869-26A4A134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A61037-67F2-28E7-1B71-873E1259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DD1E1D-9452-0854-561C-DF66919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4A3EF-2F5A-3C3E-E15C-FFCF6F4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BBFB6-0469-E1E5-E89F-6390F678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70E87-743E-F51F-24AE-60E38696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6FC00-D8FC-B880-AA8F-585FC23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E89F3-11FC-FE06-B28D-78EAA2A7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827D9A-BB59-5DA6-0A0A-739A4A69B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E464-5508-4DFB-A5FB-3773C138144C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DD07C-C35F-5C24-4BB6-66FB3C0E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1269F-B035-ADF3-4434-C1A94FCC3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BB4-9544-4CCA-8880-F2F439482F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A02BAD-ED6F-D0DC-586B-E76674AA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60"/>
            <a:ext cx="12192000" cy="68464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BA96DB-D743-003C-EF9F-807B8335C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1744" y="2240280"/>
            <a:ext cx="5096256" cy="1361758"/>
          </a:xfrm>
        </p:spPr>
        <p:txBody>
          <a:bodyPr>
            <a:normAutofit/>
          </a:bodyPr>
          <a:lstStyle/>
          <a:p>
            <a:r>
              <a:rPr lang="es-ES" sz="6600" b="1" dirty="0">
                <a:solidFill>
                  <a:schemeClr val="bg1"/>
                </a:solidFill>
                <a:latin typeface="Retro Gaming" panose="00000400000000000000" pitchFamily="2" charset="0"/>
              </a:rPr>
              <a:t>GAMEHUB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1B355A-7AD0-E1EB-CE04-40270C10DC12}"/>
              </a:ext>
            </a:extLst>
          </p:cNvPr>
          <p:cNvSpPr txBox="1"/>
          <p:nvPr/>
        </p:nvSpPr>
        <p:spPr>
          <a:xfrm>
            <a:off x="6096000" y="3602038"/>
            <a:ext cx="43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¿Qué es?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A575F3-7A12-9CAD-3E93-A836712773BE}"/>
              </a:ext>
            </a:extLst>
          </p:cNvPr>
          <p:cNvSpPr txBox="1"/>
          <p:nvPr/>
        </p:nvSpPr>
        <p:spPr>
          <a:xfrm>
            <a:off x="6096000" y="3971370"/>
            <a:ext cx="43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¿Cómo funciona?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92D889-3AB2-9DD5-8A9F-4C501CADD2D6}"/>
              </a:ext>
            </a:extLst>
          </p:cNvPr>
          <p:cNvSpPr txBox="1"/>
          <p:nvPr/>
        </p:nvSpPr>
        <p:spPr>
          <a:xfrm>
            <a:off x="6096000" y="4340702"/>
            <a:ext cx="433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5777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AFF40DC8-F1F1-B276-4CE8-C65FF7EA1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28F0237-05C6-295A-9273-4B5AC4066E59}"/>
              </a:ext>
            </a:extLst>
          </p:cNvPr>
          <p:cNvSpPr txBox="1"/>
          <p:nvPr/>
        </p:nvSpPr>
        <p:spPr>
          <a:xfrm>
            <a:off x="8132826" y="364270"/>
            <a:ext cx="4057650" cy="769441"/>
          </a:xfrm>
          <a:prstGeom prst="rect">
            <a:avLst/>
          </a:prstGeom>
          <a:noFill/>
          <a:ln w="28575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Desarrollo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Retro Gaming" panose="000004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8C63B4-0D1E-608A-5985-E499ED88FEC0}"/>
              </a:ext>
            </a:extLst>
          </p:cNvPr>
          <p:cNvSpPr txBox="1"/>
          <p:nvPr/>
        </p:nvSpPr>
        <p:spPr>
          <a:xfrm>
            <a:off x="9515475" y="1134993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C00FF"/>
                </a:solidFill>
                <a:latin typeface="Retro Gaming" panose="00000400000000000000" pitchFamily="2" charset="0"/>
              </a:rPr>
              <a:t>Metodología</a:t>
            </a:r>
            <a:r>
              <a:rPr lang="es-ES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B10E9D-70E5-4351-C8A6-15D1FD8F08E8}"/>
              </a:ext>
            </a:extLst>
          </p:cNvPr>
          <p:cNvSpPr>
            <a:spLocks/>
          </p:cNvSpPr>
          <p:nvPr/>
        </p:nvSpPr>
        <p:spPr>
          <a:xfrm>
            <a:off x="381000" y="2013525"/>
            <a:ext cx="2190750" cy="4225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9D21F23-1085-D965-C4E3-D8C01C0B8118}"/>
              </a:ext>
            </a:extLst>
          </p:cNvPr>
          <p:cNvSpPr>
            <a:spLocks/>
          </p:cNvSpPr>
          <p:nvPr/>
        </p:nvSpPr>
        <p:spPr>
          <a:xfrm>
            <a:off x="381000" y="2012244"/>
            <a:ext cx="2190750" cy="5690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Retro Gaming" panose="00000400000000000000" pitchFamily="2" charset="0"/>
              </a:rPr>
              <a:t>Planteamiento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48F662-8FA9-52E5-E5A1-F9C8CF5630E6}"/>
              </a:ext>
            </a:extLst>
          </p:cNvPr>
          <p:cNvSpPr>
            <a:spLocks/>
          </p:cNvSpPr>
          <p:nvPr/>
        </p:nvSpPr>
        <p:spPr>
          <a:xfrm>
            <a:off x="2762250" y="2013525"/>
            <a:ext cx="2190750" cy="4225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80B779D-8B25-EBC5-D8E5-4212AF3F1A76}"/>
              </a:ext>
            </a:extLst>
          </p:cNvPr>
          <p:cNvSpPr>
            <a:spLocks/>
          </p:cNvSpPr>
          <p:nvPr/>
        </p:nvSpPr>
        <p:spPr>
          <a:xfrm>
            <a:off x="2762250" y="2012244"/>
            <a:ext cx="2190750" cy="569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Retro Gaming" panose="00000400000000000000" pitchFamily="2" charset="0"/>
              </a:rPr>
              <a:t>En desarrollo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400C55D-FF4B-6DD9-E72D-837250B18772}"/>
              </a:ext>
            </a:extLst>
          </p:cNvPr>
          <p:cNvSpPr>
            <a:spLocks/>
          </p:cNvSpPr>
          <p:nvPr/>
        </p:nvSpPr>
        <p:spPr>
          <a:xfrm>
            <a:off x="5202459" y="2013525"/>
            <a:ext cx="2190750" cy="4225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EB0FCEF-1772-E1BC-DA72-4DDD3FB17A87}"/>
              </a:ext>
            </a:extLst>
          </p:cNvPr>
          <p:cNvSpPr>
            <a:spLocks/>
          </p:cNvSpPr>
          <p:nvPr/>
        </p:nvSpPr>
        <p:spPr>
          <a:xfrm>
            <a:off x="5200935" y="2012244"/>
            <a:ext cx="2190750" cy="569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Retro Gaming" panose="00000400000000000000" pitchFamily="2" charset="0"/>
              </a:rPr>
              <a:t>Testing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C1674A1-4B91-FA4F-3D00-33FC66420A6E}"/>
              </a:ext>
            </a:extLst>
          </p:cNvPr>
          <p:cNvSpPr>
            <a:spLocks/>
          </p:cNvSpPr>
          <p:nvPr/>
        </p:nvSpPr>
        <p:spPr>
          <a:xfrm>
            <a:off x="7642669" y="2013525"/>
            <a:ext cx="2190750" cy="4225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54F4A2-C301-AA9B-1409-F3844D289491}"/>
              </a:ext>
            </a:extLst>
          </p:cNvPr>
          <p:cNvSpPr>
            <a:spLocks/>
          </p:cNvSpPr>
          <p:nvPr/>
        </p:nvSpPr>
        <p:spPr>
          <a:xfrm>
            <a:off x="7642669" y="2012244"/>
            <a:ext cx="2190750" cy="569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Retro Gaming" panose="00000400000000000000" pitchFamily="2" charset="0"/>
              </a:rPr>
              <a:t>Finalizado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0602DB-19C7-49EF-9253-6FC754C634BC}"/>
              </a:ext>
            </a:extLst>
          </p:cNvPr>
          <p:cNvSpPr txBox="1"/>
          <p:nvPr/>
        </p:nvSpPr>
        <p:spPr>
          <a:xfrm>
            <a:off x="695182" y="2720919"/>
            <a:ext cx="1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Retro Gaming" panose="00000400000000000000" pitchFamily="2" charset="0"/>
                <a:cs typeface="Aharoni" panose="020B0604020202020204" pitchFamily="2" charset="-79"/>
              </a:rPr>
              <a:t>Home Page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5B32FA-1705-D88E-576E-9116ECEDB6EF}"/>
              </a:ext>
            </a:extLst>
          </p:cNvPr>
          <p:cNvSpPr txBox="1"/>
          <p:nvPr/>
        </p:nvSpPr>
        <p:spPr>
          <a:xfrm>
            <a:off x="695182" y="3199117"/>
            <a:ext cx="1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600" dirty="0">
              <a:latin typeface="Retro Gaming" panose="00000400000000000000" pitchFamily="2" charset="0"/>
              <a:cs typeface="Aharoni" panose="020B0604020202020204" pitchFamily="2" charset="-79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34A52B-F2B7-668F-30D2-3ABA9C6A288D}"/>
              </a:ext>
            </a:extLst>
          </p:cNvPr>
          <p:cNvSpPr txBox="1"/>
          <p:nvPr/>
        </p:nvSpPr>
        <p:spPr>
          <a:xfrm>
            <a:off x="381000" y="1503268"/>
            <a:ext cx="125226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0166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05222 0.04004 C 0.06315 0.04907 0.07956 0.05393 0.09675 0.05393 C 0.11628 0.05393 0.1319 0.04907 0.14284 0.04004 L 0.19532 3.7037E-6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32 3.7037E-6 L 0.24896 0.04004 C 0.26003 0.04907 0.27683 0.05393 0.2944 0.05393 C 0.31446 0.05393 0.33047 0.04907 0.34167 0.04004 L 0.39532 3.7037E-6 " pathEditMode="relative" rAng="0" ptsTypes="AAAAA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92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6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32 3.7037E-6 L 0.28894 0.04004 C 0.26706 0.04907 0.23373 0.05393 0.19896 0.05393 C 0.15964 0.05393 0.12787 0.04907 0.10586 0.04004 L -3.75E-6 3.7037E-6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66" y="268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10599 0.04004 C 0.128 0.04907 0.1612 0.05393 0.19597 0.05393 C 0.23542 0.05393 0.26719 0.04907 0.2892 0.04004 L 0.39532 3.7037E-6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6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BD32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5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1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7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32 3.7037E-6 L 0.44909 0.04004 C 0.46029 0.04907 0.47709 0.05393 0.4948 0.05393 C 0.51485 0.05393 0.53099 0.04907 0.54219 0.04004 L 0.5961 3.7037E-6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68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8" grpId="9"/>
      <p:bldP spid="28" grpId="10"/>
      <p:bldP spid="28" grpId="11"/>
      <p:bldP spid="28" grpId="12"/>
      <p:bldP spid="28" grpId="13"/>
      <p:bldP spid="28" grpId="14"/>
      <p:bldP spid="28" grpId="15"/>
      <p:bldP spid="28" grpId="16"/>
      <p:bldP spid="28" grpId="17"/>
      <p:bldP spid="28" grpId="18"/>
      <p:bldP spid="28" grpId="19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D067FD64-691C-FFE2-AAB4-E51B8E510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54A8F0-AE8B-F865-37E1-F8349CAD4422}"/>
              </a:ext>
            </a:extLst>
          </p:cNvPr>
          <p:cNvSpPr txBox="1"/>
          <p:nvPr/>
        </p:nvSpPr>
        <p:spPr>
          <a:xfrm>
            <a:off x="8132826" y="364270"/>
            <a:ext cx="4057650" cy="769441"/>
          </a:xfrm>
          <a:prstGeom prst="rect">
            <a:avLst/>
          </a:prstGeom>
          <a:noFill/>
          <a:ln w="28575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Desarrollo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Retro Gaming" panose="000004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3496F8-9D2B-4842-9BD5-C180CDE197BE}"/>
              </a:ext>
            </a:extLst>
          </p:cNvPr>
          <p:cNvSpPr txBox="1"/>
          <p:nvPr/>
        </p:nvSpPr>
        <p:spPr>
          <a:xfrm>
            <a:off x="7972425" y="1134993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C00FF"/>
                </a:solidFill>
                <a:latin typeface="Retro Gaming" panose="00000400000000000000" pitchFamily="2" charset="0"/>
              </a:rPr>
              <a:t>Fases de desarrollo</a:t>
            </a:r>
            <a:r>
              <a:rPr lang="es-ES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1BD872-5D07-8867-4094-044929E49CA4}"/>
              </a:ext>
            </a:extLst>
          </p:cNvPr>
          <p:cNvSpPr txBox="1"/>
          <p:nvPr/>
        </p:nvSpPr>
        <p:spPr>
          <a:xfrm>
            <a:off x="10083736" y="2025283"/>
            <a:ext cx="21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Planificación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F2B7C1-67E0-778D-1AD4-EB652F4D161C}"/>
              </a:ext>
            </a:extLst>
          </p:cNvPr>
          <p:cNvSpPr txBox="1"/>
          <p:nvPr/>
        </p:nvSpPr>
        <p:spPr>
          <a:xfrm>
            <a:off x="9421749" y="2394615"/>
            <a:ext cx="27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67D072-92FE-103D-8467-6CB07D07864E}"/>
              </a:ext>
            </a:extLst>
          </p:cNvPr>
          <p:cNvSpPr txBox="1"/>
          <p:nvPr/>
        </p:nvSpPr>
        <p:spPr>
          <a:xfrm>
            <a:off x="8935975" y="272760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Diseño y Codificación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F9E79E-5040-B3DA-C674-57CFCD9DD03C}"/>
              </a:ext>
            </a:extLst>
          </p:cNvPr>
          <p:cNvSpPr txBox="1"/>
          <p:nvPr/>
        </p:nvSpPr>
        <p:spPr>
          <a:xfrm>
            <a:off x="8812149" y="3160276"/>
            <a:ext cx="33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Pruebas y Depuración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6A28A8-14EA-A3B4-67EB-E4BA1BBDC2BF}"/>
              </a:ext>
            </a:extLst>
          </p:cNvPr>
          <p:cNvSpPr txBox="1"/>
          <p:nvPr/>
        </p:nvSpPr>
        <p:spPr>
          <a:xfrm>
            <a:off x="8058150" y="3592951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Despliegue y Mantenimiento</a:t>
            </a:r>
          </a:p>
        </p:txBody>
      </p:sp>
    </p:spTree>
    <p:extLst>
      <p:ext uri="{BB962C8B-B14F-4D97-AF65-F5344CB8AC3E}">
        <p14:creationId xmlns:p14="http://schemas.microsoft.com/office/powerpoint/2010/main" val="10685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D067FD64-691C-FFE2-AAB4-E51B8E510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54A8F0-AE8B-F865-37E1-F8349CAD4422}"/>
              </a:ext>
            </a:extLst>
          </p:cNvPr>
          <p:cNvSpPr txBox="1"/>
          <p:nvPr/>
        </p:nvSpPr>
        <p:spPr>
          <a:xfrm>
            <a:off x="8132826" y="364270"/>
            <a:ext cx="4057650" cy="769441"/>
          </a:xfrm>
          <a:prstGeom prst="rect">
            <a:avLst/>
          </a:prstGeom>
          <a:noFill/>
          <a:ln w="28575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Retro Gaming" panose="00000400000000000000" pitchFamily="2" charset="0"/>
              </a:rPr>
              <a:t>Desarrollo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Retro Gaming" panose="000004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3496F8-9D2B-4842-9BD5-C180CDE197BE}"/>
              </a:ext>
            </a:extLst>
          </p:cNvPr>
          <p:cNvSpPr txBox="1"/>
          <p:nvPr/>
        </p:nvSpPr>
        <p:spPr>
          <a:xfrm>
            <a:off x="7972425" y="1134993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C00FF"/>
                </a:solidFill>
                <a:latin typeface="Retro Gaming" panose="00000400000000000000" pitchFamily="2" charset="0"/>
              </a:rPr>
              <a:t>Fases de desarrollo</a:t>
            </a:r>
            <a:r>
              <a:rPr lang="es-ES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1BD872-5D07-8867-4094-044929E49CA4}"/>
              </a:ext>
            </a:extLst>
          </p:cNvPr>
          <p:cNvSpPr txBox="1"/>
          <p:nvPr/>
        </p:nvSpPr>
        <p:spPr>
          <a:xfrm>
            <a:off x="10083736" y="2025283"/>
            <a:ext cx="210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Planificación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F2B7C1-67E0-778D-1AD4-EB652F4D161C}"/>
              </a:ext>
            </a:extLst>
          </p:cNvPr>
          <p:cNvSpPr txBox="1"/>
          <p:nvPr/>
        </p:nvSpPr>
        <p:spPr>
          <a:xfrm>
            <a:off x="9421749" y="2394615"/>
            <a:ext cx="27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67D072-92FE-103D-8467-6CB07D07864E}"/>
              </a:ext>
            </a:extLst>
          </p:cNvPr>
          <p:cNvSpPr txBox="1"/>
          <p:nvPr/>
        </p:nvSpPr>
        <p:spPr>
          <a:xfrm>
            <a:off x="8935975" y="272760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Diseño y Codificación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F9E79E-5040-B3DA-C674-57CFCD9DD03C}"/>
              </a:ext>
            </a:extLst>
          </p:cNvPr>
          <p:cNvSpPr txBox="1"/>
          <p:nvPr/>
        </p:nvSpPr>
        <p:spPr>
          <a:xfrm>
            <a:off x="8812149" y="3160276"/>
            <a:ext cx="33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Pruebas y Depuración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6A28A8-14EA-A3B4-67EB-E4BA1BBDC2BF}"/>
              </a:ext>
            </a:extLst>
          </p:cNvPr>
          <p:cNvSpPr txBox="1"/>
          <p:nvPr/>
        </p:nvSpPr>
        <p:spPr>
          <a:xfrm>
            <a:off x="8058150" y="3592951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Despliegue y Mantenimiento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D7CDA00-AF6E-9471-ADA6-C160367BA0AB}"/>
              </a:ext>
            </a:extLst>
          </p:cNvPr>
          <p:cNvSpPr/>
          <p:nvPr/>
        </p:nvSpPr>
        <p:spPr>
          <a:xfrm>
            <a:off x="758000" y="1876723"/>
            <a:ext cx="3467100" cy="3804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Investigación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Fechas de Entrega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Riesgos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C71CC6-BD85-BF49-EC52-DB43028F9FA2}"/>
              </a:ext>
            </a:extLst>
          </p:cNvPr>
          <p:cNvSpPr/>
          <p:nvPr/>
        </p:nvSpPr>
        <p:spPr>
          <a:xfrm>
            <a:off x="939449" y="1876723"/>
            <a:ext cx="3467100" cy="3804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Req.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Req. No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Req. De Información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1D6365-6FB3-4A4A-C980-852C4346AD07}"/>
              </a:ext>
            </a:extLst>
          </p:cNvPr>
          <p:cNvSpPr/>
          <p:nvPr/>
        </p:nvSpPr>
        <p:spPr>
          <a:xfrm>
            <a:off x="757999" y="1876723"/>
            <a:ext cx="3467101" cy="517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Retro Gaming" panose="00000400000000000000" pitchFamily="2" charset="0"/>
              </a:rPr>
              <a:t>Planificación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FE76F3-4BF1-450E-9D74-8AC931CDFEAE}"/>
              </a:ext>
            </a:extLst>
          </p:cNvPr>
          <p:cNvSpPr/>
          <p:nvPr/>
        </p:nvSpPr>
        <p:spPr>
          <a:xfrm>
            <a:off x="939448" y="1876723"/>
            <a:ext cx="3467101" cy="517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Retro Gaming" panose="00000400000000000000" pitchFamily="2" charset="0"/>
              </a:rPr>
              <a:t>Análisis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0F0FCA-2FE3-2B09-1AA3-3F21AD0F5CAA}"/>
              </a:ext>
            </a:extLst>
          </p:cNvPr>
          <p:cNvSpPr/>
          <p:nvPr/>
        </p:nvSpPr>
        <p:spPr>
          <a:xfrm>
            <a:off x="1120898" y="1880174"/>
            <a:ext cx="3467100" cy="3804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D. de Flujo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D. de 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D. E/R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D. de Componentes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0D5A873-9A42-69EA-2C7A-6DB7B0BB58C9}"/>
              </a:ext>
            </a:extLst>
          </p:cNvPr>
          <p:cNvSpPr/>
          <p:nvPr/>
        </p:nvSpPr>
        <p:spPr>
          <a:xfrm>
            <a:off x="1120897" y="1880174"/>
            <a:ext cx="3467101" cy="517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Retro Gaming" panose="00000400000000000000" pitchFamily="2" charset="0"/>
              </a:rPr>
              <a:t>Diseño y Codificación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F706F7-B08D-0520-A862-D1AD43AD28FD}"/>
              </a:ext>
            </a:extLst>
          </p:cNvPr>
          <p:cNvSpPr/>
          <p:nvPr/>
        </p:nvSpPr>
        <p:spPr>
          <a:xfrm>
            <a:off x="1305780" y="1873272"/>
            <a:ext cx="3467100" cy="3804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Rendimiento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Manejo y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Unitarias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D80EA11-FB59-77EC-76D3-1B00A18C6337}"/>
              </a:ext>
            </a:extLst>
          </p:cNvPr>
          <p:cNvSpPr/>
          <p:nvPr/>
        </p:nvSpPr>
        <p:spPr>
          <a:xfrm>
            <a:off x="1305779" y="1873272"/>
            <a:ext cx="3467101" cy="517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Retro Gaming" panose="00000400000000000000" pitchFamily="2" charset="0"/>
              </a:rPr>
              <a:t>Pruebas y Depuración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C030B5E-BA13-90E5-40A2-B8D15858F84E}"/>
              </a:ext>
            </a:extLst>
          </p:cNvPr>
          <p:cNvSpPr/>
          <p:nvPr/>
        </p:nvSpPr>
        <p:spPr>
          <a:xfrm>
            <a:off x="1468895" y="1880174"/>
            <a:ext cx="3467100" cy="38040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Fecha Lanzamiento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Publicidad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Retro Gaming" panose="00000400000000000000" pitchFamily="2" charset="0"/>
              </a:rPr>
              <a:t>Actualizaciones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412D350-FA16-320F-32A6-1172FBE05FA1}"/>
              </a:ext>
            </a:extLst>
          </p:cNvPr>
          <p:cNvSpPr/>
          <p:nvPr/>
        </p:nvSpPr>
        <p:spPr>
          <a:xfrm>
            <a:off x="1468894" y="1880174"/>
            <a:ext cx="3467101" cy="5178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Retro Gaming" panose="00000400000000000000" pitchFamily="2" charset="0"/>
              </a:rPr>
              <a:t>Despl. Y Mantenimiento</a:t>
            </a:r>
          </a:p>
        </p:txBody>
      </p:sp>
    </p:spTree>
    <p:extLst>
      <p:ext uri="{BB962C8B-B14F-4D97-AF65-F5344CB8AC3E}">
        <p14:creationId xmlns:p14="http://schemas.microsoft.com/office/powerpoint/2010/main" val="12192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05117 -0.257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1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0267 -0.307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-15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02083 -0.369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4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651 -0.20416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00339 -0.4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7" grpId="2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3" grpId="0" animBg="1"/>
      <p:bldP spid="13" grpId="1" uiExpand="1" build="allAtOnce" animBg="1"/>
      <p:bldP spid="16" grpId="0" animBg="1"/>
      <p:bldP spid="16" grpId="1" build="allAtOnce" animBg="1"/>
      <p:bldP spid="3" grpId="0" animBg="1"/>
      <p:bldP spid="3" grpId="1" build="allAtOnce" animBg="1"/>
      <p:bldP spid="17" grpId="0" animBg="1"/>
      <p:bldP spid="17" grpId="1" build="allAtOnce" animBg="1"/>
      <p:bldP spid="18" grpId="0" animBg="1"/>
      <p:bldP spid="18" grpId="1" uiExpand="1" build="allAtOnce" animBg="1"/>
      <p:bldP spid="19" grpId="0" animBg="1"/>
      <p:bldP spid="19" grpId="1" uiExpand="1" build="allAtOnce" animBg="1"/>
      <p:bldP spid="20" grpId="0" animBg="1"/>
      <p:bldP spid="20" grpId="1" uiExpand="1" build="allAtOnce" animBg="1"/>
      <p:bldP spid="21" grpId="0" animBg="1"/>
      <p:bldP spid="21" grpId="1" uiExpand="1" build="allAtOnce" animBg="1"/>
      <p:bldP spid="22" grpId="0" animBg="1"/>
      <p:bldP spid="22" grpId="1" uiExpand="1" build="allAtOnce" animBg="1"/>
      <p:bldP spid="23" grpId="0" animBg="1"/>
      <p:bldP spid="23" grpId="1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D067FD64-691C-FFE2-AAB4-E51B8E510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B2C4DB2-6A27-D2CB-653B-6E7900BC0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9" y="841267"/>
            <a:ext cx="4709716" cy="423964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DD3AD92-E0DD-F9D1-E84D-DD489CB0C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39" y="841268"/>
            <a:ext cx="3414037" cy="25021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696F89-5CED-7A2D-EF62-D767D95E716F}"/>
              </a:ext>
            </a:extLst>
          </p:cNvPr>
          <p:cNvSpPr txBox="1"/>
          <p:nvPr/>
        </p:nvSpPr>
        <p:spPr>
          <a:xfrm>
            <a:off x="237189" y="319259"/>
            <a:ext cx="298992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Diagrama de Clases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6B4B9A-575E-833C-0BDB-D4FDA8A7A6A4}"/>
              </a:ext>
            </a:extLst>
          </p:cNvPr>
          <p:cNvSpPr txBox="1"/>
          <p:nvPr/>
        </p:nvSpPr>
        <p:spPr>
          <a:xfrm>
            <a:off x="5080739" y="319259"/>
            <a:ext cx="210025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Diagrama E/R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ABDF2111-9451-13BE-97C7-048FDA585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5" y="3457977"/>
            <a:ext cx="5312386" cy="324587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7709534-B87C-95F9-6866-142476DC612C}"/>
              </a:ext>
            </a:extLst>
          </p:cNvPr>
          <p:cNvSpPr txBox="1"/>
          <p:nvPr/>
        </p:nvSpPr>
        <p:spPr>
          <a:xfrm>
            <a:off x="9184501" y="2974048"/>
            <a:ext cx="277031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16070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E4A662E0-2F8A-39FB-346D-011D3BE52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77A44A9-44C0-0F98-B05D-ECEAFFC16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" y="1909551"/>
            <a:ext cx="7794171" cy="47946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AAA25A-46C0-10F4-4A1A-F5243B0670C2}"/>
              </a:ext>
            </a:extLst>
          </p:cNvPr>
          <p:cNvSpPr txBox="1"/>
          <p:nvPr/>
        </p:nvSpPr>
        <p:spPr>
          <a:xfrm>
            <a:off x="116114" y="1387717"/>
            <a:ext cx="643317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etro Gaming" panose="00000400000000000000" pitchFamily="2" charset="0"/>
              </a:rPr>
              <a:t>Diagrama de Casos de Uso – Automatización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79AA16-ACC8-8DA7-5820-A8C9BAAE2FAE}"/>
              </a:ext>
            </a:extLst>
          </p:cNvPr>
          <p:cNvSpPr txBox="1"/>
          <p:nvPr/>
        </p:nvSpPr>
        <p:spPr>
          <a:xfrm>
            <a:off x="8026399" y="1869438"/>
            <a:ext cx="26651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etro Gaming" panose="00000400000000000000" pitchFamily="2" charset="0"/>
              </a:rPr>
              <a:t>Software RPA</a:t>
            </a:r>
          </a:p>
          <a:p>
            <a:r>
              <a:rPr lang="es-ES" sz="2000" dirty="0">
                <a:solidFill>
                  <a:schemeClr val="bg1"/>
                </a:solidFill>
                <a:latin typeface="Retro Gaming" panose="00000400000000000000" pitchFamily="2" charset="0"/>
              </a:rPr>
              <a:t>    Robotic </a:t>
            </a:r>
          </a:p>
          <a:p>
            <a:r>
              <a:rPr lang="es-ES" sz="2000" dirty="0">
                <a:solidFill>
                  <a:schemeClr val="bg1"/>
                </a:solidFill>
                <a:latin typeface="Retro Gaming" panose="00000400000000000000" pitchFamily="2" charset="0"/>
              </a:rPr>
              <a:t>    Process</a:t>
            </a:r>
          </a:p>
          <a:p>
            <a:r>
              <a:rPr lang="es-ES" sz="2000" dirty="0">
                <a:solidFill>
                  <a:schemeClr val="bg1"/>
                </a:solidFill>
                <a:latin typeface="Retro Gaming" panose="00000400000000000000" pitchFamily="2" charset="0"/>
              </a:rPr>
              <a:t>    Automation</a:t>
            </a:r>
          </a:p>
          <a:p>
            <a:endParaRPr lang="es-ES" dirty="0"/>
          </a:p>
        </p:txBody>
      </p:sp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B158F3F-48D5-CEDD-2486-E6C0F3B89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54" y="3428359"/>
            <a:ext cx="1692781" cy="1316507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38D070B1-72C2-0FF3-6F70-DBFFABC1A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52" y="4416905"/>
            <a:ext cx="2503769" cy="13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luz azul&#10;&#10;Descripción generada automáticamente con confianza baja">
            <a:extLst>
              <a:ext uri="{FF2B5EF4-FFF2-40B4-BE49-F238E27FC236}">
                <a16:creationId xmlns:a16="http://schemas.microsoft.com/office/drawing/2014/main" id="{8C6BB634-A4A7-4D56-0289-9B019A311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"/>
          <a:stretch/>
        </p:blipFill>
        <p:spPr>
          <a:xfrm rot="5400000">
            <a:off x="2667641" y="-2667641"/>
            <a:ext cx="6856718" cy="12192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264888-0B78-A8FA-F568-2C331F303E4F}"/>
              </a:ext>
            </a:extLst>
          </p:cNvPr>
          <p:cNvSpPr txBox="1"/>
          <p:nvPr/>
        </p:nvSpPr>
        <p:spPr>
          <a:xfrm>
            <a:off x="4271622" y="2413589"/>
            <a:ext cx="3648756" cy="92333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glow rad="101600">
              <a:srgbClr val="CC00FF">
                <a:alpha val="60000"/>
              </a:srgb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effectLst>
                  <a:glow rad="101600">
                    <a:srgbClr val="FA2EC5">
                      <a:alpha val="60000"/>
                    </a:srgbClr>
                  </a:glow>
                </a:effectLst>
                <a:latin typeface="Retro Gaming" panose="000004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21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144</Words>
  <Application>Microsoft Office PowerPoint</Application>
  <PresentationFormat>Panorámica</PresentationFormat>
  <Paragraphs>65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Retro Gaming</vt:lpstr>
      <vt:lpstr>Tema de Office</vt:lpstr>
      <vt:lpstr>GAMEHUB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GAMEHUB</dc:title>
  <dc:creator>Mario Gonzalez</dc:creator>
  <cp:lastModifiedBy>Mario Gonzalez</cp:lastModifiedBy>
  <cp:revision>7</cp:revision>
  <dcterms:created xsi:type="dcterms:W3CDTF">2022-06-19T11:13:47Z</dcterms:created>
  <dcterms:modified xsi:type="dcterms:W3CDTF">2022-06-19T21:19:59Z</dcterms:modified>
</cp:coreProperties>
</file>