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8A7D-9201-4869-BF88-FF0AC4C477B1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13A0-138D-485F-9D70-00F29DE6C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-Logotipo</a:t>
            </a:r>
          </a:p>
          <a:p>
            <a:r>
              <a:rPr lang="es-ES" dirty="0"/>
              <a:t>-Eslogan</a:t>
            </a:r>
          </a:p>
          <a:p>
            <a:r>
              <a:rPr lang="es-ES" dirty="0"/>
              <a:t>-Yo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82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-atención y formación personalizada para la utilización del programa en cuestión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5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-Tipo de mercado competencia perfecta</a:t>
            </a:r>
          </a:p>
          <a:p>
            <a:r>
              <a:rPr lang="es-ES" dirty="0"/>
              <a:t>-Clientes: pequeños negocios con la necesidad de un programa y aprender a usarlo</a:t>
            </a:r>
          </a:p>
          <a:p>
            <a:r>
              <a:rPr lang="es-ES" dirty="0"/>
              <a:t>-Entorno: local; no me asusta la competencia por mi propuesta de valor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8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Relaciones publicas; invertir en patrocinios de eventos locales para darnos a conocer. </a:t>
            </a:r>
          </a:p>
          <a:p>
            <a:r>
              <a:rPr lang="es-ES" dirty="0"/>
              <a:t>Venta directa, dejar nuestra tarjeta</a:t>
            </a:r>
          </a:p>
          <a:p>
            <a:r>
              <a:rPr lang="es-ES" dirty="0"/>
              <a:t>Gran esfuerzo en atención al cliente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0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Adaptación a cada cliente</a:t>
            </a:r>
          </a:p>
          <a:p>
            <a:r>
              <a:rPr lang="es-ES" dirty="0"/>
              <a:t>precios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72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Resumen de lo visto para afianzar ideas de lo expuesto</a:t>
            </a:r>
          </a:p>
          <a:p>
            <a:r>
              <a:rPr lang="es-ES" dirty="0"/>
              <a:t>-recalcar propuesta de valor tanto por la generación a la que va dirigido como en lo que intentamos diferenciarnos</a:t>
            </a:r>
          </a:p>
          <a:p>
            <a:r>
              <a:rPr lang="es-ES" dirty="0"/>
              <a:t>-Forma jurídica escogida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7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broma, no </a:t>
            </a:r>
            <a:r>
              <a:rPr lang="es-ES"/>
              <a:t>hay tarjetas…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C162-E199-4E95-944D-384B402B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BA2C-FB6C-44B8-BF8A-F590A6CC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4FFBD-B6F2-427A-9E9D-A2A89D04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C48A4-A18A-4894-A971-5C2E711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FD1CE-04DC-4B30-92C6-5C8A40F5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B718-B574-4963-8453-3DFA9D93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96F80-91CF-4495-8688-CC37EA1F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402CC-64AC-4B56-9F7D-ECAA56B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26132-10C9-4E3A-AB95-C039631C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A57C6-FDFD-47A9-B550-CE08AA4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7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9EF012-FA07-4BB6-A616-42F28443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34BEA-B30F-4EB4-B289-EB804FD2C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3D74F-1688-417F-9EEF-0F66E389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DEC50-ED7D-4EB6-8429-2B2B73AF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818B3-6B73-48B9-9E40-FF53BFCB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7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42D1-7026-4D5B-A920-155E5775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6D01E-148E-4FE5-9D13-9402FAA9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7FD1A-6410-47F0-919E-E8D1AFA1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96A34-487E-45B1-B382-963D7AA8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F6C1B-612D-40BB-BA6A-46739270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82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543B-E810-4233-A04D-A84A3BA6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1D6FB-63BE-4B92-B2FF-3F8938B8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F1885-1514-458C-8DE2-254AA48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079B9-1A61-4D6B-A54A-5614DC17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4B71D-908A-4DF2-92E0-CB70360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681A-39D4-4CFA-897F-446DBF5D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0DB5-833B-4CFB-9BC6-9670E4EA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6E2833-D5FB-4882-AC0B-EC8921618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4D60F-C52C-411E-89E5-906556CA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BACD4C-3BFC-4850-BFDE-0AE78E35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86339-CEE1-42C0-99AD-5CA642F6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3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CFFDE-D742-44B3-BFE2-018BE978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FC3D6F-DE06-4EC5-BB1B-1409A746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53F8A-5874-45C8-90DA-96A28DD0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E69E07-F510-415F-9206-2F7F9B5DB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DF7AB9-0966-4A16-8A2B-4C35BA94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B493E-DF58-4BD9-B3F1-9690D3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A3B179-04CF-4B15-B1DF-D1302AF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6EECF3-37CC-4AF1-BEE6-5679F922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56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2BEF-99FD-40E8-A10B-0EA915A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9AD3A6-74EC-4261-ABFA-F12716B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1AEA18-0C07-4791-906E-2416C8F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4A8336-DB68-4137-98BD-5197E857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78DB0-7901-4D26-9A65-C2D380F4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AB66A3-6D39-48C9-9EAD-9D8F8D54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235FD9-36B7-4DA6-BDEF-11609E3B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10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96F12-47A3-403C-9274-BF7866A9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1A853-7630-40AA-BB3E-B138559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4B2386-C0A5-453C-B7CF-EC00AEC3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D2814-6E26-4DDD-9182-0BB3DFD1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FFC85-A8AE-48CD-BC5D-E31BCEF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F1669-36DF-47CD-8B18-7BE2F746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AC61-2927-4F9E-B904-3B9D9186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9085A1-85A7-42F5-8026-C8301C4B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6D7867-029E-483C-A377-E7DE6EF6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CDEE10-4E73-4A54-AA71-34DB5E3B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132A5-89F8-4F1A-887B-4CB84CC6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BE342-32A1-4487-9EC4-24EE4574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BE88D9-A734-4651-A7F7-FF5632F3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FAF37-A0B4-4B16-91A6-59E54384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839E0-93CD-4840-8FC4-9D9011E66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0A5B-B7D1-445D-8331-47D4213A103C}" type="datetimeFigureOut">
              <a:rPr lang="es-ES" smtClean="0"/>
              <a:t>22/02/2023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56FAF-A1DB-4FA9-A294-CBF0A6DD5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43A04-3655-4CB5-AA01-97DF163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3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erley.es/convenios/sector/convenio-colectivo-oficinas-despachos-salamanca-59000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710AA11-E0B9-456E-8235-41CDBF5D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2" y="4614092"/>
            <a:ext cx="9144000" cy="1655762"/>
          </a:xfrm>
        </p:spPr>
        <p:txBody>
          <a:bodyPr/>
          <a:lstStyle/>
          <a:p>
            <a:r>
              <a:rPr lang="es-ES" dirty="0"/>
              <a:t>Idea de negocio:</a:t>
            </a:r>
          </a:p>
          <a:p>
            <a:r>
              <a:rPr lang="es-ES" dirty="0"/>
              <a:t> Raúl García Pablos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79A46-1C9B-42CE-A2AD-319BACD62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-2740" r="2911" b="1852"/>
          <a:stretch/>
        </p:blipFill>
        <p:spPr>
          <a:xfrm>
            <a:off x="3751903" y="192755"/>
            <a:ext cx="4688194" cy="37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3C45-7BC4-45F1-85FE-9EF3B789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397846"/>
            <a:ext cx="6184037" cy="6062308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Qué me diferenciará:</a:t>
            </a:r>
            <a:br>
              <a:rPr lang="es-ES" sz="4800" dirty="0"/>
            </a:br>
            <a:br>
              <a:rPr lang="es-ES" sz="4800" dirty="0"/>
            </a:br>
            <a:r>
              <a:rPr lang="es-ES" sz="4800" dirty="0"/>
              <a:t>Propuesta de valor</a:t>
            </a:r>
          </a:p>
        </p:txBody>
      </p:sp>
      <p:pic>
        <p:nvPicPr>
          <p:cNvPr id="4" name="Marcador de contenido 3" descr="Tiendas Online - Bombilla De Ideas Png | Transparent PNG Download #1597842 - Vippng">
            <a:extLst>
              <a:ext uri="{FF2B5EF4-FFF2-40B4-BE49-F238E27FC236}">
                <a16:creationId xmlns:a16="http://schemas.microsoft.com/office/drawing/2014/main" id="{4F38751E-804B-4E81-BF35-AB98A4A706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76" y="1107806"/>
            <a:ext cx="5193437" cy="419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9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C2947-788C-4292-BD4D-B7323182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F41393-1C7E-4A7F-9BE6-FA1455A17A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03" y="908022"/>
            <a:ext cx="4245741" cy="302034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5181FBC-64F2-4F1D-8A30-9377EEE1999D}"/>
              </a:ext>
            </a:extLst>
          </p:cNvPr>
          <p:cNvSpPr txBox="1">
            <a:spLocks/>
          </p:cNvSpPr>
          <p:nvPr/>
        </p:nvSpPr>
        <p:spPr>
          <a:xfrm>
            <a:off x="838200" y="2000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Clientes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E3330A-2DCE-43EC-9F8A-EF1CF480FC29}"/>
              </a:ext>
            </a:extLst>
          </p:cNvPr>
          <p:cNvSpPr txBox="1">
            <a:spLocks/>
          </p:cNvSpPr>
          <p:nvPr/>
        </p:nvSpPr>
        <p:spPr>
          <a:xfrm>
            <a:off x="838200" y="3834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Entorno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15CDE-2A3C-4DB8-92C0-5401AD0B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86" y="4496964"/>
            <a:ext cx="1815773" cy="15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6E52B3-0C86-487F-9E09-CCBF42658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0"/>
          <a:stretch/>
        </p:blipFill>
        <p:spPr>
          <a:xfrm>
            <a:off x="1649698" y="1683148"/>
            <a:ext cx="3343742" cy="3491704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5528A4-D801-41D2-82B4-51A7840C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3148"/>
            <a:ext cx="4582164" cy="30484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ABFC952-5540-4961-802C-94BA3EF278FE}"/>
              </a:ext>
            </a:extLst>
          </p:cNvPr>
          <p:cNvSpPr txBox="1"/>
          <p:nvPr/>
        </p:nvSpPr>
        <p:spPr>
          <a:xfrm>
            <a:off x="1649698" y="630315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9701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4F7A5-B035-481F-A2F4-F7FBFE2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32" y="517692"/>
            <a:ext cx="5420557" cy="5822611"/>
          </a:xfrm>
        </p:spPr>
        <p:txBody>
          <a:bodyPr/>
          <a:lstStyle/>
          <a:p>
            <a:pPr algn="ctr"/>
            <a:r>
              <a:rPr lang="es-ES" sz="2400" dirty="0">
                <a:latin typeface="Bahnschrift" panose="020B0502040204020203" pitchFamily="34" charset="0"/>
              </a:rPr>
              <a:t>Implantación:</a:t>
            </a:r>
            <a:r>
              <a:rPr lang="es-ES" sz="2000" dirty="0">
                <a:latin typeface="Bahnschrift" panose="020B0502040204020203" pitchFamily="34" charset="0"/>
              </a:rPr>
              <a:t> </a:t>
            </a:r>
            <a:br>
              <a:rPr lang="es-ES" sz="2000" dirty="0">
                <a:latin typeface="Bahnschrift" panose="020B0502040204020203" pitchFamily="34" charset="0"/>
              </a:rPr>
            </a:br>
            <a:r>
              <a:rPr lang="es-ES" sz="2000" dirty="0">
                <a:latin typeface="Bahnschrift" panose="020B0502040204020203" pitchFamily="34" charset="0"/>
              </a:rPr>
              <a:t>entre </a:t>
            </a:r>
            <a:r>
              <a:rPr lang="es-ES" sz="3200" dirty="0"/>
              <a:t>300 </a:t>
            </a:r>
            <a:r>
              <a:rPr lang="es-ES" sz="1600" dirty="0"/>
              <a:t>y</a:t>
            </a:r>
            <a:r>
              <a:rPr lang="es-ES" sz="3200" dirty="0"/>
              <a:t> 800 </a:t>
            </a:r>
            <a:br>
              <a:rPr lang="es-ES" sz="3200" dirty="0"/>
            </a:br>
            <a:r>
              <a:rPr lang="es-ES" sz="3200" dirty="0"/>
              <a:t>+150 </a:t>
            </a:r>
            <a:r>
              <a:rPr lang="es-ES" sz="2000" dirty="0"/>
              <a:t>inicial 3 meses</a:t>
            </a:r>
            <a:br>
              <a:rPr lang="es-ES" sz="4000" dirty="0"/>
            </a:br>
            <a:br>
              <a:rPr lang="es-ES" dirty="0"/>
            </a:br>
            <a:r>
              <a:rPr lang="es-ES" sz="2800" dirty="0">
                <a:latin typeface="Bahnschrift" panose="020B0502040204020203" pitchFamily="34" charset="0"/>
              </a:rPr>
              <a:t>Plan </a:t>
            </a:r>
            <a:r>
              <a:rPr lang="es-ES" sz="2800" u="sng" dirty="0">
                <a:latin typeface="Bahnschrift" panose="020B0502040204020203" pitchFamily="34" charset="0"/>
              </a:rPr>
              <a:t>mensual</a:t>
            </a:r>
            <a:r>
              <a:rPr lang="es-ES" sz="2800" dirty="0">
                <a:latin typeface="Bahnschrift" panose="020B0502040204020203" pitchFamily="34" charset="0"/>
              </a:rPr>
              <a:t>:</a:t>
            </a:r>
            <a:br>
              <a:rPr lang="es-ES" sz="4800" dirty="0">
                <a:latin typeface="Bahnschrift" panose="020B0502040204020203" pitchFamily="34" charset="0"/>
              </a:rPr>
            </a:br>
            <a:r>
              <a:rPr lang="es-ES" sz="3600" dirty="0"/>
              <a:t>35 </a:t>
            </a:r>
            <a:r>
              <a:rPr lang="es-ES" sz="2000" dirty="0">
                <a:solidFill>
                  <a:prstClr val="black"/>
                </a:solidFill>
                <a:latin typeface="Calibri Light" panose="020F0302020204030204"/>
              </a:rPr>
              <a:t>mantenimiento</a:t>
            </a:r>
            <a:br>
              <a:rPr lang="es-ES" sz="3600" dirty="0"/>
            </a:br>
            <a:r>
              <a:rPr lang="es-ES" sz="3600" dirty="0"/>
              <a:t>50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primeros 3 meses + demanda</a:t>
            </a:r>
            <a:br>
              <a:rPr lang="es-ES" sz="3600" dirty="0"/>
            </a:br>
            <a:r>
              <a:rPr lang="es-ES" sz="3600" dirty="0"/>
              <a:t>80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premium</a:t>
            </a:r>
            <a:br>
              <a:rPr lang="es-ES" sz="3600" dirty="0"/>
            </a:br>
            <a:br>
              <a:rPr lang="es-ES" dirty="0"/>
            </a:br>
            <a:endParaRPr lang="es-ES" dirty="0"/>
          </a:p>
        </p:txBody>
      </p:sp>
      <p:pic>
        <p:nvPicPr>
          <p:cNvPr id="1026" name="Picture 2" descr="Euro Logos">
            <a:extLst>
              <a:ext uri="{FF2B5EF4-FFF2-40B4-BE49-F238E27FC236}">
                <a16:creationId xmlns:a16="http://schemas.microsoft.com/office/drawing/2014/main" id="{FF707A58-DF32-4473-9036-076E1597DD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85" y="517692"/>
            <a:ext cx="4369883" cy="34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23E4CE-371A-49D7-ADFD-E7C15C3EC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21" y="3833660"/>
            <a:ext cx="230537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653E-053C-44E0-912E-AF00976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al convenio colectivo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D8CE8-79DE-4D35-A0B9-CABD3A19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https://www.iberley.es/convenios/sector/convenio-colectivo-oficinas-despachos-salamanca-5900039</a:t>
            </a:r>
            <a:endParaRPr lang="es-ES" dirty="0"/>
          </a:p>
          <a:p>
            <a:endParaRPr lang="es-ES" dirty="0"/>
          </a:p>
          <a:p>
            <a:r>
              <a:rPr lang="es-ES" dirty="0"/>
              <a:t>Tarifa plana de autónomos: Tarifa de 60 euros mensuales para los nuevos autónomos, que se mantienen durante los primeros 12 meses. A partir del mes 13 y hasta el mes 18, la cuota se incrementa de forma progresiva, llegando a una cuota de 143,65 euros mensuales en el mes 18.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E61B6-6F45-409C-9FF2-C99183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Conclusiones…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8D8D4-5F89-43FD-A6F7-E8F0F078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Cumplir con el eslogan</a:t>
            </a:r>
          </a:p>
          <a:p>
            <a:r>
              <a:rPr lang="es-ES" dirty="0"/>
              <a:t>Gran disponibilidad</a:t>
            </a:r>
          </a:p>
          <a:p>
            <a:r>
              <a:rPr lang="es-ES" dirty="0"/>
              <a:t>Paciencia y comprensión</a:t>
            </a:r>
          </a:p>
          <a:p>
            <a:r>
              <a:rPr lang="es-ES" dirty="0"/>
              <a:t>La clave del éxito residirá en la atención al cliente</a:t>
            </a:r>
          </a:p>
          <a:p>
            <a:endParaRPr lang="es-ES" dirty="0"/>
          </a:p>
          <a:p>
            <a:r>
              <a:rPr lang="es-ES" dirty="0"/>
              <a:t>Empresario individual en régimen de autónomo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19155-3C90-4A6A-913C-72416B2F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92" y="365125"/>
            <a:ext cx="202910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9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7C430-4E42-4565-A244-903C332D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Gracias por escuchar, os reparto unas tarjetitas…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41E2D29-26AC-4304-B669-549794BE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6" y="2392844"/>
            <a:ext cx="3829584" cy="29150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992D8B-B7F9-454A-8BD5-FA477014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89" y="2392844"/>
            <a:ext cx="380100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296</Words>
  <Application>Microsoft Office PowerPoint</Application>
  <PresentationFormat>Panorámica</PresentationFormat>
  <Paragraphs>43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Agency FB</vt:lpstr>
      <vt:lpstr>Arial</vt:lpstr>
      <vt:lpstr>Bahnschrift</vt:lpstr>
      <vt:lpstr>Calibri</vt:lpstr>
      <vt:lpstr>Calibri Light</vt:lpstr>
      <vt:lpstr>Comic Sans MS</vt:lpstr>
      <vt:lpstr>Tema de Office</vt:lpstr>
      <vt:lpstr>Presentación de PowerPoint</vt:lpstr>
      <vt:lpstr>Qué me diferenciará:  Propuesta de valor</vt:lpstr>
      <vt:lpstr>Mercado</vt:lpstr>
      <vt:lpstr>Presentación de PowerPoint</vt:lpstr>
      <vt:lpstr>Implantación:  entre 300 y 800  +150 inicial 3 meses  Plan mensual: 35 mantenimiento 50 primeros 3 meses + demanda 80 premium  </vt:lpstr>
      <vt:lpstr>Enlace al convenio colectivo</vt:lpstr>
      <vt:lpstr>Conclusiones…</vt:lpstr>
      <vt:lpstr>Gracias por escuchar, os reparto unas tarjetitas…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GARCIA PABLOS</dc:creator>
  <cp:lastModifiedBy>Usuario</cp:lastModifiedBy>
  <cp:revision>15</cp:revision>
  <dcterms:created xsi:type="dcterms:W3CDTF">2022-11-14T08:31:13Z</dcterms:created>
  <dcterms:modified xsi:type="dcterms:W3CDTF">2023-02-22T14:31:44Z</dcterms:modified>
</cp:coreProperties>
</file>