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78A7D-9201-4869-BF88-FF0AC4C477B1}" type="datetimeFigureOut">
              <a:rPr lang="es-ES" smtClean="0"/>
              <a:t>19/02/2023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13A0-138D-485F-9D70-00F29DE6C1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06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-Logotipo</a:t>
            </a:r>
          </a:p>
          <a:p>
            <a:r>
              <a:rPr lang="es-ES" dirty="0"/>
              <a:t>-Eslogan</a:t>
            </a:r>
          </a:p>
          <a:p>
            <a:r>
              <a:rPr lang="es-ES" dirty="0"/>
              <a:t>-Yo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13A0-138D-485F-9D70-00F29DE6C1D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82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-atención y formación personalizada para la utilización del programa en cuestión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13A0-138D-485F-9D70-00F29DE6C1D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45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-Tipo de mercado competencia perfecta</a:t>
            </a:r>
          </a:p>
          <a:p>
            <a:r>
              <a:rPr lang="es-ES" dirty="0"/>
              <a:t>-Clientes: pequeños negocios con la necesidad de un programa y aprender a usarlo</a:t>
            </a:r>
          </a:p>
          <a:p>
            <a:r>
              <a:rPr lang="es-ES" dirty="0"/>
              <a:t>-Entorno: local; no me asusta la competencia por mi propuesta de valor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13A0-138D-485F-9D70-00F29DE6C1D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08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Relaciones publicas; invertir en patrocinios de eventos locales para darnos a conocer. </a:t>
            </a:r>
          </a:p>
          <a:p>
            <a:r>
              <a:rPr lang="es-ES" dirty="0"/>
              <a:t>Venta directa, dejar nuestra tarjeta</a:t>
            </a:r>
          </a:p>
          <a:p>
            <a:r>
              <a:rPr lang="es-ES" dirty="0"/>
              <a:t>Gran esfuerzo en atención al cliente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13A0-138D-485F-9D70-00F29DE6C1D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50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Adaptación a cada cliente</a:t>
            </a:r>
          </a:p>
          <a:p>
            <a:r>
              <a:rPr lang="es-ES" dirty="0"/>
              <a:t>precios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13A0-138D-485F-9D70-00F29DE6C1D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722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Resumen de lo visto para afianzar ideas de lo expuesto</a:t>
            </a:r>
          </a:p>
          <a:p>
            <a:r>
              <a:rPr lang="es-ES" dirty="0"/>
              <a:t>-recalcar propuesta de valor tanto por la generación a la que va dirigido como en lo que intentamos diferenciarnos</a:t>
            </a:r>
          </a:p>
          <a:p>
            <a:r>
              <a:rPr lang="es-ES" dirty="0"/>
              <a:t>-Forma jurídica escogida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13A0-138D-485F-9D70-00F29DE6C1D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67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broma, no </a:t>
            </a:r>
            <a:r>
              <a:rPr lang="es-ES"/>
              <a:t>hay tarjetas…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413A0-138D-485F-9D70-00F29DE6C1D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8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BC162-E199-4E95-944D-384B402B3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4DBA2C-FB6C-44B8-BF8A-F590A6CCB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04FFBD-B6F2-427A-9E9D-A2A89D04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19/02/2023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5C48A4-A18A-4894-A971-5C2E711C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6FD1CE-04DC-4B30-92C6-5C8A40F5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57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0B718-B574-4963-8453-3DFA9D93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996F80-91CF-4495-8688-CC37EA1F7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5402CC-64AC-4B56-9F7D-ECAA56B9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19/02/2023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B26132-10C9-4E3A-AB95-C039631C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9A57C6-FDFD-47A9-B550-CE08AA48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73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9EF012-FA07-4BB6-A616-42F28443F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534BEA-B30F-4EB4-B289-EB804FD2C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3D74F-1688-417F-9EEF-0F66E389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19/02/2023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DDEC50-ED7D-4EB6-8429-2B2B73AF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1818B3-6B73-48B9-9E40-FF53BFCB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76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442D1-7026-4D5B-A920-155E5775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6D01E-148E-4FE5-9D13-9402FAA9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7FD1A-6410-47F0-919E-E8D1AFA1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19/02/2023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96A34-487E-45B1-B382-963D7AA8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F6C1B-612D-40BB-BA6A-46739270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82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B543B-E810-4233-A04D-A84A3BA6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71D6FB-63BE-4B92-B2FF-3F8938B8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DF1885-1514-458C-8DE2-254AA487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19/02/2023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8079B9-1A61-4D6B-A54A-5614DC17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4B71D-908A-4DF2-92E0-CB703606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62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9681A-39D4-4CFA-897F-446DBF5D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60DB5-833B-4CFB-9BC6-9670E4EAD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6E2833-D5FB-4882-AC0B-EC8921618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04D60F-C52C-411E-89E5-906556CA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19/02/2023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BACD4C-3BFC-4850-BFDE-0AE78E35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E86339-CEE1-42C0-99AD-5CA642F6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3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CFFDE-D742-44B3-BFE2-018BE978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FC3D6F-DE06-4EC5-BB1B-1409A746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853F8A-5874-45C8-90DA-96A28DD0D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E69E07-F510-415F-9206-2F7F9B5DB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DF7AB9-0966-4A16-8A2B-4C35BA946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7B493E-DF58-4BD9-B3F1-9690D3AF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19/02/2023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A3B179-04CF-4B15-B1DF-D1302AFB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6EECF3-37CC-4AF1-BEE6-5679F922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56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2BEF-99FD-40E8-A10B-0EA915A1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9AD3A6-74EC-4261-ABFA-F12716BF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19/02/2023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1AEA18-0C07-4791-906E-2416C8F7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4A8336-DB68-4137-98BD-5197E857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97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778DB0-7901-4D26-9A65-C2D380F4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19/02/2023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AB66A3-6D39-48C9-9EAD-9D8F8D54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235FD9-36B7-4DA6-BDEF-11609E3B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10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96F12-47A3-403C-9274-BF7866A9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51A853-7630-40AA-BB3E-B138559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4B2386-C0A5-453C-B7CF-EC00AEC3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BD2814-6E26-4DDD-9182-0BB3DFD1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19/02/2023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3FFC85-A8AE-48CD-BC5D-E31BCEF2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7F1669-36DF-47CD-8B18-7BE2F746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97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DAC61-2927-4F9E-B904-3B9D9186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9085A1-85A7-42F5-8026-C8301C4B8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6D7867-029E-483C-A377-E7DE6EF6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CDEE10-4E73-4A54-AA71-34DB5E3B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A5B-B7D1-445D-8331-47D4213A103C}" type="datetimeFigureOut">
              <a:rPr lang="es-ES" smtClean="0"/>
              <a:t>19/02/2023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D132A5-89F8-4F1A-887B-4CB84CC6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FBE342-32A1-4487-9EC4-24EE4574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9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BE88D9-A734-4651-A7F7-FF5632F3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AFAF37-A0B4-4B16-91A6-59E543842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839E0-93CD-4840-8FC4-9D9011E66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0A5B-B7D1-445D-8331-47D4213A103C}" type="datetimeFigureOut">
              <a:rPr lang="es-ES" smtClean="0"/>
              <a:t>19/02/2023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56FAF-A1DB-4FA9-A294-CBF0A6DD5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643A04-3655-4CB5-AA01-97DF1635A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1A376-151E-4D53-A977-E1B8B426C0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31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710AA11-E0B9-456E-8235-41CDBF5D7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022" y="4614092"/>
            <a:ext cx="9144000" cy="1655762"/>
          </a:xfrm>
        </p:spPr>
        <p:txBody>
          <a:bodyPr/>
          <a:lstStyle/>
          <a:p>
            <a:r>
              <a:rPr lang="es-ES" dirty="0"/>
              <a:t>Idea de negocio:</a:t>
            </a:r>
          </a:p>
          <a:p>
            <a:r>
              <a:rPr lang="es-ES" dirty="0"/>
              <a:t> Raúl García Pablos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A79A46-1C9B-42CE-A2AD-319BACD62F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" t="-2740" r="2911" b="1852"/>
          <a:stretch/>
        </p:blipFill>
        <p:spPr>
          <a:xfrm>
            <a:off x="3751903" y="192755"/>
            <a:ext cx="4688194" cy="37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9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43C45-7BC4-45F1-85FE-9EF3B789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9" y="397846"/>
            <a:ext cx="6184037" cy="6062308"/>
          </a:xfrm>
        </p:spPr>
        <p:txBody>
          <a:bodyPr>
            <a:normAutofit/>
          </a:bodyPr>
          <a:lstStyle/>
          <a:p>
            <a:pPr algn="ctr"/>
            <a:r>
              <a:rPr lang="es-ES" sz="4800" b="1" dirty="0"/>
              <a:t>Qué me diferenciará:</a:t>
            </a:r>
            <a:br>
              <a:rPr lang="es-ES" sz="4800" dirty="0"/>
            </a:br>
            <a:br>
              <a:rPr lang="es-ES" sz="4800" dirty="0"/>
            </a:br>
            <a:r>
              <a:rPr lang="es-ES" sz="4800" dirty="0"/>
              <a:t>Propuesta de valor</a:t>
            </a:r>
          </a:p>
        </p:txBody>
      </p:sp>
      <p:pic>
        <p:nvPicPr>
          <p:cNvPr id="4" name="Marcador de contenido 3" descr="Tiendas Online - Bombilla De Ideas Png | Transparent PNG Download #1597842 - Vippng">
            <a:extLst>
              <a:ext uri="{FF2B5EF4-FFF2-40B4-BE49-F238E27FC236}">
                <a16:creationId xmlns:a16="http://schemas.microsoft.com/office/drawing/2014/main" id="{4F38751E-804B-4E81-BF35-AB98A4A706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76" y="1107806"/>
            <a:ext cx="5193437" cy="419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94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C2947-788C-4292-BD4D-B7323182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Mercado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EF41393-1C7E-4A7F-9BE6-FA1455A17A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03" y="908022"/>
            <a:ext cx="4245741" cy="302034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5181FBC-64F2-4F1D-8A30-9377EEE1999D}"/>
              </a:ext>
            </a:extLst>
          </p:cNvPr>
          <p:cNvSpPr txBox="1">
            <a:spLocks/>
          </p:cNvSpPr>
          <p:nvPr/>
        </p:nvSpPr>
        <p:spPr>
          <a:xfrm>
            <a:off x="838200" y="20000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Clientes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4E3330A-2DCE-43EC-9F8A-EF1CF480FC29}"/>
              </a:ext>
            </a:extLst>
          </p:cNvPr>
          <p:cNvSpPr txBox="1">
            <a:spLocks/>
          </p:cNvSpPr>
          <p:nvPr/>
        </p:nvSpPr>
        <p:spPr>
          <a:xfrm>
            <a:off x="838200" y="3834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Entorno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515CDE-2A3C-4DB8-92C0-5401AD0BE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986" y="4496964"/>
            <a:ext cx="1815773" cy="153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5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36E52B3-0C86-487F-9E09-CCBF42658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60"/>
          <a:stretch/>
        </p:blipFill>
        <p:spPr>
          <a:xfrm>
            <a:off x="1649698" y="1683148"/>
            <a:ext cx="3343742" cy="3491704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45528A4-D801-41D2-82B4-51A7840C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3148"/>
            <a:ext cx="4582164" cy="30484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FABFC952-5540-4961-802C-94BA3EF278FE}"/>
              </a:ext>
            </a:extLst>
          </p:cNvPr>
          <p:cNvSpPr txBox="1"/>
          <p:nvPr/>
        </p:nvSpPr>
        <p:spPr>
          <a:xfrm>
            <a:off x="1649698" y="630315"/>
            <a:ext cx="371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397015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4F7A5-B035-481F-A2F4-F7FBFE27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32" y="517692"/>
            <a:ext cx="5420557" cy="5822611"/>
          </a:xfrm>
        </p:spPr>
        <p:txBody>
          <a:bodyPr/>
          <a:lstStyle/>
          <a:p>
            <a:pPr algn="just"/>
            <a:r>
              <a:rPr lang="es-ES" sz="4000" dirty="0"/>
              <a:t>300,800</a:t>
            </a:r>
            <a:br>
              <a:rPr lang="es-ES" sz="4000" dirty="0"/>
            </a:br>
            <a:r>
              <a:rPr lang="es-ES" sz="4000" dirty="0"/>
              <a:t>+150</a:t>
            </a:r>
            <a:br>
              <a:rPr lang="es-ES" sz="4000" dirty="0"/>
            </a:br>
            <a:r>
              <a:rPr lang="es-ES" sz="4000" dirty="0"/>
              <a:t>inicial</a:t>
            </a:r>
            <a:br>
              <a:rPr lang="es-ES" dirty="0"/>
            </a:br>
            <a:br>
              <a:rPr lang="es-ES" dirty="0"/>
            </a:br>
            <a:r>
              <a:rPr lang="es-ES" sz="3600" dirty="0"/>
              <a:t>35</a:t>
            </a:r>
            <a:br>
              <a:rPr lang="es-ES" sz="3600" dirty="0"/>
            </a:br>
            <a:r>
              <a:rPr lang="es-ES" sz="3600" dirty="0"/>
              <a:t>50</a:t>
            </a:r>
            <a:br>
              <a:rPr lang="es-ES" sz="3600" dirty="0"/>
            </a:br>
            <a:r>
              <a:rPr lang="es-ES" sz="3600" dirty="0"/>
              <a:t>80</a:t>
            </a:r>
            <a:br>
              <a:rPr lang="es-ES" sz="3600" dirty="0"/>
            </a:br>
            <a:r>
              <a:rPr lang="es-ES" sz="3600" dirty="0"/>
              <a:t>mes</a:t>
            </a:r>
            <a:br>
              <a:rPr lang="es-ES" dirty="0"/>
            </a:br>
            <a:endParaRPr lang="es-ES" dirty="0"/>
          </a:p>
        </p:txBody>
      </p:sp>
      <p:pic>
        <p:nvPicPr>
          <p:cNvPr id="1026" name="Picture 2" descr="Euro Logos">
            <a:extLst>
              <a:ext uri="{FF2B5EF4-FFF2-40B4-BE49-F238E27FC236}">
                <a16:creationId xmlns:a16="http://schemas.microsoft.com/office/drawing/2014/main" id="{FF707A58-DF32-4473-9036-076E1597DD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440" y="961953"/>
            <a:ext cx="4369883" cy="34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423E4CE-371A-49D7-ADFD-E7C15C3EC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121" y="3833660"/>
            <a:ext cx="2305372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4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E61B6-6F45-409C-9FF2-C991833E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gency FB" panose="020B0503020202020204" pitchFamily="34" charset="0"/>
              </a:rPr>
              <a:t>Conclusiones…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8D8D4-5F89-43FD-A6F7-E8F0F078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Cumplir con el eslogan</a:t>
            </a:r>
          </a:p>
          <a:p>
            <a:r>
              <a:rPr lang="es-ES" dirty="0"/>
              <a:t>Gran disponibilidad</a:t>
            </a:r>
          </a:p>
          <a:p>
            <a:r>
              <a:rPr lang="es-ES" dirty="0"/>
              <a:t>Paciencia y comprensión</a:t>
            </a:r>
          </a:p>
          <a:p>
            <a:r>
              <a:rPr lang="es-ES" dirty="0"/>
              <a:t>La clave del éxito residirá en la atención al cliente</a:t>
            </a:r>
          </a:p>
          <a:p>
            <a:endParaRPr lang="es-ES" dirty="0"/>
          </a:p>
          <a:p>
            <a:r>
              <a:rPr lang="es-ES" dirty="0"/>
              <a:t>Empresario individual en régimen de autónomo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D19155-3C90-4A6A-913C-72416B2F1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692" y="365125"/>
            <a:ext cx="2029108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9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7C430-4E42-4565-A244-903C332D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mic Sans MS" panose="030F0702030302020204" pitchFamily="66" charset="0"/>
              </a:rPr>
              <a:t>Gracias por escuchar, os reparto unas tarjetitas…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41E2D29-26AC-4304-B669-549794BE4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06" y="2392844"/>
            <a:ext cx="3829584" cy="29150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992D8B-B7F9-454A-8BD5-FA477014A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89" y="2392844"/>
            <a:ext cx="3801005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2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2202</TotalTime>
  <Words>206</Words>
  <Application>Microsoft Office PowerPoint</Application>
  <PresentationFormat>Panorámica</PresentationFormat>
  <Paragraphs>39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Comic Sans MS</vt:lpstr>
      <vt:lpstr>Tema de Office</vt:lpstr>
      <vt:lpstr>Presentación de PowerPoint</vt:lpstr>
      <vt:lpstr>Qué me diferenciará:  Propuesta de valor</vt:lpstr>
      <vt:lpstr>Mercado</vt:lpstr>
      <vt:lpstr>Presentación de PowerPoint</vt:lpstr>
      <vt:lpstr>300,800 +150 inicial  35 50 80 mes </vt:lpstr>
      <vt:lpstr>Conclusiones…</vt:lpstr>
      <vt:lpstr>Gracias por escuchar, os reparto unas tarjetitas…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GARCIA PABLOS</dc:creator>
  <cp:lastModifiedBy>RAUL GARCIA PABLOS</cp:lastModifiedBy>
  <cp:revision>12</cp:revision>
  <dcterms:created xsi:type="dcterms:W3CDTF">2022-11-14T08:31:13Z</dcterms:created>
  <dcterms:modified xsi:type="dcterms:W3CDTF">2023-02-19T18:12:21Z</dcterms:modified>
</cp:coreProperties>
</file>