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04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6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5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86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3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24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42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55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41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2591C-9CDB-4845-876F-30B413EBA258}" type="datetimeFigureOut">
              <a:rPr lang="de-DE" smtClean="0"/>
              <a:t>29.08.2020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6632-EDDE-4B2D-B9FE-AA435429F6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1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8" y="2316480"/>
            <a:ext cx="1162593" cy="116259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8232" y="1942015"/>
            <a:ext cx="98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ROS - PC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916" y="4102733"/>
            <a:ext cx="3234613" cy="215873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692819"/>
            <a:ext cx="2325415" cy="240991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76" y="234146"/>
            <a:ext cx="1846871" cy="191398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936" y="478646"/>
            <a:ext cx="1846871" cy="191398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115" y="2590747"/>
            <a:ext cx="1846871" cy="191398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20" y="4580928"/>
            <a:ext cx="1846871" cy="1913981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905" y="4816966"/>
            <a:ext cx="1846871" cy="1913981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1828800" y="2763520"/>
            <a:ext cx="7416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1728792" y="2433188"/>
            <a:ext cx="1018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Rosserial</a:t>
            </a:r>
          </a:p>
          <a:p>
            <a:r>
              <a:rPr lang="de-DE" dirty="0" smtClean="0"/>
              <a:t>1MBaud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212634" y="1323487"/>
            <a:ext cx="12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ESP_Master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596640" y="3254407"/>
            <a:ext cx="518160" cy="1490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4000069" y="4102733"/>
            <a:ext cx="13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Ext. </a:t>
            </a:r>
            <a:r>
              <a:rPr lang="de-DE" dirty="0" err="1" smtClean="0"/>
              <a:t>encoder</a:t>
            </a:r>
            <a:endParaRPr lang="de-DE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5140960" y="3484880"/>
            <a:ext cx="1137920" cy="5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V="1">
            <a:off x="7876175" y="2126681"/>
            <a:ext cx="67165" cy="57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V="1">
            <a:off x="8866776" y="2225040"/>
            <a:ext cx="338184" cy="5384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8876936" y="3254407"/>
            <a:ext cx="1075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>
            <a:off x="7876175" y="4102733"/>
            <a:ext cx="261985" cy="641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>
            <a:off x="9018520" y="4040662"/>
            <a:ext cx="781851" cy="442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404811" y="306974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7330328" y="220796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39" name="Textfeld 38"/>
          <p:cNvSpPr txBox="1"/>
          <p:nvPr/>
        </p:nvSpPr>
        <p:spPr>
          <a:xfrm>
            <a:off x="8990904" y="242787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9210145" y="2894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7994791" y="413539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9309939" y="39180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44" name="Ellipse 43"/>
          <p:cNvSpPr/>
          <p:nvPr/>
        </p:nvSpPr>
        <p:spPr>
          <a:xfrm>
            <a:off x="6614160" y="2798026"/>
            <a:ext cx="2118287" cy="1104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55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Suppelt</dc:creator>
  <cp:lastModifiedBy>Sven Suppelt</cp:lastModifiedBy>
  <cp:revision>1</cp:revision>
  <dcterms:created xsi:type="dcterms:W3CDTF">2020-08-29T20:01:38Z</dcterms:created>
  <dcterms:modified xsi:type="dcterms:W3CDTF">2020-08-29T20:02:01Z</dcterms:modified>
</cp:coreProperties>
</file>