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3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8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348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86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5317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7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34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1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5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4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1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5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2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15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João </a:t>
            </a:r>
            <a:r>
              <a:rPr lang="pt-BR" dirty="0" err="1" smtClean="0"/>
              <a:t>Alexnadre</a:t>
            </a:r>
            <a:r>
              <a:rPr lang="pt-BR" dirty="0" smtClean="0"/>
              <a:t> Tristão de Almeida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1109" y="2404531"/>
            <a:ext cx="7766936" cy="1646302"/>
          </a:xfrm>
        </p:spPr>
        <p:txBody>
          <a:bodyPr/>
          <a:lstStyle/>
          <a:p>
            <a:r>
              <a:rPr lang="pt-BR" dirty="0" err="1" smtClean="0"/>
              <a:t>GitHub</a:t>
            </a:r>
            <a:endParaRPr lang="pt-BR" dirty="0"/>
          </a:p>
        </p:txBody>
      </p:sp>
      <p:pic>
        <p:nvPicPr>
          <p:cNvPr id="1028" name="Picture 4" descr="Resultado de imagem para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18" y="2953934"/>
            <a:ext cx="1155560" cy="96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4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GitHub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/>
              <a:t>G</a:t>
            </a:r>
            <a:r>
              <a:rPr lang="pt-BR" dirty="0" err="1" smtClean="0"/>
              <a:t>itHub</a:t>
            </a:r>
            <a:r>
              <a:rPr lang="pt-BR" dirty="0" smtClean="0"/>
              <a:t> é </a:t>
            </a:r>
            <a:r>
              <a:rPr lang="pt-BR" dirty="0"/>
              <a:t>um Serviço de Web </a:t>
            </a:r>
            <a:r>
              <a:rPr lang="pt-BR" dirty="0" err="1"/>
              <a:t>Hosting</a:t>
            </a:r>
            <a:r>
              <a:rPr lang="pt-BR" dirty="0"/>
              <a:t> Compartilhado para projetos que usam o controle de versionamento </a:t>
            </a:r>
            <a:r>
              <a:rPr lang="pt-BR" dirty="0" err="1"/>
              <a:t>Git</a:t>
            </a:r>
            <a:r>
              <a:rPr lang="pt-BR" dirty="0"/>
              <a:t>. É escrito em </a:t>
            </a:r>
            <a:r>
              <a:rPr lang="pt-BR" dirty="0" err="1"/>
              <a:t>Ruby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Rails</a:t>
            </a:r>
            <a:r>
              <a:rPr lang="pt-BR" dirty="0"/>
              <a:t> pelos desenvolvedores da </a:t>
            </a:r>
            <a:r>
              <a:rPr lang="pt-BR" dirty="0" err="1"/>
              <a:t>Logical</a:t>
            </a:r>
            <a:r>
              <a:rPr lang="pt-BR" dirty="0"/>
              <a:t> </a:t>
            </a:r>
            <a:r>
              <a:rPr lang="pt-BR" dirty="0" err="1"/>
              <a:t>Awesome</a:t>
            </a:r>
            <a:r>
              <a:rPr lang="pt-BR" dirty="0"/>
              <a:t> (Chris </a:t>
            </a:r>
            <a:r>
              <a:rPr lang="pt-BR" dirty="0" err="1"/>
              <a:t>Wanstrath</a:t>
            </a:r>
            <a:r>
              <a:rPr lang="pt-BR" dirty="0"/>
              <a:t>, PJ </a:t>
            </a:r>
            <a:r>
              <a:rPr lang="pt-BR" dirty="0" err="1"/>
              <a:t>Hyett</a:t>
            </a:r>
            <a:r>
              <a:rPr lang="pt-BR" dirty="0"/>
              <a:t> e Tom Preston - </a:t>
            </a:r>
            <a:r>
              <a:rPr lang="pt-BR" dirty="0" err="1"/>
              <a:t>Wernder</a:t>
            </a:r>
            <a:r>
              <a:rPr lang="pt-BR" dirty="0"/>
              <a:t>).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5894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529"/>
          </a:xfrm>
        </p:spPr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clone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51412"/>
            <a:ext cx="8596668" cy="757975"/>
          </a:xfrm>
        </p:spPr>
        <p:txBody>
          <a:bodyPr>
            <a:normAutofit fontScale="92500"/>
          </a:bodyPr>
          <a:lstStyle/>
          <a:p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clone [</a:t>
            </a:r>
            <a:r>
              <a:rPr lang="pt-BR" dirty="0" err="1" smtClean="0"/>
              <a:t>url</a:t>
            </a:r>
            <a:r>
              <a:rPr lang="pt-BR" dirty="0" smtClean="0"/>
              <a:t>]</a:t>
            </a:r>
          </a:p>
          <a:p>
            <a:pPr lvl="1"/>
            <a:r>
              <a:rPr lang="pt-BR" dirty="0" smtClean="0"/>
              <a:t>O </a:t>
            </a:r>
            <a:r>
              <a:rPr lang="pt-BR" dirty="0" err="1" smtClean="0"/>
              <a:t>git</a:t>
            </a:r>
            <a:r>
              <a:rPr lang="pt-BR" dirty="0" smtClean="0"/>
              <a:t> clone serve para clonar (baixar) o repositório indicado para o seu computador.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77334" y="2309387"/>
            <a:ext cx="8596668" cy="655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77334" y="3251199"/>
            <a:ext cx="8596668" cy="75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Mostra todas as </a:t>
            </a:r>
            <a:r>
              <a:rPr lang="pt-BR" dirty="0" err="1" smtClean="0"/>
              <a:t>branch’s</a:t>
            </a:r>
            <a:r>
              <a:rPr lang="pt-BR" dirty="0" smtClean="0"/>
              <a:t> criadas no repositório.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77334" y="3967692"/>
            <a:ext cx="8596668" cy="655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checkout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77334" y="4909504"/>
            <a:ext cx="8596668" cy="1391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checkout</a:t>
            </a:r>
            <a:r>
              <a:rPr lang="pt-BR" dirty="0" smtClean="0"/>
              <a:t> [nome-</a:t>
            </a:r>
            <a:r>
              <a:rPr lang="pt-BR" dirty="0" err="1" smtClean="0"/>
              <a:t>branch</a:t>
            </a:r>
            <a:r>
              <a:rPr lang="pt-BR" dirty="0" smtClean="0"/>
              <a:t>]</a:t>
            </a:r>
          </a:p>
          <a:p>
            <a:pPr lvl="1"/>
            <a:r>
              <a:rPr lang="pt-BR" dirty="0"/>
              <a:t>	você entra na </a:t>
            </a:r>
            <a:r>
              <a:rPr lang="pt-BR" dirty="0" err="1"/>
              <a:t>branch</a:t>
            </a:r>
            <a:r>
              <a:rPr lang="pt-BR" dirty="0"/>
              <a:t> podendo subir arquivos nela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checkout</a:t>
            </a:r>
            <a:r>
              <a:rPr lang="pt-BR" dirty="0" smtClean="0"/>
              <a:t> [nome-arquivo]</a:t>
            </a:r>
          </a:p>
          <a:p>
            <a:pPr lvl="1"/>
            <a:r>
              <a:rPr lang="pt-BR" dirty="0" smtClean="0"/>
              <a:t>Da </a:t>
            </a:r>
            <a:r>
              <a:rPr lang="pt-BR" dirty="0" err="1" smtClean="0"/>
              <a:t>revert</a:t>
            </a:r>
            <a:r>
              <a:rPr lang="pt-BR" dirty="0" smtClean="0"/>
              <a:t> no arquivo, deletando todas suas alterações e baixando a ultima versão no repositório.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453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77334" y="1901866"/>
            <a:ext cx="8596668" cy="655529"/>
          </a:xfrm>
        </p:spPr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status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759475"/>
            <a:ext cx="8596668" cy="371272"/>
          </a:xfrm>
        </p:spPr>
        <p:txBody>
          <a:bodyPr/>
          <a:lstStyle/>
          <a:p>
            <a:r>
              <a:rPr lang="pt-BR" dirty="0" smtClean="0"/>
              <a:t>Lista todos os arquivos editados, criados ou removidos do projeto local.</a:t>
            </a:r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77334" y="3417030"/>
            <a:ext cx="8596668" cy="655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677334" y="4215701"/>
            <a:ext cx="8596668" cy="75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[nome-arquivo]</a:t>
            </a:r>
          </a:p>
          <a:p>
            <a:pPr lvl="1"/>
            <a:r>
              <a:rPr lang="pt-BR" dirty="0" smtClean="0"/>
              <a:t>Adiciona o arquivo em uma lista para subir ao repositório.</a:t>
            </a:r>
            <a:endParaRPr lang="pt-BR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677334" y="5116818"/>
            <a:ext cx="8596668" cy="655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rm</a:t>
            </a:r>
            <a:endParaRPr lang="pt-BR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677334" y="6058630"/>
            <a:ext cx="8596668" cy="75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rm</a:t>
            </a:r>
            <a:r>
              <a:rPr lang="pt-BR" dirty="0" smtClean="0"/>
              <a:t> --</a:t>
            </a:r>
            <a:r>
              <a:rPr lang="pt-BR" dirty="0" err="1" smtClean="0"/>
              <a:t>cached</a:t>
            </a:r>
            <a:r>
              <a:rPr lang="pt-BR" dirty="0" smtClean="0"/>
              <a:t> </a:t>
            </a:r>
            <a:r>
              <a:rPr lang="pt-BR" dirty="0" smtClean="0"/>
              <a:t>[nome-arquivo]</a:t>
            </a:r>
          </a:p>
          <a:p>
            <a:pPr lvl="1"/>
            <a:r>
              <a:rPr lang="pt-BR" dirty="0" smtClean="0"/>
              <a:t>Remove o arquivo da lista para subir ao repositório.</a:t>
            </a:r>
            <a:endParaRPr lang="pt-BR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677334" y="204438"/>
            <a:ext cx="8596668" cy="655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pull</a:t>
            </a:r>
            <a:endParaRPr lang="pt-BR" dirty="0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677334" y="1003109"/>
            <a:ext cx="8596668" cy="75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Atualiza o seu repositório local, baixando os arquivos do repositório remoto, lembrando que ele irá baixar os arquivos da </a:t>
            </a:r>
            <a:r>
              <a:rPr lang="pt-BR" dirty="0" err="1" smtClean="0"/>
              <a:t>branch</a:t>
            </a:r>
            <a:r>
              <a:rPr lang="pt-BR" dirty="0" smtClean="0"/>
              <a:t> que você estiver.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770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529"/>
          </a:xfrm>
        </p:spPr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51412"/>
            <a:ext cx="8596668" cy="757975"/>
          </a:xfrm>
        </p:spPr>
        <p:txBody>
          <a:bodyPr>
            <a:norm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r>
              <a:rPr lang="pt-BR" dirty="0" smtClean="0"/>
              <a:t> –m “detalhe”</a:t>
            </a:r>
          </a:p>
          <a:p>
            <a:pPr lvl="1"/>
            <a:r>
              <a:rPr lang="pt-BR" dirty="0" smtClean="0"/>
              <a:t>Prepara os arquivos adicionados a lista para subir ao repositório remoto. 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77334" y="2595670"/>
            <a:ext cx="8596668" cy="655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push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77334" y="3537482"/>
            <a:ext cx="8596668" cy="75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Faz upload dos arquivos no </a:t>
            </a:r>
            <a:r>
              <a:rPr lang="pt-BR" dirty="0" err="1" smtClean="0"/>
              <a:t>commit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05606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Personalizada 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40AFFF"/>
      </a:accent1>
      <a:accent2>
        <a:srgbClr val="008BEF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8BEF"/>
      </a:hlink>
      <a:folHlink>
        <a:srgbClr val="008BEF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200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Facetado</vt:lpstr>
      <vt:lpstr>GitHub</vt:lpstr>
      <vt:lpstr>GitHub</vt:lpstr>
      <vt:lpstr>Git clone</vt:lpstr>
      <vt:lpstr>Git status</vt:lpstr>
      <vt:lpstr>Git commit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João A. T. Almeida</dc:creator>
  <cp:lastModifiedBy>João A. T. Almeida</cp:lastModifiedBy>
  <cp:revision>4</cp:revision>
  <dcterms:created xsi:type="dcterms:W3CDTF">2017-01-18T18:17:22Z</dcterms:created>
  <dcterms:modified xsi:type="dcterms:W3CDTF">2017-01-18T18:40:20Z</dcterms:modified>
</cp:coreProperties>
</file>