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7850cae65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7850cae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718db806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718db8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718db8066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718db80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29b5fc13c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29b5fc1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29b5fc13c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29b5fc1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29b5fc13c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29b5fc1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29b5fc13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29b5fc1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7850cae65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7850cae6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7850cae65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7850cae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nlinegdb.com/bD6wRU6Q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latin typeface="Helvetica Neue"/>
                <a:ea typeface="Helvetica Neue"/>
                <a:cs typeface="Helvetica Neue"/>
                <a:sym typeface="Helvetica Neue"/>
              </a:rPr>
              <a:t>PROBLEMAS - </a:t>
            </a:r>
            <a:r>
              <a:rPr b="1" lang="es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TEMA 1: </a:t>
            </a:r>
            <a:endParaRPr b="1"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85800" y="3786765"/>
            <a:ext cx="77724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ALGORITMOS Y ESTRUCTURAS DE DATOS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J. Molina Gil</a:t>
            </a:r>
            <a:endParaRPr sz="24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63850" y="1284925"/>
            <a:ext cx="86163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20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**VECTOR**</a:t>
            </a:r>
            <a:r>
              <a:rPr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20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//Mostramos el vector;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20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tam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20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8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57200" y="-25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MATRICES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Vectores y punteros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Dado un vector de N elementos, invertir su contenido utilizando para ello punteros.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Original: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vector=</a:t>
            </a:r>
            <a:r>
              <a:rPr lang="es" sz="26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6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7</a:t>
            </a:r>
            <a:r>
              <a:rPr lang="es" sz="26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26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Resultado: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vector=</a:t>
            </a:r>
            <a:r>
              <a:rPr lang="es" sz="26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7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6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es" sz="2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es" sz="2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es" sz="26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Vectores y punteros - Solución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-167700" y="1112850"/>
            <a:ext cx="9365700" cy="5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4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vector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[]=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//Inicializamos el vector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ptrf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aux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ptri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//ptri apunta a la primera posición del vector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ptrf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//ptrf apunta a la última posición del vector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ptrf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aux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=*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ptri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=*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ptrf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//Se intercambian los valores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ptrf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ptri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//Se incrementa una posición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ptrf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//Se decrementa una posición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8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15">
            <a:hlinkClick r:id="rId3"/>
          </p:cNvPr>
          <p:cNvSpPr txBox="1"/>
          <p:nvPr/>
        </p:nvSpPr>
        <p:spPr>
          <a:xfrm>
            <a:off x="7464325" y="476545"/>
            <a:ext cx="1080000" cy="360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C++</a:t>
            </a:r>
            <a:endParaRPr b="1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Estructuras 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Se tiene la clasificación futbolística de una liga imaginaria, de 22 equipos, almacenada en un vector. Cada elemento del vector consta de: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nombre del equipo,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nº partidos jugados,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nº partidos ganados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nº partidos empatados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¿Cuál sería el </a:t>
            </a:r>
            <a:r>
              <a:rPr b="1" lang="es" sz="2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 correspondiente y la declaración del vector?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57200" y="122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Estructuras 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57200" y="13716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004A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2000">
                <a:solidFill>
                  <a:srgbClr val="4001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66661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Equipo 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nombre_equipo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partidos_jugados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partidos_ganados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partidos_empatados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4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Equipo Liga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64382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Estructuras 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esarrolle un procedimiento que a partir de un vector como el descrito anteriormente, genere otro vector con la clasificación. 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Helvetica Neue"/>
                <a:ea typeface="Helvetica Neue"/>
                <a:cs typeface="Helvetica Neue"/>
                <a:sym typeface="Helvetica Neue"/>
              </a:rPr>
              <a:t>Cada elemento de este segundo vector contendrá el nombre del equipo y su puntuación. La puntuación se calculará sumando 3 puntos por partido ganado, 1 por partido empatado.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57200" y="-106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Estructuras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57200" y="13716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Equipo_Clasificación 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20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nombre_equipo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puntuacion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clasificación 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Equipo liga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N_EQUIPOS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Equipo_Clasificación clasificacion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N_EQUIPOS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s" sz="20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20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N_EQUIPOS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clasificacion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nombre_equipo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liga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nombre_equipo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clasificacion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puntuacion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liga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partidos_ganados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20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liga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20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partidos_empatados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3000">
              <a:solidFill>
                <a:srgbClr val="9B239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4382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457200" y="-25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MATRICES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70525" y="851125"/>
            <a:ext cx="79641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Desarrolle un programa que solicite al usuario una matriz de nxm y obtenga, en un vector, la diagonal de la misma.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152400" y="1797025"/>
            <a:ext cx="99669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4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filas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columnas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tam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Introducir el número de filas: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Introducir el número de columnas: 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filas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columnas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//Creamos la matriz 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Introducizca el elemento M[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8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43700" y="959050"/>
            <a:ext cx="9000300" cy="5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//Si la matriz no es cuadrada, el tamaño del vector es el más valor más pequeños entre filas y columnas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tam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filas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columnas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filas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columnas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177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tam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tam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v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**MATRIZ**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" sz="1900">
                <a:solidFill>
                  <a:srgbClr val="69696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//Mostramos la matriz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900">
                <a:solidFill>
                  <a:srgbClr val="008C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columnas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0000E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" sz="1900">
                <a:solidFill>
                  <a:srgbClr val="80803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900">
                <a:solidFill>
                  <a:srgbClr val="603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s" sz="1900">
                <a:solidFill>
                  <a:srgbClr val="8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8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57200" y="-258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latin typeface="Helvetica Neue"/>
                <a:ea typeface="Helvetica Neue"/>
                <a:cs typeface="Helvetica Neue"/>
                <a:sym typeface="Helvetica Neue"/>
              </a:rPr>
              <a:t>MATRICES</a:t>
            </a:r>
            <a:endParaRPr b="1" sz="3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