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98EDA4-BCB9-44DD-A7F2-D26473AD0202}">
  <a:tblStyle styleId="{DA98EDA4-BCB9-44DD-A7F2-D26473AD02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d0331c373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d0331c37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91873452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9187345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91873452f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91873452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llucnavarrocots.com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docs.google.com/document/d/1UtkM0DtQsuZikTFGPNJcGfDeWou4LNSqnIoNh_7BLBo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3168450" y="3242788"/>
            <a:ext cx="280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6000"/>
              <a:buFont typeface="Calibri"/>
              <a:buNone/>
            </a:pPr>
            <a:r>
              <a:rPr b="1" lang="en-US" sz="2500" u="sng">
                <a:solidFill>
                  <a:schemeClr val="hlink"/>
                </a:solidFill>
                <a:hlinkClick r:id="rId3"/>
              </a:rPr>
              <a:t>llucnavarrocots.com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6000"/>
              <a:buFont typeface="Calibri"/>
              <a:buNone/>
            </a:pPr>
            <a:r>
              <a:t/>
            </a:r>
            <a:endParaRPr b="1" sz="25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3100">
                <a:solidFill>
                  <a:schemeClr val="dk1"/>
                </a:solidFill>
              </a:rPr>
              <a:t>REVISIÓN TÉCNICA, SEO Y EXPERIENCIA DEL USUARIO</a:t>
            </a:r>
            <a:r>
              <a:rPr lang="en-US" sz="2500">
                <a:solidFill>
                  <a:schemeClr val="dk1"/>
                </a:solidFill>
              </a:rPr>
              <a:t> 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86" name="Google Shape;86;p13" title="logo srwm flip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7288" y="5261875"/>
            <a:ext cx="929425" cy="9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870100" y="13447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527"/>
              <a:buFont typeface="Calibri"/>
              <a:buNone/>
            </a:pPr>
            <a:r>
              <a:rPr b="1" lang="en-US" sz="6066"/>
              <a:t>ANÁLISIS Y MEJORAS WEB</a:t>
            </a:r>
            <a:endParaRPr b="1" sz="606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957"/>
              <a:buFont typeface="Calibri"/>
              <a:buNone/>
            </a:pPr>
            <a:r>
              <a:rPr b="1" lang="en-US" sz="4733">
                <a:solidFill>
                  <a:schemeClr val="dk1"/>
                </a:solidFill>
              </a:rPr>
              <a:t>Lluc Navarro Cots</a:t>
            </a:r>
            <a:b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526650" y="1417650"/>
            <a:ext cx="8090700" cy="3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16">
                <a:solidFill>
                  <a:schemeClr val="dk1"/>
                </a:solidFill>
              </a:rPr>
              <a:t>Sr. Music echó un vistazo a la web de Lluc Navarro para ayudar a optimizarla y encontró algunos detalles que se pueden mejorar, como imágenes demasiado grandes y metadescripciones que faltan.</a:t>
            </a:r>
            <a:endParaRPr sz="2116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16">
                <a:solidFill>
                  <a:schemeClr val="dk1"/>
                </a:solidFill>
              </a:rPr>
              <a:t>La cosa es ajustar esas imágenes y completar los metadatos para que la web </a:t>
            </a:r>
            <a:r>
              <a:rPr lang="en-US" sz="2116">
                <a:solidFill>
                  <a:schemeClr val="dk1"/>
                </a:solidFill>
              </a:rPr>
              <a:t>cargue más </a:t>
            </a:r>
            <a:r>
              <a:rPr lang="en-US" sz="2116">
                <a:solidFill>
                  <a:schemeClr val="dk1"/>
                </a:solidFill>
              </a:rPr>
              <a:t>rápido y sea más fácil de encontrar y navegar.</a:t>
            </a:r>
            <a:endParaRPr sz="2116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16">
                <a:solidFill>
                  <a:schemeClr val="dk1"/>
                </a:solidFill>
              </a:rPr>
              <a:t>Así que ahí van plantillas HTML listas para usar y un documento con todas las acciones recomendadas, </a:t>
            </a:r>
            <a:r>
              <a:rPr lang="en-US" sz="2016">
                <a:solidFill>
                  <a:schemeClr val="dk1"/>
                </a:solidFill>
              </a:rPr>
              <a:t>explicado sin tecnicismos.</a:t>
            </a:r>
            <a:endParaRPr sz="2116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16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9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5400"/>
              <a:t>RESUMEN</a:t>
            </a:r>
            <a:endParaRPr sz="4800"/>
          </a:p>
        </p:txBody>
      </p:sp>
      <p:pic>
        <p:nvPicPr>
          <p:cNvPr id="94" name="Google Shape;94;p14" title="logo srwm flip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288" y="5261875"/>
            <a:ext cx="929425" cy="9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5400"/>
              <a:t>PUNTOS CLAVE</a:t>
            </a:r>
            <a:endParaRPr/>
          </a:p>
        </p:txBody>
      </p:sp>
      <p:pic>
        <p:nvPicPr>
          <p:cNvPr id="100" name="Google Shape;100;p15" title="logo srwm flip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288" y="5261875"/>
            <a:ext cx="929425" cy="9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898301" y="1708463"/>
            <a:ext cx="73410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2" name="Google Shape;102;p15"/>
          <p:cNvGraphicFramePr/>
          <p:nvPr/>
        </p:nvGraphicFramePr>
        <p:xfrm>
          <a:off x="1290050" y="18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{DA98EDA4-BCB9-44DD-A7F2-D26473AD0202}</a:tableStyleId>
              </a:tblPr>
              <a:tblGrid>
                <a:gridCol w="1448025"/>
                <a:gridCol w="2163950"/>
                <a:gridCol w="3079825"/>
              </a:tblGrid>
              <a:tr h="41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ÁREA</a:t>
                      </a:r>
                      <a:endParaRPr sz="18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ESTADO ACTUAL</a:t>
                      </a:r>
                      <a:endParaRPr sz="18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MEJORA SUGERIDA</a:t>
                      </a:r>
                      <a:endParaRPr sz="18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CONTENIDO</a:t>
                      </a:r>
                      <a:endParaRPr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Enfocado y actualizado</a:t>
                      </a:r>
                      <a:endParaRPr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Muy bueno, cojonudo.</a:t>
                      </a:r>
                      <a:endParaRPr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RENDIMIENTO</a:t>
                      </a:r>
                      <a:endParaRPr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Posibles ralentizaciones</a:t>
                      </a:r>
                      <a:endParaRPr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Optimizar imágenes/compressions</a:t>
                      </a:r>
                      <a:endParaRPr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SEO/ALT</a:t>
                      </a:r>
                      <a:r>
                        <a:rPr b="1" lang="en-US"/>
                        <a:t>-</a:t>
                      </a:r>
                      <a:r>
                        <a:rPr b="1" lang="en-US"/>
                        <a:t>TEXT</a:t>
                      </a:r>
                      <a:endParaRPr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Faltan descripciones, alt</a:t>
                      </a:r>
                      <a:endParaRPr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Añadir metadata y alt descriptivos</a:t>
                      </a:r>
                      <a:endParaRPr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UX &amp; CTAS</a:t>
                      </a:r>
                      <a:endParaRPr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Navegación básica</a:t>
                      </a:r>
                      <a:endParaRPr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Botones destacados, claridad</a:t>
                      </a:r>
                      <a:endParaRPr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SEGURIDAD</a:t>
                      </a:r>
                      <a:endParaRPr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HTTPS activo</a:t>
                      </a:r>
                      <a:endParaRPr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Verificar recursos mixtos</a:t>
                      </a:r>
                      <a:endParaRPr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LEGAL</a:t>
                      </a:r>
                      <a:endParaRPr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Banner presente</a:t>
                      </a:r>
                      <a:endParaRPr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Permitir gestión granular</a:t>
                      </a:r>
                      <a:endParaRPr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1693650" y="2161975"/>
            <a:ext cx="5756700" cy="26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lphaUcPeriod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 pesadas sin optimización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lphaUcPeriod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Faltan metadescripciones y atributos ALT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lphaUcPeriod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Navegación sin llamados a la acción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lphaUcPeriod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Banner de cookies no cumple GDPR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lphaUcPeriod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Posibles contenidos mixtos (HTTP/HTTPS)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6" title="logo srwm flip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288" y="5261875"/>
            <a:ext cx="929425" cy="9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5400"/>
              <a:t>PROBLEMAS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1756350" y="2133000"/>
            <a:ext cx="58551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 WebP + lazy loading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Metadescripciones únicas por página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 descriptivos para accesibilidad y SEO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Botones visibles de reserva y contacto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Consentimiento de cookies personalizado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7" title="logo srwm flip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288" y="5261875"/>
            <a:ext cx="929425" cy="9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5400"/>
              <a:t>MEJORAS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1410300" y="2268300"/>
            <a:ext cx="6323400" cy="23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&lt;meta name='description'&gt; optimizado por pág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ALT claro en imágenes clave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Títulos jerarquizados (H1 &gt; H2 &gt; H3)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Mejorar contraste y estructura móvil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8" title="logo srwm flip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288" y="5261875"/>
            <a:ext cx="929425" cy="9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Calibri"/>
              <a:buNone/>
            </a:pPr>
            <a:r>
              <a:rPr b="1" lang="en-US" sz="5400"/>
              <a:t>METADATA Y ACCESIBILIDAD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564800" y="2159700"/>
            <a:ext cx="6014400" cy="23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CTA intermedios: 'Reserva tu plaza'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Menú visible y botón contacto en home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Revisión en PageSpeed y Lighthouse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Adaptación total a móvil (Mobile friendly)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9" title="logo srwm flip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288" y="5261875"/>
            <a:ext cx="929425" cy="9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Calibri"/>
              <a:buNone/>
            </a:pPr>
            <a:r>
              <a:rPr b="1" lang="en-US" sz="5400"/>
              <a:t>EXPERIENCIA USUARIO Y VELOCIDAD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381200" y="2200650"/>
            <a:ext cx="6381600" cy="24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Plantilla HTML para AQUIARA y SUNJOAN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Word editable con SEO y textos ALT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ZIP descargable con documentos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Lista de acciones recomendadas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0" title="logo srwm flip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288" y="5261875"/>
            <a:ext cx="929425" cy="9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5400"/>
              <a:t>PLANTILLAS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 title="srm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725" y="1990725"/>
            <a:ext cx="2876550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53746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5400" u="sng">
                <a:solidFill>
                  <a:schemeClr val="hlink"/>
                </a:solidFill>
                <a:hlinkClick r:id="rId4"/>
              </a:rPr>
              <a:t>GO!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