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5"/>
    <a:srgbClr val="FFFFFF"/>
    <a:srgbClr val="FFFF00"/>
    <a:srgbClr val="006600"/>
    <a:srgbClr val="070A36"/>
    <a:srgbClr val="ED1B1D"/>
    <a:srgbClr val="1E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ubabu Sambana" userId="74c35df8be80bf34" providerId="LiveId" clId="{FBD05E89-2235-4EA6-BA3B-644F2F9D0C02}"/>
    <pc:docChg chg="undo custSel addSld delSld modSld">
      <pc:chgData name="Bosubabu Sambana" userId="74c35df8be80bf34" providerId="LiveId" clId="{FBD05E89-2235-4EA6-BA3B-644F2F9D0C02}" dt="2022-03-24T17:02:30.914" v="692" actId="1076"/>
      <pc:docMkLst>
        <pc:docMk/>
      </pc:docMkLst>
      <pc:sldChg chg="addSp delSp modSp mod">
        <pc:chgData name="Bosubabu Sambana" userId="74c35df8be80bf34" providerId="LiveId" clId="{FBD05E89-2235-4EA6-BA3B-644F2F9D0C02}" dt="2022-03-24T17:02:30.914" v="692" actId="1076"/>
        <pc:sldMkLst>
          <pc:docMk/>
          <pc:sldMk cId="2151189198" sldId="257"/>
        </pc:sldMkLst>
        <pc:spChg chg="mod">
          <ac:chgData name="Bosubabu Sambana" userId="74c35df8be80bf34" providerId="LiveId" clId="{FBD05E89-2235-4EA6-BA3B-644F2F9D0C02}" dt="2022-03-24T16:51:52.049" v="532" actId="1076"/>
          <ac:spMkLst>
            <pc:docMk/>
            <pc:sldMk cId="2151189198" sldId="257"/>
            <ac:spMk id="7" creationId="{00000000-0000-0000-0000-000000000000}"/>
          </ac:spMkLst>
        </pc:spChg>
        <pc:spChg chg="del mod">
          <ac:chgData name="Bosubabu Sambana" userId="74c35df8be80bf34" providerId="LiveId" clId="{FBD05E89-2235-4EA6-BA3B-644F2F9D0C02}" dt="2022-03-24T16:48:51.437" v="413" actId="478"/>
          <ac:spMkLst>
            <pc:docMk/>
            <pc:sldMk cId="2151189198" sldId="257"/>
            <ac:spMk id="8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35:54" v="41" actId="14100"/>
          <ac:spMkLst>
            <pc:docMk/>
            <pc:sldMk cId="2151189198" sldId="257"/>
            <ac:spMk id="9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50:07.558" v="510" actId="20577"/>
          <ac:spMkLst>
            <pc:docMk/>
            <pc:sldMk cId="2151189198" sldId="257"/>
            <ac:spMk id="10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50:50.243" v="511" actId="404"/>
          <ac:spMkLst>
            <pc:docMk/>
            <pc:sldMk cId="2151189198" sldId="257"/>
            <ac:spMk id="11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7:01:40.301" v="687"/>
          <ac:spMkLst>
            <pc:docMk/>
            <pc:sldMk cId="2151189198" sldId="257"/>
            <ac:spMk id="12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7:02:23.177" v="691" actId="1076"/>
          <ac:spMkLst>
            <pc:docMk/>
            <pc:sldMk cId="2151189198" sldId="257"/>
            <ac:spMk id="13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7:02:30.914" v="692" actId="1076"/>
          <ac:spMkLst>
            <pc:docMk/>
            <pc:sldMk cId="2151189198" sldId="257"/>
            <ac:spMk id="14" creationId="{00000000-0000-0000-0000-000000000000}"/>
          </ac:spMkLst>
        </pc:spChg>
        <pc:spChg chg="add mod">
          <ac:chgData name="Bosubabu Sambana" userId="74c35df8be80bf34" providerId="LiveId" clId="{FBD05E89-2235-4EA6-BA3B-644F2F9D0C02}" dt="2022-03-24T16:49:00.760" v="415" actId="1076"/>
          <ac:spMkLst>
            <pc:docMk/>
            <pc:sldMk cId="2151189198" sldId="257"/>
            <ac:spMk id="18" creationId="{D39463CA-514D-4F48-8721-3133006F0AD1}"/>
          </ac:spMkLst>
        </pc:spChg>
        <pc:picChg chg="del">
          <ac:chgData name="Bosubabu Sambana" userId="74c35df8be80bf34" providerId="LiveId" clId="{FBD05E89-2235-4EA6-BA3B-644F2F9D0C02}" dt="2022-03-24T16:32:54.477" v="5" actId="478"/>
          <ac:picMkLst>
            <pc:docMk/>
            <pc:sldMk cId="2151189198" sldId="257"/>
            <ac:picMk id="4" creationId="{812FCC4A-CA98-4DDA-A63F-5AC6B8B2C0FF}"/>
          </ac:picMkLst>
        </pc:picChg>
        <pc:picChg chg="add mod">
          <ac:chgData name="Bosubabu Sambana" userId="74c35df8be80bf34" providerId="LiveId" clId="{FBD05E89-2235-4EA6-BA3B-644F2F9D0C02}" dt="2022-03-24T16:34:07.050" v="22" actId="14100"/>
          <ac:picMkLst>
            <pc:docMk/>
            <pc:sldMk cId="2151189198" sldId="257"/>
            <ac:picMk id="5" creationId="{0621BB13-DAC4-4264-A539-C1074815C714}"/>
          </ac:picMkLst>
        </pc:picChg>
        <pc:picChg chg="del">
          <ac:chgData name="Bosubabu Sambana" userId="74c35df8be80bf34" providerId="LiveId" clId="{FBD05E89-2235-4EA6-BA3B-644F2F9D0C02}" dt="2022-03-24T16:32:31.623" v="0" actId="478"/>
          <ac:picMkLst>
            <pc:docMk/>
            <pc:sldMk cId="2151189198" sldId="257"/>
            <ac:picMk id="15" creationId="{00000000-0000-0000-0000-000000000000}"/>
          </ac:picMkLst>
        </pc:picChg>
        <pc:picChg chg="del mod">
          <ac:chgData name="Bosubabu Sambana" userId="74c35df8be80bf34" providerId="LiveId" clId="{FBD05E89-2235-4EA6-BA3B-644F2F9D0C02}" dt="2022-03-24T16:35:10.047" v="29" actId="478"/>
          <ac:picMkLst>
            <pc:docMk/>
            <pc:sldMk cId="2151189198" sldId="257"/>
            <ac:picMk id="17" creationId="{00000000-0000-0000-0000-000000000000}"/>
          </ac:picMkLst>
        </pc:picChg>
        <pc:cxnChg chg="mod">
          <ac:chgData name="Bosubabu Sambana" userId="74c35df8be80bf34" providerId="LiveId" clId="{FBD05E89-2235-4EA6-BA3B-644F2F9D0C02}" dt="2022-03-24T16:34:23.719" v="23" actId="13822"/>
          <ac:cxnSpMkLst>
            <pc:docMk/>
            <pc:sldMk cId="2151189198" sldId="257"/>
            <ac:cxnSpMk id="6" creationId="{00000000-0000-0000-0000-000000000000}"/>
          </ac:cxnSpMkLst>
        </pc:cxnChg>
      </pc:sldChg>
      <pc:sldChg chg="del">
        <pc:chgData name="Bosubabu Sambana" userId="74c35df8be80bf34" providerId="LiveId" clId="{FBD05E89-2235-4EA6-BA3B-644F2F9D0C02}" dt="2022-03-24T16:43:25.298" v="242" actId="2696"/>
        <pc:sldMkLst>
          <pc:docMk/>
          <pc:sldMk cId="3851110946" sldId="259"/>
        </pc:sldMkLst>
      </pc:sldChg>
      <pc:sldChg chg="del">
        <pc:chgData name="Bosubabu Sambana" userId="74c35df8be80bf34" providerId="LiveId" clId="{FBD05E89-2235-4EA6-BA3B-644F2F9D0C02}" dt="2022-03-24T16:43:35.356" v="244" actId="2696"/>
        <pc:sldMkLst>
          <pc:docMk/>
          <pc:sldMk cId="463024640" sldId="260"/>
        </pc:sldMkLst>
      </pc:sldChg>
      <pc:sldChg chg="addSp delSp modSp mod">
        <pc:chgData name="Bosubabu Sambana" userId="74c35df8be80bf34" providerId="LiveId" clId="{FBD05E89-2235-4EA6-BA3B-644F2F9D0C02}" dt="2022-03-24T17:01:02.153" v="685" actId="13822"/>
        <pc:sldMkLst>
          <pc:docMk/>
          <pc:sldMk cId="820525171" sldId="262"/>
        </pc:sldMkLst>
        <pc:spChg chg="del">
          <ac:chgData name="Bosubabu Sambana" userId="74c35df8be80bf34" providerId="LiveId" clId="{FBD05E89-2235-4EA6-BA3B-644F2F9D0C02}" dt="2022-03-24T16:47:50.591" v="393" actId="478"/>
          <ac:spMkLst>
            <pc:docMk/>
            <pc:sldMk cId="820525171" sldId="262"/>
            <ac:spMk id="4" creationId="{00000000-0000-0000-0000-000000000000}"/>
          </ac:spMkLst>
        </pc:spChg>
        <pc:spChg chg="del">
          <ac:chgData name="Bosubabu Sambana" userId="74c35df8be80bf34" providerId="LiveId" clId="{FBD05E89-2235-4EA6-BA3B-644F2F9D0C02}" dt="2022-03-24T16:47:36.046" v="390" actId="478"/>
          <ac:spMkLst>
            <pc:docMk/>
            <pc:sldMk cId="820525171" sldId="262"/>
            <ac:spMk id="5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48:18.585" v="398" actId="1076"/>
          <ac:spMkLst>
            <pc:docMk/>
            <pc:sldMk cId="820525171" sldId="262"/>
            <ac:spMk id="6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57:19.426" v="655" actId="207"/>
          <ac:spMkLst>
            <pc:docMk/>
            <pc:sldMk cId="820525171" sldId="262"/>
            <ac:spMk id="8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46:33.446" v="379" actId="2711"/>
          <ac:spMkLst>
            <pc:docMk/>
            <pc:sldMk cId="820525171" sldId="262"/>
            <ac:spMk id="9" creationId="{00000000-0000-0000-0000-000000000000}"/>
          </ac:spMkLst>
        </pc:spChg>
        <pc:spChg chg="del mod">
          <ac:chgData name="Bosubabu Sambana" userId="74c35df8be80bf34" providerId="LiveId" clId="{FBD05E89-2235-4EA6-BA3B-644F2F9D0C02}" dt="2022-03-24T16:46:42.642" v="382"/>
          <ac:spMkLst>
            <pc:docMk/>
            <pc:sldMk cId="820525171" sldId="262"/>
            <ac:spMk id="11" creationId="{00000000-0000-0000-0000-000000000000}"/>
          </ac:spMkLst>
        </pc:spChg>
        <pc:spChg chg="add mod">
          <ac:chgData name="Bosubabu Sambana" userId="74c35df8be80bf34" providerId="LiveId" clId="{FBD05E89-2235-4EA6-BA3B-644F2F9D0C02}" dt="2022-03-24T16:46:22.684" v="378" actId="2711"/>
          <ac:spMkLst>
            <pc:docMk/>
            <pc:sldMk cId="820525171" sldId="262"/>
            <ac:spMk id="12" creationId="{10B07FAE-2FAC-4E04-8B37-6CCF25C88626}"/>
          </ac:spMkLst>
        </pc:spChg>
        <pc:spChg chg="add mod">
          <ac:chgData name="Bosubabu Sambana" userId="74c35df8be80bf34" providerId="LiveId" clId="{FBD05E89-2235-4EA6-BA3B-644F2F9D0C02}" dt="2022-03-24T16:48:37.192" v="410" actId="20577"/>
          <ac:spMkLst>
            <pc:docMk/>
            <pc:sldMk cId="820525171" sldId="262"/>
            <ac:spMk id="13" creationId="{D5CC8DB8-EE5A-479E-B3A5-F491AA3D856E}"/>
          </ac:spMkLst>
        </pc:spChg>
        <pc:spChg chg="add del mod">
          <ac:chgData name="Bosubabu Sambana" userId="74c35df8be80bf34" providerId="LiveId" clId="{FBD05E89-2235-4EA6-BA3B-644F2F9D0C02}" dt="2022-03-24T16:51:58.487" v="533" actId="478"/>
          <ac:spMkLst>
            <pc:docMk/>
            <pc:sldMk cId="820525171" sldId="262"/>
            <ac:spMk id="14" creationId="{B5F0C34D-C52F-498E-A20B-3935B34F901B}"/>
          </ac:spMkLst>
        </pc:spChg>
        <pc:spChg chg="add mod">
          <ac:chgData name="Bosubabu Sambana" userId="74c35df8be80bf34" providerId="LiveId" clId="{FBD05E89-2235-4EA6-BA3B-644F2F9D0C02}" dt="2022-03-24T16:52:04" v="535" actId="1076"/>
          <ac:spMkLst>
            <pc:docMk/>
            <pc:sldMk cId="820525171" sldId="262"/>
            <ac:spMk id="15" creationId="{B682FD0A-057E-4508-83E2-46EC12B4C2A1}"/>
          </ac:spMkLst>
        </pc:spChg>
        <pc:picChg chg="del">
          <ac:chgData name="Bosubabu Sambana" userId="74c35df8be80bf34" providerId="LiveId" clId="{FBD05E89-2235-4EA6-BA3B-644F2F9D0C02}" dt="2022-03-24T16:42:02.191" v="225" actId="478"/>
          <ac:picMkLst>
            <pc:docMk/>
            <pc:sldMk cId="820525171" sldId="262"/>
            <ac:picMk id="3" creationId="{00000000-0000-0000-0000-000000000000}"/>
          </ac:picMkLst>
        </pc:picChg>
        <pc:picChg chg="add mod">
          <ac:chgData name="Bosubabu Sambana" userId="74c35df8be80bf34" providerId="LiveId" clId="{FBD05E89-2235-4EA6-BA3B-644F2F9D0C02}" dt="2022-03-24T16:58:54.369" v="666" actId="1076"/>
          <ac:picMkLst>
            <pc:docMk/>
            <pc:sldMk cId="820525171" sldId="262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1:02.153" v="685" actId="13822"/>
          <ac:cxnSpMkLst>
            <pc:docMk/>
            <pc:sldMk cId="820525171" sldId="262"/>
            <ac:cxnSpMk id="10" creationId="{00000000-0000-0000-0000-000000000000}"/>
          </ac:cxnSpMkLst>
        </pc:cxnChg>
      </pc:sldChg>
      <pc:sldChg chg="new del">
        <pc:chgData name="Bosubabu Sambana" userId="74c35df8be80bf34" providerId="LiveId" clId="{FBD05E89-2235-4EA6-BA3B-644F2F9D0C02}" dt="2022-03-24T16:52:19.106" v="539" actId="2696"/>
        <pc:sldMkLst>
          <pc:docMk/>
          <pc:sldMk cId="3458546685" sldId="263"/>
        </pc:sldMkLst>
      </pc:sldChg>
      <pc:sldChg chg="modSp add mod">
        <pc:chgData name="Bosubabu Sambana" userId="74c35df8be80bf34" providerId="LiveId" clId="{FBD05E89-2235-4EA6-BA3B-644F2F9D0C02}" dt="2022-03-24T17:00:57.552" v="684" actId="13822"/>
        <pc:sldMkLst>
          <pc:docMk/>
          <pc:sldMk cId="4034656764" sldId="264"/>
        </pc:sldMkLst>
        <pc:spChg chg="mod">
          <ac:chgData name="Bosubabu Sambana" userId="74c35df8be80bf34" providerId="LiveId" clId="{FBD05E89-2235-4EA6-BA3B-644F2F9D0C02}" dt="2022-03-24T16:57:27.419" v="656" actId="207"/>
          <ac:spMkLst>
            <pc:docMk/>
            <pc:sldMk cId="4034656764" sldId="264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8:43.904" v="665" actId="1076"/>
          <ac:picMkLst>
            <pc:docMk/>
            <pc:sldMk cId="4034656764" sldId="264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0:57.552" v="684" actId="13822"/>
          <ac:cxnSpMkLst>
            <pc:docMk/>
            <pc:sldMk cId="4034656764" sldId="264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7:00:52.464" v="683" actId="13822"/>
        <pc:sldMkLst>
          <pc:docMk/>
          <pc:sldMk cId="2766607188" sldId="265"/>
        </pc:sldMkLst>
        <pc:spChg chg="mod">
          <ac:chgData name="Bosubabu Sambana" userId="74c35df8be80bf34" providerId="LiveId" clId="{FBD05E89-2235-4EA6-BA3B-644F2F9D0C02}" dt="2022-03-24T16:57:33.276" v="657" actId="207"/>
          <ac:spMkLst>
            <pc:docMk/>
            <pc:sldMk cId="2766607188" sldId="265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8:39.241" v="664" actId="1076"/>
          <ac:picMkLst>
            <pc:docMk/>
            <pc:sldMk cId="2766607188" sldId="265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0:52.464" v="683" actId="13822"/>
          <ac:cxnSpMkLst>
            <pc:docMk/>
            <pc:sldMk cId="2766607188" sldId="265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7:00:42.361" v="682" actId="13822"/>
        <pc:sldMkLst>
          <pc:docMk/>
          <pc:sldMk cId="3853963376" sldId="266"/>
        </pc:sldMkLst>
        <pc:spChg chg="mod">
          <ac:chgData name="Bosubabu Sambana" userId="74c35df8be80bf34" providerId="LiveId" clId="{FBD05E89-2235-4EA6-BA3B-644F2F9D0C02}" dt="2022-03-24T16:57:44.820" v="658" actId="207"/>
          <ac:spMkLst>
            <pc:docMk/>
            <pc:sldMk cId="3853963376" sldId="266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9:00" v="667" actId="1076"/>
          <ac:picMkLst>
            <pc:docMk/>
            <pc:sldMk cId="3853963376" sldId="266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0:42.361" v="682" actId="13822"/>
          <ac:cxnSpMkLst>
            <pc:docMk/>
            <pc:sldMk cId="3853963376" sldId="266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6:59:59.195" v="677" actId="13822"/>
        <pc:sldMkLst>
          <pc:docMk/>
          <pc:sldMk cId="1548392153" sldId="267"/>
        </pc:sldMkLst>
        <pc:spChg chg="mod">
          <ac:chgData name="Bosubabu Sambana" userId="74c35df8be80bf34" providerId="LiveId" clId="{FBD05E89-2235-4EA6-BA3B-644F2F9D0C02}" dt="2022-03-24T16:55:35.224" v="614" actId="14100"/>
          <ac:spMkLst>
            <pc:docMk/>
            <pc:sldMk cId="1548392153" sldId="267"/>
            <ac:spMk id="6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58:15.810" v="662" actId="207"/>
          <ac:spMkLst>
            <pc:docMk/>
            <pc:sldMk cId="1548392153" sldId="267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9:18.681" v="671" actId="1076"/>
          <ac:picMkLst>
            <pc:docMk/>
            <pc:sldMk cId="1548392153" sldId="267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6:59:59.195" v="677" actId="13822"/>
          <ac:cxnSpMkLst>
            <pc:docMk/>
            <pc:sldMk cId="1548392153" sldId="267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7:00:08.257" v="678" actId="13822"/>
        <pc:sldMkLst>
          <pc:docMk/>
          <pc:sldMk cId="2465875423" sldId="268"/>
        </pc:sldMkLst>
        <pc:spChg chg="mod">
          <ac:chgData name="Bosubabu Sambana" userId="74c35df8be80bf34" providerId="LiveId" clId="{FBD05E89-2235-4EA6-BA3B-644F2F9D0C02}" dt="2022-03-24T16:56:57.520" v="654" actId="207"/>
          <ac:spMkLst>
            <pc:docMk/>
            <pc:sldMk cId="2465875423" sldId="268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9:13.929" v="670" actId="1076"/>
          <ac:picMkLst>
            <pc:docMk/>
            <pc:sldMk cId="2465875423" sldId="268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0:08.257" v="678" actId="13822"/>
          <ac:cxnSpMkLst>
            <pc:docMk/>
            <pc:sldMk cId="2465875423" sldId="268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7:00:13.391" v="679" actId="13822"/>
        <pc:sldMkLst>
          <pc:docMk/>
          <pc:sldMk cId="2276635562" sldId="269"/>
        </pc:sldMkLst>
        <pc:spChg chg="mod">
          <ac:chgData name="Bosubabu Sambana" userId="74c35df8be80bf34" providerId="LiveId" clId="{FBD05E89-2235-4EA6-BA3B-644F2F9D0C02}" dt="2022-03-24T16:58:06.411" v="661" actId="207"/>
          <ac:spMkLst>
            <pc:docMk/>
            <pc:sldMk cId="2276635562" sldId="269"/>
            <ac:spMk id="8" creationId="{00000000-0000-0000-0000-000000000000}"/>
          </ac:spMkLst>
        </pc:spChg>
        <pc:cxnChg chg="mod">
          <ac:chgData name="Bosubabu Sambana" userId="74c35df8be80bf34" providerId="LiveId" clId="{FBD05E89-2235-4EA6-BA3B-644F2F9D0C02}" dt="2022-03-24T17:00:13.391" v="679" actId="13822"/>
          <ac:cxnSpMkLst>
            <pc:docMk/>
            <pc:sldMk cId="2276635562" sldId="269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7:00:27.289" v="681" actId="13822"/>
        <pc:sldMkLst>
          <pc:docMk/>
          <pc:sldMk cId="1813264662" sldId="270"/>
        </pc:sldMkLst>
        <pc:spChg chg="mod">
          <ac:chgData name="Bosubabu Sambana" userId="74c35df8be80bf34" providerId="LiveId" clId="{FBD05E89-2235-4EA6-BA3B-644F2F9D0C02}" dt="2022-03-24T16:57:52.939" v="659" actId="207"/>
          <ac:spMkLst>
            <pc:docMk/>
            <pc:sldMk cId="1813264662" sldId="270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9:04.503" v="668" actId="1076"/>
          <ac:picMkLst>
            <pc:docMk/>
            <pc:sldMk cId="1813264662" sldId="270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0:27.289" v="681" actId="13822"/>
          <ac:cxnSpMkLst>
            <pc:docMk/>
            <pc:sldMk cId="1813264662" sldId="270"/>
            <ac:cxnSpMk id="10" creationId="{00000000-0000-0000-0000-000000000000}"/>
          </ac:cxnSpMkLst>
        </pc:cxnChg>
      </pc:sldChg>
      <pc:sldChg chg="modSp add mod">
        <pc:chgData name="Bosubabu Sambana" userId="74c35df8be80bf34" providerId="LiveId" clId="{FBD05E89-2235-4EA6-BA3B-644F2F9D0C02}" dt="2022-03-24T17:00:20.824" v="680" actId="13822"/>
        <pc:sldMkLst>
          <pc:docMk/>
          <pc:sldMk cId="1318990681" sldId="271"/>
        </pc:sldMkLst>
        <pc:spChg chg="mod">
          <ac:chgData name="Bosubabu Sambana" userId="74c35df8be80bf34" providerId="LiveId" clId="{FBD05E89-2235-4EA6-BA3B-644F2F9D0C02}" dt="2022-03-24T16:58:01.283" v="660" actId="207"/>
          <ac:spMkLst>
            <pc:docMk/>
            <pc:sldMk cId="1318990681" sldId="271"/>
            <ac:spMk id="8" creationId="{00000000-0000-0000-0000-000000000000}"/>
          </ac:spMkLst>
        </pc:spChg>
        <pc:picChg chg="mod">
          <ac:chgData name="Bosubabu Sambana" userId="74c35df8be80bf34" providerId="LiveId" clId="{FBD05E89-2235-4EA6-BA3B-644F2F9D0C02}" dt="2022-03-24T16:59:09.121" v="669" actId="1076"/>
          <ac:picMkLst>
            <pc:docMk/>
            <pc:sldMk cId="1318990681" sldId="271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7:00:20.824" v="680" actId="13822"/>
          <ac:cxnSpMkLst>
            <pc:docMk/>
            <pc:sldMk cId="1318990681" sldId="271"/>
            <ac:cxnSpMk id="10" creationId="{00000000-0000-0000-0000-000000000000}"/>
          </ac:cxnSpMkLst>
        </pc:cxnChg>
      </pc:sldChg>
      <pc:sldChg chg="addSp delSp modSp add mod">
        <pc:chgData name="Bosubabu Sambana" userId="74c35df8be80bf34" providerId="LiveId" clId="{FBD05E89-2235-4EA6-BA3B-644F2F9D0C02}" dt="2022-03-24T16:59:47.192" v="676" actId="13822"/>
        <pc:sldMkLst>
          <pc:docMk/>
          <pc:sldMk cId="376792439" sldId="272"/>
        </pc:sldMkLst>
        <pc:spChg chg="mod">
          <ac:chgData name="Bosubabu Sambana" userId="74c35df8be80bf34" providerId="LiveId" clId="{FBD05E89-2235-4EA6-BA3B-644F2F9D0C02}" dt="2022-03-24T16:55:40.744" v="615" actId="14100"/>
          <ac:spMkLst>
            <pc:docMk/>
            <pc:sldMk cId="376792439" sldId="272"/>
            <ac:spMk id="6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58:20.707" v="663" actId="207"/>
          <ac:spMkLst>
            <pc:docMk/>
            <pc:sldMk cId="376792439" sldId="272"/>
            <ac:spMk id="8" creationId="{00000000-0000-0000-0000-000000000000}"/>
          </ac:spMkLst>
        </pc:spChg>
        <pc:spChg chg="mod">
          <ac:chgData name="Bosubabu Sambana" userId="74c35df8be80bf34" providerId="LiveId" clId="{FBD05E89-2235-4EA6-BA3B-644F2F9D0C02}" dt="2022-03-24T16:52:53.146" v="549" actId="1076"/>
          <ac:spMkLst>
            <pc:docMk/>
            <pc:sldMk cId="376792439" sldId="272"/>
            <ac:spMk id="9" creationId="{00000000-0000-0000-0000-000000000000}"/>
          </ac:spMkLst>
        </pc:spChg>
        <pc:spChg chg="add del mod">
          <ac:chgData name="Bosubabu Sambana" userId="74c35df8be80bf34" providerId="LiveId" clId="{FBD05E89-2235-4EA6-BA3B-644F2F9D0C02}" dt="2022-03-24T16:56:14.578" v="652" actId="313"/>
          <ac:spMkLst>
            <pc:docMk/>
            <pc:sldMk cId="376792439" sldId="272"/>
            <ac:spMk id="12" creationId="{10B07FAE-2FAC-4E04-8B37-6CCF25C88626}"/>
          </ac:spMkLst>
        </pc:spChg>
        <pc:picChg chg="mod">
          <ac:chgData name="Bosubabu Sambana" userId="74c35df8be80bf34" providerId="LiveId" clId="{FBD05E89-2235-4EA6-BA3B-644F2F9D0C02}" dt="2022-03-24T16:59:34.728" v="674" actId="1076"/>
          <ac:picMkLst>
            <pc:docMk/>
            <pc:sldMk cId="376792439" sldId="272"/>
            <ac:picMk id="4098" creationId="{976ACA5C-5CC2-4457-8E6B-866A48BE4E45}"/>
          </ac:picMkLst>
        </pc:picChg>
        <pc:cxnChg chg="mod">
          <ac:chgData name="Bosubabu Sambana" userId="74c35df8be80bf34" providerId="LiveId" clId="{FBD05E89-2235-4EA6-BA3B-644F2F9D0C02}" dt="2022-03-24T16:59:47.192" v="676" actId="13822"/>
          <ac:cxnSpMkLst>
            <pc:docMk/>
            <pc:sldMk cId="376792439" sldId="272"/>
            <ac:cxnSpMk id="10" creationId="{00000000-0000-0000-0000-000000000000}"/>
          </ac:cxnSpMkLst>
        </pc:cxnChg>
      </pc:sldChg>
      <pc:sldChg chg="del">
        <pc:chgData name="Bosubabu Sambana" userId="74c35df8be80bf34" providerId="LiveId" clId="{FBD05E89-2235-4EA6-BA3B-644F2F9D0C02}" dt="2022-03-24T16:42:57.248" v="233" actId="2696"/>
        <pc:sldMkLst>
          <pc:docMk/>
          <pc:sldMk cId="2064420987" sldId="272"/>
        </pc:sldMkLst>
      </pc:sldChg>
      <pc:sldChg chg="del">
        <pc:chgData name="Bosubabu Sambana" userId="74c35df8be80bf34" providerId="LiveId" clId="{FBD05E89-2235-4EA6-BA3B-644F2F9D0C02}" dt="2022-03-24T16:43:04.081" v="235" actId="2696"/>
        <pc:sldMkLst>
          <pc:docMk/>
          <pc:sldMk cId="2358439196" sldId="273"/>
        </pc:sldMkLst>
      </pc:sldChg>
      <pc:sldChg chg="del">
        <pc:chgData name="Bosubabu Sambana" userId="74c35df8be80bf34" providerId="LiveId" clId="{FBD05E89-2235-4EA6-BA3B-644F2F9D0C02}" dt="2022-03-24T16:43:13.975" v="238" actId="2696"/>
        <pc:sldMkLst>
          <pc:docMk/>
          <pc:sldMk cId="2578937075" sldId="274"/>
        </pc:sldMkLst>
      </pc:sldChg>
      <pc:sldChg chg="del">
        <pc:chgData name="Bosubabu Sambana" userId="74c35df8be80bf34" providerId="LiveId" clId="{FBD05E89-2235-4EA6-BA3B-644F2F9D0C02}" dt="2022-03-24T16:43:20.235" v="241" actId="2696"/>
        <pc:sldMkLst>
          <pc:docMk/>
          <pc:sldMk cId="2739168280" sldId="275"/>
        </pc:sldMkLst>
      </pc:sldChg>
      <pc:sldChg chg="del">
        <pc:chgData name="Bosubabu Sambana" userId="74c35df8be80bf34" providerId="LiveId" clId="{FBD05E89-2235-4EA6-BA3B-644F2F9D0C02}" dt="2022-03-24T16:43:27.269" v="243" actId="2696"/>
        <pc:sldMkLst>
          <pc:docMk/>
          <pc:sldMk cId="2721326356" sldId="276"/>
        </pc:sldMkLst>
      </pc:sldChg>
      <pc:sldChg chg="del">
        <pc:chgData name="Bosubabu Sambana" userId="74c35df8be80bf34" providerId="LiveId" clId="{FBD05E89-2235-4EA6-BA3B-644F2F9D0C02}" dt="2022-03-24T16:43:01.556" v="234" actId="2696"/>
        <pc:sldMkLst>
          <pc:docMk/>
          <pc:sldMk cId="1486138133" sldId="277"/>
        </pc:sldMkLst>
      </pc:sldChg>
      <pc:sldChg chg="del">
        <pc:chgData name="Bosubabu Sambana" userId="74c35df8be80bf34" providerId="LiveId" clId="{FBD05E89-2235-4EA6-BA3B-644F2F9D0C02}" dt="2022-03-24T16:43:15.897" v="239" actId="2696"/>
        <pc:sldMkLst>
          <pc:docMk/>
          <pc:sldMk cId="3569492271" sldId="278"/>
        </pc:sldMkLst>
      </pc:sldChg>
      <pc:sldChg chg="del">
        <pc:chgData name="Bosubabu Sambana" userId="74c35df8be80bf34" providerId="LiveId" clId="{FBD05E89-2235-4EA6-BA3B-644F2F9D0C02}" dt="2022-03-24T16:43:18.243" v="240" actId="2696"/>
        <pc:sldMkLst>
          <pc:docMk/>
          <pc:sldMk cId="2232902569" sldId="279"/>
        </pc:sldMkLst>
      </pc:sldChg>
      <pc:sldChg chg="del">
        <pc:chgData name="Bosubabu Sambana" userId="74c35df8be80bf34" providerId="LiveId" clId="{FBD05E89-2235-4EA6-BA3B-644F2F9D0C02}" dt="2022-03-24T16:43:11.859" v="237" actId="2696"/>
        <pc:sldMkLst>
          <pc:docMk/>
          <pc:sldMk cId="1085094157" sldId="280"/>
        </pc:sldMkLst>
      </pc:sldChg>
      <pc:sldChg chg="del">
        <pc:chgData name="Bosubabu Sambana" userId="74c35df8be80bf34" providerId="LiveId" clId="{FBD05E89-2235-4EA6-BA3B-644F2F9D0C02}" dt="2022-03-24T16:43:09.837" v="236" actId="2696"/>
        <pc:sldMkLst>
          <pc:docMk/>
          <pc:sldMk cId="3538534190" sldId="281"/>
        </pc:sldMkLst>
      </pc:sldChg>
    </pc:docChg>
  </pc:docChgLst>
  <pc:docChgLst>
    <pc:chgData name="Bosubabu Sambana" userId="74c35df8be80bf34" providerId="LiveId" clId="{35D103DE-A5A1-4BE6-A3FD-6DD073606205}"/>
    <pc:docChg chg="undo custSel addSld delSld modSld sldOrd">
      <pc:chgData name="Bosubabu Sambana" userId="74c35df8be80bf34" providerId="LiveId" clId="{35D103DE-A5A1-4BE6-A3FD-6DD073606205}" dt="2023-04-21T16:38:52.150" v="482" actId="2711"/>
      <pc:docMkLst>
        <pc:docMk/>
      </pc:docMkLst>
      <pc:sldChg chg="addSp delSp modSp add mod ord">
        <pc:chgData name="Bosubabu Sambana" userId="74c35df8be80bf34" providerId="LiveId" clId="{35D103DE-A5A1-4BE6-A3FD-6DD073606205}" dt="2023-04-21T16:38:52.150" v="482" actId="2711"/>
        <pc:sldMkLst>
          <pc:docMk/>
          <pc:sldMk cId="1642425379" sldId="256"/>
        </pc:sldMkLst>
        <pc:spChg chg="del">
          <ac:chgData name="Bosubabu Sambana" userId="74c35df8be80bf34" providerId="LiveId" clId="{35D103DE-A5A1-4BE6-A3FD-6DD073606205}" dt="2023-04-21T07:52:15.435" v="212" actId="478"/>
          <ac:spMkLst>
            <pc:docMk/>
            <pc:sldMk cId="1642425379" sldId="256"/>
            <ac:spMk id="2" creationId="{216815C6-3AD0-46E6-A74A-1967BD91AF50}"/>
          </ac:spMkLst>
        </pc:spChg>
        <pc:spChg chg="del">
          <ac:chgData name="Bosubabu Sambana" userId="74c35df8be80bf34" providerId="LiveId" clId="{35D103DE-A5A1-4BE6-A3FD-6DD073606205}" dt="2023-04-21T08:23:41.957" v="267" actId="478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Bosubabu Sambana" userId="74c35df8be80bf34" providerId="LiveId" clId="{35D103DE-A5A1-4BE6-A3FD-6DD073606205}" dt="2023-04-21T16:38:52.150" v="482" actId="2711"/>
          <ac:spMkLst>
            <pc:docMk/>
            <pc:sldMk cId="1642425379" sldId="256"/>
            <ac:spMk id="4" creationId="{E0999D89-8E19-A4EF-9B83-D9BDB55E44B8}"/>
          </ac:spMkLst>
        </pc:spChg>
        <pc:spChg chg="add del mod">
          <ac:chgData name="Bosubabu Sambana" userId="74c35df8be80bf34" providerId="LiveId" clId="{35D103DE-A5A1-4BE6-A3FD-6DD073606205}" dt="2023-04-21T07:52:17.845" v="213" actId="478"/>
          <ac:spMkLst>
            <pc:docMk/>
            <pc:sldMk cId="1642425379" sldId="256"/>
            <ac:spMk id="6" creationId="{77C2B36A-3FE7-A97A-F6CA-2D2C16BA8000}"/>
          </ac:spMkLst>
        </pc:spChg>
        <pc:spChg chg="add del mod">
          <ac:chgData name="Bosubabu Sambana" userId="74c35df8be80bf34" providerId="LiveId" clId="{35D103DE-A5A1-4BE6-A3FD-6DD073606205}" dt="2023-04-21T08:33:50.683" v="418" actId="478"/>
          <ac:spMkLst>
            <pc:docMk/>
            <pc:sldMk cId="1642425379" sldId="256"/>
            <ac:spMk id="14" creationId="{18D0335E-6441-CA47-1745-0CFB780E88FC}"/>
          </ac:spMkLst>
        </pc:spChg>
        <pc:spChg chg="add mod">
          <ac:chgData name="Bosubabu Sambana" userId="74c35df8be80bf34" providerId="LiveId" clId="{35D103DE-A5A1-4BE6-A3FD-6DD073606205}" dt="2023-04-21T08:27:34.616" v="313" actId="1076"/>
          <ac:spMkLst>
            <pc:docMk/>
            <pc:sldMk cId="1642425379" sldId="256"/>
            <ac:spMk id="16" creationId="{B47E7AB8-AAC5-3470-49D1-D3414E5F5E65}"/>
          </ac:spMkLst>
        </pc:spChg>
        <pc:spChg chg="del">
          <ac:chgData name="Bosubabu Sambana" userId="74c35df8be80bf34" providerId="LiveId" clId="{35D103DE-A5A1-4BE6-A3FD-6DD073606205}" dt="2023-04-21T08:23:37.755" v="266" actId="478"/>
          <ac:spMkLst>
            <pc:docMk/>
            <pc:sldMk cId="1642425379" sldId="256"/>
            <ac:spMk id="17" creationId="{A801DCC8-3AD5-4A76-8E21-3CCFD3370628}"/>
          </ac:spMkLst>
        </pc:spChg>
        <pc:spChg chg="add mod">
          <ac:chgData name="Bosubabu Sambana" userId="74c35df8be80bf34" providerId="LiveId" clId="{35D103DE-A5A1-4BE6-A3FD-6DD073606205}" dt="2023-04-21T08:27:30.775" v="312" actId="1076"/>
          <ac:spMkLst>
            <pc:docMk/>
            <pc:sldMk cId="1642425379" sldId="256"/>
            <ac:spMk id="19" creationId="{17A3B531-65AB-020D-FC76-4DC98F76C411}"/>
          </ac:spMkLst>
        </pc:spChg>
        <pc:spChg chg="add mod">
          <ac:chgData name="Bosubabu Sambana" userId="74c35df8be80bf34" providerId="LiveId" clId="{35D103DE-A5A1-4BE6-A3FD-6DD073606205}" dt="2023-04-21T08:33:09.272" v="411" actId="14100"/>
          <ac:spMkLst>
            <pc:docMk/>
            <pc:sldMk cId="1642425379" sldId="256"/>
            <ac:spMk id="20" creationId="{88364841-71A5-ACE4-9133-8E253AD446FF}"/>
          </ac:spMkLst>
        </pc:spChg>
        <pc:spChg chg="add del mod">
          <ac:chgData name="Bosubabu Sambana" userId="74c35df8be80bf34" providerId="LiveId" clId="{35D103DE-A5A1-4BE6-A3FD-6DD073606205}" dt="2023-04-21T08:23:50.515" v="269" actId="478"/>
          <ac:spMkLst>
            <pc:docMk/>
            <pc:sldMk cId="1642425379" sldId="256"/>
            <ac:spMk id="22" creationId="{B3C1AB68-BB59-3F1D-375A-D739A89DCE19}"/>
          </ac:spMkLst>
        </pc:spChg>
        <pc:spChg chg="add del mod">
          <ac:chgData name="Bosubabu Sambana" userId="74c35df8be80bf34" providerId="LiveId" clId="{35D103DE-A5A1-4BE6-A3FD-6DD073606205}" dt="2023-04-21T08:23:45.234" v="268" actId="478"/>
          <ac:spMkLst>
            <pc:docMk/>
            <pc:sldMk cId="1642425379" sldId="256"/>
            <ac:spMk id="24" creationId="{E7DB084A-DC92-240B-4B8B-C544BADD5992}"/>
          </ac:spMkLst>
        </pc:spChg>
        <pc:spChg chg="add del mod">
          <ac:chgData name="Bosubabu Sambana" userId="74c35df8be80bf34" providerId="LiveId" clId="{35D103DE-A5A1-4BE6-A3FD-6DD073606205}" dt="2023-04-21T08:33:52.617" v="419" actId="478"/>
          <ac:spMkLst>
            <pc:docMk/>
            <pc:sldMk cId="1642425379" sldId="256"/>
            <ac:spMk id="25" creationId="{D52FF0D1-2132-E0A5-A4C7-B2D2F71FABE8}"/>
          </ac:spMkLst>
        </pc:spChg>
        <pc:spChg chg="add mod">
          <ac:chgData name="Bosubabu Sambana" userId="74c35df8be80bf34" providerId="LiveId" clId="{35D103DE-A5A1-4BE6-A3FD-6DD073606205}" dt="2023-04-21T08:33:46.433" v="416" actId="255"/>
          <ac:spMkLst>
            <pc:docMk/>
            <pc:sldMk cId="1642425379" sldId="256"/>
            <ac:spMk id="26" creationId="{D96084C1-9096-0860-948E-8EAD1FB67A54}"/>
          </ac:spMkLst>
        </pc:spChg>
        <pc:spChg chg="add del mod">
          <ac:chgData name="Bosubabu Sambana" userId="74c35df8be80bf34" providerId="LiveId" clId="{35D103DE-A5A1-4BE6-A3FD-6DD073606205}" dt="2023-04-21T08:29:38.810" v="371" actId="478"/>
          <ac:spMkLst>
            <pc:docMk/>
            <pc:sldMk cId="1642425379" sldId="256"/>
            <ac:spMk id="28" creationId="{2B4F2067-87AB-AA42-32A5-4CE681A777A2}"/>
          </ac:spMkLst>
        </pc:spChg>
        <pc:spChg chg="add mod">
          <ac:chgData name="Bosubabu Sambana" userId="74c35df8be80bf34" providerId="LiveId" clId="{35D103DE-A5A1-4BE6-A3FD-6DD073606205}" dt="2023-04-21T08:33:28.109" v="413" actId="1076"/>
          <ac:spMkLst>
            <pc:docMk/>
            <pc:sldMk cId="1642425379" sldId="256"/>
            <ac:spMk id="30" creationId="{5B871B14-08AB-3091-06CD-7DBDD17EF1C6}"/>
          </ac:spMkLst>
        </pc:spChg>
        <pc:spChg chg="add del mod">
          <ac:chgData name="Bosubabu Sambana" userId="74c35df8be80bf34" providerId="LiveId" clId="{35D103DE-A5A1-4BE6-A3FD-6DD073606205}" dt="2023-04-21T08:31:12.235" v="379" actId="478"/>
          <ac:spMkLst>
            <pc:docMk/>
            <pc:sldMk cId="1642425379" sldId="256"/>
            <ac:spMk id="32" creationId="{DB8BF306-3DDC-1960-3EDF-2A583D469BAD}"/>
          </ac:spMkLst>
        </pc:spChg>
        <pc:spChg chg="add del mod">
          <ac:chgData name="Bosubabu Sambana" userId="74c35df8be80bf34" providerId="LiveId" clId="{35D103DE-A5A1-4BE6-A3FD-6DD073606205}" dt="2023-04-21T08:33:15.410" v="412" actId="478"/>
          <ac:spMkLst>
            <pc:docMk/>
            <pc:sldMk cId="1642425379" sldId="256"/>
            <ac:spMk id="35" creationId="{063FF82A-DDC8-8C2F-0CAA-1C302BD88053}"/>
          </ac:spMkLst>
        </pc:spChg>
        <pc:spChg chg="add del mod">
          <ac:chgData name="Bosubabu Sambana" userId="74c35df8be80bf34" providerId="LiveId" clId="{35D103DE-A5A1-4BE6-A3FD-6DD073606205}" dt="2023-04-21T08:31:50.705" v="390" actId="478"/>
          <ac:spMkLst>
            <pc:docMk/>
            <pc:sldMk cId="1642425379" sldId="256"/>
            <ac:spMk id="39" creationId="{AFA798FF-A56C-9960-3B46-CE7C1BB64F8C}"/>
          </ac:spMkLst>
        </pc:spChg>
        <pc:spChg chg="add mod">
          <ac:chgData name="Bosubabu Sambana" userId="74c35df8be80bf34" providerId="LiveId" clId="{35D103DE-A5A1-4BE6-A3FD-6DD073606205}" dt="2023-04-21T08:34:19.131" v="423" actId="1076"/>
          <ac:spMkLst>
            <pc:docMk/>
            <pc:sldMk cId="1642425379" sldId="256"/>
            <ac:spMk id="43" creationId="{8AD6EB27-419F-8B7C-3377-327C0D908E7B}"/>
          </ac:spMkLst>
        </pc:spChg>
        <pc:spChg chg="add mod">
          <ac:chgData name="Bosubabu Sambana" userId="74c35df8be80bf34" providerId="LiveId" clId="{35D103DE-A5A1-4BE6-A3FD-6DD073606205}" dt="2023-04-21T08:34:21.699" v="424" actId="1076"/>
          <ac:spMkLst>
            <pc:docMk/>
            <pc:sldMk cId="1642425379" sldId="256"/>
            <ac:spMk id="44" creationId="{E5C7855D-5728-0B1E-7317-152D32DA5235}"/>
          </ac:spMkLst>
        </pc:spChg>
        <pc:picChg chg="add mod">
          <ac:chgData name="Bosubabu Sambana" userId="74c35df8be80bf34" providerId="LiveId" clId="{35D103DE-A5A1-4BE6-A3FD-6DD073606205}" dt="2023-04-21T08:34:48.820" v="426" actId="14100"/>
          <ac:picMkLst>
            <pc:docMk/>
            <pc:sldMk cId="1642425379" sldId="256"/>
            <ac:picMk id="7" creationId="{8D9B7B32-2A84-AB24-B634-224A878AD134}"/>
          </ac:picMkLst>
        </pc:picChg>
        <pc:picChg chg="add mod">
          <ac:chgData name="Bosubabu Sambana" userId="74c35df8be80bf34" providerId="LiveId" clId="{35D103DE-A5A1-4BE6-A3FD-6DD073606205}" dt="2023-04-21T08:39:45.046" v="460" actId="14100"/>
          <ac:picMkLst>
            <pc:docMk/>
            <pc:sldMk cId="1642425379" sldId="256"/>
            <ac:picMk id="8" creationId="{2D157671-B01E-19D5-008C-185DA6CF264B}"/>
          </ac:picMkLst>
        </pc:picChg>
        <pc:picChg chg="add del mod">
          <ac:chgData name="Bosubabu Sambana" userId="74c35df8be80bf34" providerId="LiveId" clId="{35D103DE-A5A1-4BE6-A3FD-6DD073606205}" dt="2023-04-21T08:31:31.639" v="384" actId="478"/>
          <ac:picMkLst>
            <pc:docMk/>
            <pc:sldMk cId="1642425379" sldId="256"/>
            <ac:picMk id="9" creationId="{839AAC8B-0E4B-2A25-73E4-6157FEDCE0D9}"/>
          </ac:picMkLst>
        </pc:picChg>
        <pc:picChg chg="add del mod">
          <ac:chgData name="Bosubabu Sambana" userId="74c35df8be80bf34" providerId="LiveId" clId="{35D103DE-A5A1-4BE6-A3FD-6DD073606205}" dt="2023-04-21T08:32:09.359" v="397" actId="478"/>
          <ac:picMkLst>
            <pc:docMk/>
            <pc:sldMk cId="1642425379" sldId="256"/>
            <ac:picMk id="10" creationId="{78009FAA-2553-69EB-8D47-0E82ECA8DFA9}"/>
          </ac:picMkLst>
        </pc:picChg>
        <pc:picChg chg="add del mod">
          <ac:chgData name="Bosubabu Sambana" userId="74c35df8be80bf34" providerId="LiveId" clId="{35D103DE-A5A1-4BE6-A3FD-6DD073606205}" dt="2023-04-21T08:32:39.795" v="405" actId="478"/>
          <ac:picMkLst>
            <pc:docMk/>
            <pc:sldMk cId="1642425379" sldId="256"/>
            <ac:picMk id="11" creationId="{845010C1-33B4-F092-1AA1-5C30F5875B65}"/>
          </ac:picMkLst>
        </pc:picChg>
        <pc:picChg chg="add mod">
          <ac:chgData name="Bosubabu Sambana" userId="74c35df8be80bf34" providerId="LiveId" clId="{35D103DE-A5A1-4BE6-A3FD-6DD073606205}" dt="2023-04-21T16:05:22.364" v="472" actId="14100"/>
          <ac:picMkLst>
            <pc:docMk/>
            <pc:sldMk cId="1642425379" sldId="256"/>
            <ac:picMk id="12" creationId="{BF2E12E7-E37C-07AE-AFD8-4C05D494C17B}"/>
          </ac:picMkLst>
        </pc:picChg>
        <pc:picChg chg="del mod">
          <ac:chgData name="Bosubabu Sambana" userId="74c35df8be80bf34" providerId="LiveId" clId="{35D103DE-A5A1-4BE6-A3FD-6DD073606205}" dt="2023-04-21T08:31:21.396" v="380" actId="478"/>
          <ac:picMkLst>
            <pc:docMk/>
            <pc:sldMk cId="1642425379" sldId="256"/>
            <ac:picMk id="13" creationId="{0B5415FF-395A-4AF8-B0FD-292979D3F806}"/>
          </ac:picMkLst>
        </pc:picChg>
        <pc:picChg chg="del">
          <ac:chgData name="Bosubabu Sambana" userId="74c35df8be80bf34" providerId="LiveId" clId="{35D103DE-A5A1-4BE6-A3FD-6DD073606205}" dt="2023-04-21T08:31:47.747" v="389" actId="478"/>
          <ac:picMkLst>
            <pc:docMk/>
            <pc:sldMk cId="1642425379" sldId="256"/>
            <ac:picMk id="15" creationId="{BC440D7D-B6ED-48AB-80DC-7E1E2E8E61C5}"/>
          </ac:picMkLst>
        </pc:picChg>
        <pc:picChg chg="del mod">
          <ac:chgData name="Bosubabu Sambana" userId="74c35df8be80bf34" providerId="LiveId" clId="{35D103DE-A5A1-4BE6-A3FD-6DD073606205}" dt="2023-04-21T08:30:54.223" v="372" actId="478"/>
          <ac:picMkLst>
            <pc:docMk/>
            <pc:sldMk cId="1642425379" sldId="256"/>
            <ac:picMk id="18" creationId="{DF1622E7-8A65-41B3-A580-D41862C0882A}"/>
          </ac:picMkLst>
        </pc:picChg>
        <pc:picChg chg="add mod">
          <ac:chgData name="Bosubabu Sambana" userId="74c35df8be80bf34" providerId="LiveId" clId="{35D103DE-A5A1-4BE6-A3FD-6DD073606205}" dt="2023-04-21T08:35:01.346" v="427" actId="1076"/>
          <ac:picMkLst>
            <pc:docMk/>
            <pc:sldMk cId="1642425379" sldId="256"/>
            <ac:picMk id="27" creationId="{A4D49043-9F07-FB77-8D55-9458769DBABF}"/>
          </ac:picMkLst>
        </pc:picChg>
        <pc:picChg chg="add mod">
          <ac:chgData name="Bosubabu Sambana" userId="74c35df8be80bf34" providerId="LiveId" clId="{35D103DE-A5A1-4BE6-A3FD-6DD073606205}" dt="2023-04-21T08:31:07.698" v="378" actId="14100"/>
          <ac:picMkLst>
            <pc:docMk/>
            <pc:sldMk cId="1642425379" sldId="256"/>
            <ac:picMk id="33" creationId="{B48BE708-B1D7-9D69-B08E-A57C4BFDC634}"/>
          </ac:picMkLst>
        </pc:picChg>
        <pc:picChg chg="add mod">
          <ac:chgData name="Bosubabu Sambana" userId="74c35df8be80bf34" providerId="LiveId" clId="{35D103DE-A5A1-4BE6-A3FD-6DD073606205}" dt="2023-04-21T08:39:18.456" v="456" actId="14100"/>
          <ac:picMkLst>
            <pc:docMk/>
            <pc:sldMk cId="1642425379" sldId="256"/>
            <ac:picMk id="36" creationId="{012858E0-0569-771E-81FC-4DC1984B6B37}"/>
          </ac:picMkLst>
        </pc:picChg>
        <pc:picChg chg="add mod">
          <ac:chgData name="Bosubabu Sambana" userId="74c35df8be80bf34" providerId="LiveId" clId="{35D103DE-A5A1-4BE6-A3FD-6DD073606205}" dt="2023-04-21T16:02:19.381" v="462" actId="14100"/>
          <ac:picMkLst>
            <pc:docMk/>
            <pc:sldMk cId="1642425379" sldId="256"/>
            <ac:picMk id="37" creationId="{7FB694C1-E8DC-1FD5-4D20-4DD220E63CAE}"/>
          </ac:picMkLst>
        </pc:picChg>
        <pc:picChg chg="add mod">
          <ac:chgData name="Bosubabu Sambana" userId="74c35df8be80bf34" providerId="LiveId" clId="{35D103DE-A5A1-4BE6-A3FD-6DD073606205}" dt="2023-04-21T08:31:57.531" v="393" actId="14100"/>
          <ac:picMkLst>
            <pc:docMk/>
            <pc:sldMk cId="1642425379" sldId="256"/>
            <ac:picMk id="40" creationId="{A7C1FC62-6A96-5E12-3CC0-A8E32B449681}"/>
          </ac:picMkLst>
        </pc:picChg>
        <pc:picChg chg="add mod">
          <ac:chgData name="Bosubabu Sambana" userId="74c35df8be80bf34" providerId="LiveId" clId="{35D103DE-A5A1-4BE6-A3FD-6DD073606205}" dt="2023-04-21T08:32:59.275" v="410" actId="14100"/>
          <ac:picMkLst>
            <pc:docMk/>
            <pc:sldMk cId="1642425379" sldId="256"/>
            <ac:picMk id="41" creationId="{2BE23573-13A3-3D41-BC23-F2505B050E5A}"/>
          </ac:picMkLst>
        </pc:picChg>
        <pc:picChg chg="add mod">
          <ac:chgData name="Bosubabu Sambana" userId="74c35df8be80bf34" providerId="LiveId" clId="{35D103DE-A5A1-4BE6-A3FD-6DD073606205}" dt="2023-04-21T08:32:54.458" v="409" actId="14100"/>
          <ac:picMkLst>
            <pc:docMk/>
            <pc:sldMk cId="1642425379" sldId="256"/>
            <ac:picMk id="42" creationId="{1DCBD6AA-1DC0-C5BD-8CB7-145AC8D2A559}"/>
          </ac:picMkLst>
        </pc:picChg>
      </pc:sldChg>
      <pc:sldChg chg="addSp delSp modSp del mod">
        <pc:chgData name="Bosubabu Sambana" userId="74c35df8be80bf34" providerId="LiveId" clId="{35D103DE-A5A1-4BE6-A3FD-6DD073606205}" dt="2023-04-21T08:38:51.509" v="445" actId="47"/>
        <pc:sldMkLst>
          <pc:docMk/>
          <pc:sldMk cId="2151189198" sldId="257"/>
        </pc:sldMkLst>
        <pc:spChg chg="del">
          <ac:chgData name="Bosubabu Sambana" userId="74c35df8be80bf34" providerId="LiveId" clId="{35D103DE-A5A1-4BE6-A3FD-6DD073606205}" dt="2023-04-21T07:06:22.582" v="192" actId="478"/>
          <ac:spMkLst>
            <pc:docMk/>
            <pc:sldMk cId="2151189198" sldId="257"/>
            <ac:spMk id="7" creationId="{00000000-0000-0000-0000-000000000000}"/>
          </ac:spMkLst>
        </pc:spChg>
        <pc:spChg chg="mod">
          <ac:chgData name="Bosubabu Sambana" userId="74c35df8be80bf34" providerId="LiveId" clId="{35D103DE-A5A1-4BE6-A3FD-6DD073606205}" dt="2023-04-21T07:01:19.878" v="86" actId="14100"/>
          <ac:spMkLst>
            <pc:docMk/>
            <pc:sldMk cId="2151189198" sldId="257"/>
            <ac:spMk id="13" creationId="{00000000-0000-0000-0000-000000000000}"/>
          </ac:spMkLst>
        </pc:spChg>
        <pc:spChg chg="add mod">
          <ac:chgData name="Bosubabu Sambana" userId="74c35df8be80bf34" providerId="LiveId" clId="{35D103DE-A5A1-4BE6-A3FD-6DD073606205}" dt="2023-04-21T07:06:13.674" v="191" actId="1076"/>
          <ac:spMkLst>
            <pc:docMk/>
            <pc:sldMk cId="2151189198" sldId="257"/>
            <ac:spMk id="14" creationId="{A0611B17-A96A-BDC6-2EF8-D521021BA72A}"/>
          </ac:spMkLst>
        </pc:spChg>
        <pc:spChg chg="add mod">
          <ac:chgData name="Bosubabu Sambana" userId="74c35df8be80bf34" providerId="LiveId" clId="{35D103DE-A5A1-4BE6-A3FD-6DD073606205}" dt="2023-04-21T07:06:23.365" v="193"/>
          <ac:spMkLst>
            <pc:docMk/>
            <pc:sldMk cId="2151189198" sldId="257"/>
            <ac:spMk id="15" creationId="{567A3647-2793-6E16-C78C-270E730CDE2B}"/>
          </ac:spMkLst>
        </pc:spChg>
        <pc:spChg chg="mod">
          <ac:chgData name="Bosubabu Sambana" userId="74c35df8be80bf34" providerId="LiveId" clId="{35D103DE-A5A1-4BE6-A3FD-6DD073606205}" dt="2023-04-21T07:05:54.828" v="188" actId="2711"/>
          <ac:spMkLst>
            <pc:docMk/>
            <pc:sldMk cId="2151189198" sldId="257"/>
            <ac:spMk id="16" creationId="{E1490754-4264-2C67-C85B-4824399F7D25}"/>
          </ac:spMkLst>
        </pc:spChg>
        <pc:spChg chg="del">
          <ac:chgData name="Bosubabu Sambana" userId="74c35df8be80bf34" providerId="LiveId" clId="{35D103DE-A5A1-4BE6-A3FD-6DD073606205}" dt="2023-04-21T07:06:09.135" v="189" actId="478"/>
          <ac:spMkLst>
            <pc:docMk/>
            <pc:sldMk cId="2151189198" sldId="257"/>
            <ac:spMk id="18" creationId="{D39463CA-514D-4F48-8721-3133006F0AD1}"/>
          </ac:spMkLst>
        </pc:spChg>
        <pc:spChg chg="mod">
          <ac:chgData name="Bosubabu Sambana" userId="74c35df8be80bf34" providerId="LiveId" clId="{35D103DE-A5A1-4BE6-A3FD-6DD073606205}" dt="2023-04-21T07:04:05.509" v="147" actId="14100"/>
          <ac:spMkLst>
            <pc:docMk/>
            <pc:sldMk cId="2151189198" sldId="257"/>
            <ac:spMk id="19" creationId="{163D41EB-EEB5-09F4-7206-A062A7F32EF0}"/>
          </ac:spMkLst>
        </pc:spChg>
        <pc:picChg chg="add mod">
          <ac:chgData name="Bosubabu Sambana" userId="74c35df8be80bf34" providerId="LiveId" clId="{35D103DE-A5A1-4BE6-A3FD-6DD073606205}" dt="2023-04-21T07:03:40.793" v="143" actId="1076"/>
          <ac:picMkLst>
            <pc:docMk/>
            <pc:sldMk cId="2151189198" sldId="257"/>
            <ac:picMk id="2" creationId="{F67CE93C-026E-390E-9137-9DCCCED756D5}"/>
          </ac:picMkLst>
        </pc:picChg>
        <pc:picChg chg="mod">
          <ac:chgData name="Bosubabu Sambana" userId="74c35df8be80bf34" providerId="LiveId" clId="{35D103DE-A5A1-4BE6-A3FD-6DD073606205}" dt="2023-04-21T07:06:46.734" v="194" actId="14100"/>
          <ac:picMkLst>
            <pc:docMk/>
            <pc:sldMk cId="2151189198" sldId="257"/>
            <ac:picMk id="3" creationId="{F3E06634-590A-0347-AC20-D8EC8E804662}"/>
          </ac:picMkLst>
        </pc:picChg>
        <pc:picChg chg="del">
          <ac:chgData name="Bosubabu Sambana" userId="74c35df8be80bf34" providerId="LiveId" clId="{35D103DE-A5A1-4BE6-A3FD-6DD073606205}" dt="2023-04-21T06:59:25.119" v="0" actId="478"/>
          <ac:picMkLst>
            <pc:docMk/>
            <pc:sldMk cId="2151189198" sldId="257"/>
            <ac:picMk id="4" creationId="{A3E1E16F-7B80-AE40-C612-9A1C6BC724EC}"/>
          </ac:picMkLst>
        </pc:picChg>
        <pc:picChg chg="add mod">
          <ac:chgData name="Bosubabu Sambana" userId="74c35df8be80bf34" providerId="LiveId" clId="{35D103DE-A5A1-4BE6-A3FD-6DD073606205}" dt="2023-04-21T07:06:56.868" v="197" actId="14100"/>
          <ac:picMkLst>
            <pc:docMk/>
            <pc:sldMk cId="2151189198" sldId="257"/>
            <ac:picMk id="5" creationId="{AA2FBFAC-D620-6C59-A85A-BD7CA7C09387}"/>
          </ac:picMkLst>
        </pc:picChg>
        <pc:picChg chg="mod">
          <ac:chgData name="Bosubabu Sambana" userId="74c35df8be80bf34" providerId="LiveId" clId="{35D103DE-A5A1-4BE6-A3FD-6DD073606205}" dt="2023-04-21T07:04:34.281" v="158" actId="14100"/>
          <ac:picMkLst>
            <pc:docMk/>
            <pc:sldMk cId="2151189198" sldId="257"/>
            <ac:picMk id="8" creationId="{635822A3-243A-C601-B6DB-DA25334713B0}"/>
          </ac:picMkLst>
        </pc:picChg>
        <pc:picChg chg="del">
          <ac:chgData name="Bosubabu Sambana" userId="74c35df8be80bf34" providerId="LiveId" clId="{35D103DE-A5A1-4BE6-A3FD-6DD073606205}" dt="2023-04-21T07:03:09.106" v="141" actId="478"/>
          <ac:picMkLst>
            <pc:docMk/>
            <pc:sldMk cId="2151189198" sldId="257"/>
            <ac:picMk id="17" creationId="{3E63BC51-B689-6CFC-4E2E-CCF517BD5449}"/>
          </ac:picMkLst>
        </pc:picChg>
      </pc:sldChg>
      <pc:sldChg chg="modSp mod">
        <pc:chgData name="Bosubabu Sambana" userId="74c35df8be80bf34" providerId="LiveId" clId="{35D103DE-A5A1-4BE6-A3FD-6DD073606205}" dt="2023-04-21T07:02:18.873" v="133" actId="20577"/>
        <pc:sldMkLst>
          <pc:docMk/>
          <pc:sldMk cId="820525171" sldId="262"/>
        </pc:sldMkLst>
        <pc:spChg chg="mod">
          <ac:chgData name="Bosubabu Sambana" userId="74c35df8be80bf34" providerId="LiveId" clId="{35D103DE-A5A1-4BE6-A3FD-6DD073606205}" dt="2023-04-21T07:02:05.075" v="123" actId="20577"/>
          <ac:spMkLst>
            <pc:docMk/>
            <pc:sldMk cId="820525171" sldId="262"/>
            <ac:spMk id="2" creationId="{CF928EE6-9DB1-47D9-4494-3EE4F9BA4C05}"/>
          </ac:spMkLst>
        </pc:spChg>
        <pc:spChg chg="mod">
          <ac:chgData name="Bosubabu Sambana" userId="74c35df8be80bf34" providerId="LiveId" clId="{35D103DE-A5A1-4BE6-A3FD-6DD073606205}" dt="2023-04-21T07:02:18.873" v="133" actId="20577"/>
          <ac:spMkLst>
            <pc:docMk/>
            <pc:sldMk cId="820525171" sldId="262"/>
            <ac:spMk id="4" creationId="{A701F6BD-BFEC-B01B-E6BC-9DD1B57F0B8E}"/>
          </ac:spMkLst>
        </pc:spChg>
        <pc:spChg chg="mod">
          <ac:chgData name="Bosubabu Sambana" userId="74c35df8be80bf34" providerId="LiveId" clId="{35D103DE-A5A1-4BE6-A3FD-6DD073606205}" dt="2023-04-21T07:01:46.357" v="102" actId="1076"/>
          <ac:spMkLst>
            <pc:docMk/>
            <pc:sldMk cId="820525171" sldId="262"/>
            <ac:spMk id="8" creationId="{00000000-0000-0000-0000-000000000000}"/>
          </ac:spMkLst>
        </pc:spChg>
      </pc:sldChg>
      <pc:sldChg chg="addSp delSp modSp mod">
        <pc:chgData name="Bosubabu Sambana" userId="74c35df8be80bf34" providerId="LiveId" clId="{35D103DE-A5A1-4BE6-A3FD-6DD073606205}" dt="2023-04-21T08:38:35.289" v="444"/>
        <pc:sldMkLst>
          <pc:docMk/>
          <pc:sldMk cId="376792439" sldId="272"/>
        </pc:sldMkLst>
        <pc:spChg chg="add mod">
          <ac:chgData name="Bosubabu Sambana" userId="74c35df8be80bf34" providerId="LiveId" clId="{35D103DE-A5A1-4BE6-A3FD-6DD073606205}" dt="2023-04-21T07:02:31.210" v="135"/>
          <ac:spMkLst>
            <pc:docMk/>
            <pc:sldMk cId="376792439" sldId="272"/>
            <ac:spMk id="2" creationId="{720C6F37-9F13-231A-5C3E-B1CCE08A7504}"/>
          </ac:spMkLst>
        </pc:spChg>
        <pc:spChg chg="add mod">
          <ac:chgData name="Bosubabu Sambana" userId="74c35df8be80bf34" providerId="LiveId" clId="{35D103DE-A5A1-4BE6-A3FD-6DD073606205}" dt="2023-04-21T07:02:42.462" v="137"/>
          <ac:spMkLst>
            <pc:docMk/>
            <pc:sldMk cId="376792439" sldId="272"/>
            <ac:spMk id="3" creationId="{A5B58285-DF79-7A9F-B9B5-796550C38BD1}"/>
          </ac:spMkLst>
        </pc:spChg>
        <pc:spChg chg="add mod">
          <ac:chgData name="Bosubabu Sambana" userId="74c35df8be80bf34" providerId="LiveId" clId="{35D103DE-A5A1-4BE6-A3FD-6DD073606205}" dt="2023-04-21T07:02:57.648" v="139"/>
          <ac:spMkLst>
            <pc:docMk/>
            <pc:sldMk cId="376792439" sldId="272"/>
            <ac:spMk id="4" creationId="{3B1D9319-16E5-0400-34BE-EDC44A06AA02}"/>
          </ac:spMkLst>
        </pc:spChg>
        <pc:spChg chg="del">
          <ac:chgData name="Bosubabu Sambana" userId="74c35df8be80bf34" providerId="LiveId" clId="{35D103DE-A5A1-4BE6-A3FD-6DD073606205}" dt="2023-04-21T07:03:01.044" v="140" actId="478"/>
          <ac:spMkLst>
            <pc:docMk/>
            <pc:sldMk cId="376792439" sldId="272"/>
            <ac:spMk id="8" creationId="{00000000-0000-0000-0000-000000000000}"/>
          </ac:spMkLst>
        </pc:spChg>
        <pc:spChg chg="mod">
          <ac:chgData name="Bosubabu Sambana" userId="74c35df8be80bf34" providerId="LiveId" clId="{35D103DE-A5A1-4BE6-A3FD-6DD073606205}" dt="2023-04-21T08:38:33.522" v="441" actId="1076"/>
          <ac:spMkLst>
            <pc:docMk/>
            <pc:sldMk cId="376792439" sldId="272"/>
            <ac:spMk id="12" creationId="{10B07FAE-2FAC-4E04-8B37-6CCF25C88626}"/>
          </ac:spMkLst>
        </pc:spChg>
        <pc:spChg chg="del">
          <ac:chgData name="Bosubabu Sambana" userId="74c35df8be80bf34" providerId="LiveId" clId="{35D103DE-A5A1-4BE6-A3FD-6DD073606205}" dt="2023-04-21T07:02:30.317" v="134" actId="478"/>
          <ac:spMkLst>
            <pc:docMk/>
            <pc:sldMk cId="376792439" sldId="272"/>
            <ac:spMk id="13" creationId="{D5CC8DB8-EE5A-479E-B3A5-F491AA3D856E}"/>
          </ac:spMkLst>
        </pc:spChg>
        <pc:spChg chg="del">
          <ac:chgData name="Bosubabu Sambana" userId="74c35df8be80bf34" providerId="LiveId" clId="{35D103DE-A5A1-4BE6-A3FD-6DD073606205}" dt="2023-04-21T07:02:41.737" v="136" actId="478"/>
          <ac:spMkLst>
            <pc:docMk/>
            <pc:sldMk cId="376792439" sldId="272"/>
            <ac:spMk id="15" creationId="{B682FD0A-057E-4508-83E2-46EC12B4C2A1}"/>
          </ac:spMkLst>
        </pc:spChg>
        <pc:picChg chg="add mod">
          <ac:chgData name="Bosubabu Sambana" userId="74c35df8be80bf34" providerId="LiveId" clId="{35D103DE-A5A1-4BE6-A3FD-6DD073606205}" dt="2023-04-21T08:38:35.289" v="444"/>
          <ac:picMkLst>
            <pc:docMk/>
            <pc:sldMk cId="376792439" sldId="272"/>
            <ac:picMk id="5" creationId="{EC5ABC7A-CCCD-D9F5-84CB-3AD979DD0602}"/>
          </ac:picMkLst>
        </pc:picChg>
        <pc:picChg chg="del">
          <ac:chgData name="Bosubabu Sambana" userId="74c35df8be80bf34" providerId="LiveId" clId="{35D103DE-A5A1-4BE6-A3FD-6DD073606205}" dt="2023-04-21T07:02:48.823" v="138" actId="478"/>
          <ac:picMkLst>
            <pc:docMk/>
            <pc:sldMk cId="376792439" sldId="272"/>
            <ac:picMk id="4098" creationId="{976ACA5C-5CC2-4457-8E6B-866A48BE4E45}"/>
          </ac:picMkLst>
        </pc:picChg>
      </pc:sldChg>
      <pc:sldChg chg="new del">
        <pc:chgData name="Bosubabu Sambana" userId="74c35df8be80bf34" providerId="LiveId" clId="{35D103DE-A5A1-4BE6-A3FD-6DD073606205}" dt="2023-04-21T08:37:11.222" v="428" actId="47"/>
        <pc:sldMkLst>
          <pc:docMk/>
          <pc:sldMk cId="200052908" sldId="273"/>
        </pc:sldMkLst>
      </pc:sldChg>
    </pc:docChg>
  </pc:docChgLst>
  <pc:docChgLst>
    <pc:chgData name="Bosubabu Sambana" userId="74c35df8be80bf34" providerId="LiveId" clId="{E4803A35-22A0-42D8-A93F-87ACC1D4668A}"/>
    <pc:docChg chg="custSel modSld">
      <pc:chgData name="Bosubabu Sambana" userId="74c35df8be80bf34" providerId="LiveId" clId="{E4803A35-22A0-42D8-A93F-87ACC1D4668A}" dt="2023-05-25T15:34:53.502" v="182" actId="20577"/>
      <pc:docMkLst>
        <pc:docMk/>
      </pc:docMkLst>
      <pc:sldChg chg="addSp delSp modSp mod">
        <pc:chgData name="Bosubabu Sambana" userId="74c35df8be80bf34" providerId="LiveId" clId="{E4803A35-22A0-42D8-A93F-87ACC1D4668A}" dt="2023-05-25T15:33:37.973" v="141" actId="6549"/>
        <pc:sldMkLst>
          <pc:docMk/>
          <pc:sldMk cId="1642425379" sldId="256"/>
        </pc:sldMkLst>
        <pc:spChg chg="mod">
          <ac:chgData name="Bosubabu Sambana" userId="74c35df8be80bf34" providerId="LiveId" clId="{E4803A35-22A0-42D8-A93F-87ACC1D4668A}" dt="2023-05-25T15:33:37.973" v="141" actId="6549"/>
          <ac:spMkLst>
            <pc:docMk/>
            <pc:sldMk cId="1642425379" sldId="256"/>
            <ac:spMk id="4" creationId="{E0999D89-8E19-A4EF-9B83-D9BDB55E44B8}"/>
          </ac:spMkLst>
        </pc:spChg>
        <pc:picChg chg="add mod">
          <ac:chgData name="Bosubabu Sambana" userId="74c35df8be80bf34" providerId="LiveId" clId="{E4803A35-22A0-42D8-A93F-87ACC1D4668A}" dt="2023-05-25T15:32:59.183" v="126" actId="1076"/>
          <ac:picMkLst>
            <pc:docMk/>
            <pc:sldMk cId="1642425379" sldId="256"/>
            <ac:picMk id="2" creationId="{C7FF55AF-79AA-7F2D-A4A0-5131A5C1C9DE}"/>
          </ac:picMkLst>
        </pc:picChg>
        <pc:picChg chg="del">
          <ac:chgData name="Bosubabu Sambana" userId="74c35df8be80bf34" providerId="LiveId" clId="{E4803A35-22A0-42D8-A93F-87ACC1D4668A}" dt="2023-05-25T15:01:05.332" v="1" actId="478"/>
          <ac:picMkLst>
            <pc:docMk/>
            <pc:sldMk cId="1642425379" sldId="256"/>
            <ac:picMk id="7" creationId="{8D9B7B32-2A84-AB24-B634-224A878AD134}"/>
          </ac:picMkLst>
        </pc:picChg>
        <pc:picChg chg="del">
          <ac:chgData name="Bosubabu Sambana" userId="74c35df8be80bf34" providerId="LiveId" clId="{E4803A35-22A0-42D8-A93F-87ACC1D4668A}" dt="2023-05-25T15:01:01.777" v="0" actId="478"/>
          <ac:picMkLst>
            <pc:docMk/>
            <pc:sldMk cId="1642425379" sldId="256"/>
            <ac:picMk id="8" creationId="{2D157671-B01E-19D5-008C-185DA6CF264B}"/>
          </ac:picMkLst>
        </pc:picChg>
        <pc:picChg chg="mod">
          <ac:chgData name="Bosubabu Sambana" userId="74c35df8be80bf34" providerId="LiveId" clId="{E4803A35-22A0-42D8-A93F-87ACC1D4668A}" dt="2023-05-25T15:33:12.993" v="130" actId="14100"/>
          <ac:picMkLst>
            <pc:docMk/>
            <pc:sldMk cId="1642425379" sldId="256"/>
            <ac:picMk id="12" creationId="{BF2E12E7-E37C-07AE-AFD8-4C05D494C17B}"/>
          </ac:picMkLst>
        </pc:picChg>
        <pc:picChg chg="mod">
          <ac:chgData name="Bosubabu Sambana" userId="74c35df8be80bf34" providerId="LiveId" clId="{E4803A35-22A0-42D8-A93F-87ACC1D4668A}" dt="2023-05-25T15:33:17.632" v="131" actId="1076"/>
          <ac:picMkLst>
            <pc:docMk/>
            <pc:sldMk cId="1642425379" sldId="256"/>
            <ac:picMk id="27" creationId="{A4D49043-9F07-FB77-8D55-9458769DBABF}"/>
          </ac:picMkLst>
        </pc:picChg>
        <pc:picChg chg="add mod">
          <ac:chgData name="Bosubabu Sambana" userId="74c35df8be80bf34" providerId="LiveId" clId="{E4803A35-22A0-42D8-A93F-87ACC1D4668A}" dt="2023-05-25T15:33:20.750" v="132" actId="1076"/>
          <ac:picMkLst>
            <pc:docMk/>
            <pc:sldMk cId="1642425379" sldId="256"/>
            <ac:picMk id="1026" creationId="{68950513-57D4-62C2-C394-B82173FF3925}"/>
          </ac:picMkLst>
        </pc:picChg>
        <pc:picChg chg="add mod">
          <ac:chgData name="Bosubabu Sambana" userId="74c35df8be80bf34" providerId="LiveId" clId="{E4803A35-22A0-42D8-A93F-87ACC1D4668A}" dt="2023-05-25T15:31:34.915" v="114" actId="14100"/>
          <ac:picMkLst>
            <pc:docMk/>
            <pc:sldMk cId="1642425379" sldId="256"/>
            <ac:picMk id="1028" creationId="{E2FAA2AA-F627-7294-0C32-E14E2D1F88FE}"/>
          </ac:picMkLst>
        </pc:picChg>
        <pc:picChg chg="add mod">
          <ac:chgData name="Bosubabu Sambana" userId="74c35df8be80bf34" providerId="LiveId" clId="{E4803A35-22A0-42D8-A93F-87ACC1D4668A}" dt="2023-05-25T15:31:44.361" v="116" actId="14100"/>
          <ac:picMkLst>
            <pc:docMk/>
            <pc:sldMk cId="1642425379" sldId="256"/>
            <ac:picMk id="1030" creationId="{33265A62-45FC-06CB-C274-2496D446ACF9}"/>
          </ac:picMkLst>
        </pc:picChg>
      </pc:sldChg>
      <pc:sldChg chg="modSp mod">
        <pc:chgData name="Bosubabu Sambana" userId="74c35df8be80bf34" providerId="LiveId" clId="{E4803A35-22A0-42D8-A93F-87ACC1D4668A}" dt="2023-05-25T15:34:16.563" v="169" actId="20577"/>
        <pc:sldMkLst>
          <pc:docMk/>
          <pc:sldMk cId="820525171" sldId="262"/>
        </pc:sldMkLst>
        <pc:spChg chg="mod">
          <ac:chgData name="Bosubabu Sambana" userId="74c35df8be80bf34" providerId="LiveId" clId="{E4803A35-22A0-42D8-A93F-87ACC1D4668A}" dt="2023-05-25T15:34:02.882" v="161" actId="20577"/>
          <ac:spMkLst>
            <pc:docMk/>
            <pc:sldMk cId="820525171" sldId="262"/>
            <ac:spMk id="2" creationId="{CF928EE6-9DB1-47D9-4494-3EE4F9BA4C05}"/>
          </ac:spMkLst>
        </pc:spChg>
        <pc:spChg chg="mod">
          <ac:chgData name="Bosubabu Sambana" userId="74c35df8be80bf34" providerId="LiveId" clId="{E4803A35-22A0-42D8-A93F-87ACC1D4668A}" dt="2023-05-25T15:34:16.563" v="169" actId="20577"/>
          <ac:spMkLst>
            <pc:docMk/>
            <pc:sldMk cId="820525171" sldId="262"/>
            <ac:spMk id="4" creationId="{A701F6BD-BFEC-B01B-E6BC-9DD1B57F0B8E}"/>
          </ac:spMkLst>
        </pc:spChg>
        <pc:spChg chg="mod">
          <ac:chgData name="Bosubabu Sambana" userId="74c35df8be80bf34" providerId="LiveId" clId="{E4803A35-22A0-42D8-A93F-87ACC1D4668A}" dt="2023-05-25T15:33:53.370" v="150" actId="20577"/>
          <ac:spMkLst>
            <pc:docMk/>
            <pc:sldMk cId="820525171" sldId="262"/>
            <ac:spMk id="8" creationId="{00000000-0000-0000-0000-000000000000}"/>
          </ac:spMkLst>
        </pc:spChg>
      </pc:sldChg>
      <pc:sldChg chg="addSp delSp modSp mod">
        <pc:chgData name="Bosubabu Sambana" userId="74c35df8be80bf34" providerId="LiveId" clId="{E4803A35-22A0-42D8-A93F-87ACC1D4668A}" dt="2023-05-25T15:34:53.502" v="182" actId="20577"/>
        <pc:sldMkLst>
          <pc:docMk/>
          <pc:sldMk cId="376792439" sldId="272"/>
        </pc:sldMkLst>
        <pc:spChg chg="del">
          <ac:chgData name="Bosubabu Sambana" userId="74c35df8be80bf34" providerId="LiveId" clId="{E4803A35-22A0-42D8-A93F-87ACC1D4668A}" dt="2023-05-25T15:34:26.884" v="170" actId="478"/>
          <ac:spMkLst>
            <pc:docMk/>
            <pc:sldMk cId="376792439" sldId="272"/>
            <ac:spMk id="2" creationId="{720C6F37-9F13-231A-5C3E-B1CCE08A7504}"/>
          </ac:spMkLst>
        </pc:spChg>
        <pc:spChg chg="del">
          <ac:chgData name="Bosubabu Sambana" userId="74c35df8be80bf34" providerId="LiveId" clId="{E4803A35-22A0-42D8-A93F-87ACC1D4668A}" dt="2023-05-25T15:34:43.588" v="172" actId="478"/>
          <ac:spMkLst>
            <pc:docMk/>
            <pc:sldMk cId="376792439" sldId="272"/>
            <ac:spMk id="3" creationId="{A5B58285-DF79-7A9F-B9B5-796550C38BD1}"/>
          </ac:spMkLst>
        </pc:spChg>
        <pc:spChg chg="mod">
          <ac:chgData name="Bosubabu Sambana" userId="74c35df8be80bf34" providerId="LiveId" clId="{E4803A35-22A0-42D8-A93F-87ACC1D4668A}" dt="2023-05-25T15:34:53.502" v="182" actId="20577"/>
          <ac:spMkLst>
            <pc:docMk/>
            <pc:sldMk cId="376792439" sldId="272"/>
            <ac:spMk id="4" creationId="{3B1D9319-16E5-0400-34BE-EDC44A06AA02}"/>
          </ac:spMkLst>
        </pc:spChg>
        <pc:spChg chg="add mod">
          <ac:chgData name="Bosubabu Sambana" userId="74c35df8be80bf34" providerId="LiveId" clId="{E4803A35-22A0-42D8-A93F-87ACC1D4668A}" dt="2023-05-25T15:34:28.011" v="171"/>
          <ac:spMkLst>
            <pc:docMk/>
            <pc:sldMk cId="376792439" sldId="272"/>
            <ac:spMk id="5" creationId="{CCACD802-BFC6-CA87-8062-D2CD290AA283}"/>
          </ac:spMkLst>
        </pc:spChg>
        <pc:spChg chg="add mod">
          <ac:chgData name="Bosubabu Sambana" userId="74c35df8be80bf34" providerId="LiveId" clId="{E4803A35-22A0-42D8-A93F-87ACC1D4668A}" dt="2023-05-25T15:34:44.664" v="173"/>
          <ac:spMkLst>
            <pc:docMk/>
            <pc:sldMk cId="376792439" sldId="272"/>
            <ac:spMk id="7" creationId="{B0FE98C5-CF9C-3231-EE46-922C9FED7C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59B-5776-4336-B2FB-BB8E3CD3CD1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1FEC3-FDC7-428C-A1EC-CA407CBE7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0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1FEC3-FDC7-428C-A1EC-CA407CBE7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06CA-3AA1-4226-A1C8-C9C396C2396B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362F-AAB6-483B-A6B1-A73AD05575FB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FD17-BB3D-4BD6-A1AD-621C0CB70078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4613-3D17-4F2E-945E-FEFD3198A467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F125-AC20-43FB-A801-31AF75A857FF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1A85-14AE-44F7-9AD6-77E4B0921EFA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308-651A-4E67-AF14-0DC236F81C06}" type="datetime1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AF20-4100-4AB3-8960-BF80190F4B7D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11BA-120B-4F18-9130-D4CC39D3DB18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995B-793F-420F-82FF-EC0496BCA734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B57E-6697-436F-89B4-897E8D2E163A}" type="datetime1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@CAMSE2021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ACB7-B71E-42AC-B62F-7DFABF9ABBE3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@CAMSE2021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1AE5-A1DE-415B-8CD1-7E08D07E9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hyperlink" Target="https://www.csusb.edu/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casblood.org/donate-blood/blood-donation-101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sting.com/what-you-need-know-about-blood-type-and-your-health/" TargetMode="External"/><Relationship Id="rId4" Type="http://schemas.openxmlformats.org/officeDocument/2006/relationships/hyperlink" Target="https://figshare.com/articles/journal_contribution/Blood_Group_Antigens_C_Lub_and_P1_May_Have_a_Role_in_HIV_Infection_in_Africans/273513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ravanreddyavula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amshiacha761@gmail.com" TargetMode="External"/><Relationship Id="rId5" Type="http://schemas.openxmlformats.org/officeDocument/2006/relationships/hyperlink" Target="mailto:manicharan621@gmail.com" TargetMode="External"/><Relationship Id="rId4" Type="http://schemas.openxmlformats.org/officeDocument/2006/relationships/hyperlink" Target="mailto:vijayalakshmik@sreenidhi.edu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999D89-8E19-A4EF-9B83-D9BDB55E44B8}"/>
              </a:ext>
            </a:extLst>
          </p:cNvPr>
          <p:cNvSpPr txBox="1"/>
          <p:nvPr/>
        </p:nvSpPr>
        <p:spPr>
          <a:xfrm>
            <a:off x="5134642" y="84970"/>
            <a:ext cx="7025616" cy="183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ICMLBDA</a:t>
            </a:r>
            <a:r>
              <a:rPr lang="en-IN" sz="280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2023</a:t>
            </a:r>
            <a:endParaRPr lang="en-IN" sz="12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baseline="30000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24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Conference on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and Big Data Analytics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b="1" spc="115" dirty="0">
                <a:solidFill>
                  <a:srgbClr val="006600"/>
                </a:solidFill>
                <a:effectLst/>
                <a:latin typeface="Old English Text MT" panose="03040902040508030806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200" b="1" spc="115" dirty="0">
                <a:solidFill>
                  <a:srgbClr val="006600"/>
                </a:solidFill>
                <a:effectLst/>
                <a:latin typeface="Broadway" panose="04040905080B02020502" pitchFamily="82" charset="0"/>
                <a:ea typeface="Times New Roman" panose="02020603050405020304" pitchFamily="18" charset="0"/>
                <a:cs typeface="Arabic Typesetting" panose="03020402040406030203" pitchFamily="66" charset="-78"/>
              </a:rPr>
              <a:t>29-30</a:t>
            </a:r>
            <a:r>
              <a:rPr lang="en-IN" sz="1200" b="1" spc="115" baseline="30000" dirty="0">
                <a:solidFill>
                  <a:srgbClr val="006600"/>
                </a:solidFill>
                <a:effectLst/>
                <a:latin typeface="Broadway" panose="04040905080B02020502" pitchFamily="82" charset="0"/>
                <a:ea typeface="Times New Roman" panose="02020603050405020304" pitchFamily="18" charset="0"/>
                <a:cs typeface="Arabic Typesetting" panose="03020402040406030203" pitchFamily="66" charset="-78"/>
              </a:rPr>
              <a:t>th</a:t>
            </a:r>
            <a:r>
              <a:rPr lang="en-IN" sz="1200" b="1" spc="115" dirty="0">
                <a:solidFill>
                  <a:srgbClr val="006600"/>
                </a:solidFill>
                <a:effectLst/>
                <a:latin typeface="Broadway" panose="04040905080B02020502" pitchFamily="82" charset="0"/>
                <a:ea typeface="Times New Roman" panose="02020603050405020304" pitchFamily="18" charset="0"/>
                <a:cs typeface="Arabic Typesetting" panose="03020402040406030203" pitchFamily="66" charset="-78"/>
              </a:rPr>
              <a:t> May 2023</a:t>
            </a:r>
            <a:endParaRPr lang="en-IN" sz="1100" dirty="0">
              <a:effectLst/>
              <a:latin typeface="Broadway" panose="04040905080B02020502" pitchFamily="82" charset="0"/>
              <a:ea typeface="Calibri" panose="020F0502020204030204" pitchFamily="34" charset="0"/>
              <a:cs typeface="Arabic Typesetting" panose="03020402040406030203" pitchFamily="66" charset="-78"/>
            </a:endParaRPr>
          </a:p>
        </p:txBody>
      </p:sp>
      <p:pic>
        <p:nvPicPr>
          <p:cNvPr id="12" name="Picture 11" descr="Springer">
            <a:extLst>
              <a:ext uri="{FF2B5EF4-FFF2-40B4-BE49-F238E27FC236}">
                <a16:creationId xmlns:a16="http://schemas.microsoft.com/office/drawing/2014/main" xmlns="" id="{BF2E12E7-E37C-07AE-AFD8-4C05D494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857" y="-8578"/>
            <a:ext cx="1109784" cy="171432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47E7AB8-AAC5-3470-49D1-D3414E5F5E65}"/>
              </a:ext>
            </a:extLst>
          </p:cNvPr>
          <p:cNvSpPr txBox="1"/>
          <p:nvPr/>
        </p:nvSpPr>
        <p:spPr>
          <a:xfrm>
            <a:off x="5444253" y="2251086"/>
            <a:ext cx="67160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Predictive Analytics of Blood Donor Risk Assessment using Machine Learning Methods 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ctr"/>
            <a:endParaRPr lang="en-US" sz="2800" b="1" dirty="0">
              <a:solidFill>
                <a:srgbClr val="1E858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7A3B531-65AB-020D-FC76-4DC98F76C411}"/>
              </a:ext>
            </a:extLst>
          </p:cNvPr>
          <p:cNvSpPr txBox="1"/>
          <p:nvPr/>
        </p:nvSpPr>
        <p:spPr>
          <a:xfrm>
            <a:off x="7990134" y="4521979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70A36"/>
                </a:solidFill>
                <a:latin typeface="Garamond" panose="02020404030301010803" pitchFamily="18" charset="0"/>
              </a:rPr>
              <a:t>Presented By: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8364841-71A5-ACE4-9133-8E253AD446FF}"/>
              </a:ext>
            </a:extLst>
          </p:cNvPr>
          <p:cNvSpPr txBox="1"/>
          <p:nvPr/>
        </p:nvSpPr>
        <p:spPr>
          <a:xfrm>
            <a:off x="5312574" y="4829756"/>
            <a:ext cx="6879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Avula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Sravan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Reddy,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Dr.Vijayalakshmi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Kakulapati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Sundari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Mani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Teja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Vamshi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ctr"/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Sreenidhi</a:t>
            </a:r>
            <a:r>
              <a:rPr lang="en-US" b="1" dirty="0" smtClean="0">
                <a:solidFill>
                  <a:srgbClr val="FFFF05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Institute</a:t>
            </a:r>
            <a:r>
              <a:rPr lang="en-US" b="1" dirty="0" smtClean="0">
                <a:solidFill>
                  <a:srgbClr val="FFFF05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of</a:t>
            </a:r>
            <a:r>
              <a:rPr lang="en-US" b="1" dirty="0" smtClean="0">
                <a:solidFill>
                  <a:srgbClr val="FFFF05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Science</a:t>
            </a:r>
            <a:r>
              <a:rPr lang="en-US" b="1" dirty="0" smtClean="0">
                <a:solidFill>
                  <a:srgbClr val="FFFF05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and</a:t>
            </a:r>
            <a:r>
              <a:rPr lang="en-US" b="1" dirty="0" smtClean="0">
                <a:solidFill>
                  <a:srgbClr val="FFFF05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Technology</a:t>
            </a:r>
            <a:r>
              <a:rPr lang="en-US" b="1" dirty="0" smtClean="0">
                <a:solidFill>
                  <a:srgbClr val="FFFF05"/>
                </a:solidFill>
              </a:rPr>
              <a:t>,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Ghatkesar</a:t>
            </a:r>
            <a:r>
              <a:rPr lang="en-US" b="1" dirty="0" smtClean="0">
                <a:solidFill>
                  <a:srgbClr val="FFFF05"/>
                </a:solidFill>
              </a:rPr>
              <a:t>,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Telangana</a:t>
            </a:r>
            <a:r>
              <a:rPr lang="en-US" b="1" dirty="0" smtClean="0">
                <a:solidFill>
                  <a:srgbClr val="FFFF05"/>
                </a:solidFill>
              </a:rPr>
              <a:t>,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India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ctr"/>
            <a:endParaRPr lang="en-US" sz="2800" b="1" dirty="0">
              <a:solidFill>
                <a:srgbClr val="ED1B1D"/>
              </a:solidFill>
            </a:endParaRPr>
          </a:p>
        </p:txBody>
      </p:sp>
      <p:pic>
        <p:nvPicPr>
          <p:cNvPr id="27" name="Picture 26" descr="ICDSAI">
            <a:extLst>
              <a:ext uri="{FF2B5EF4-FFF2-40B4-BE49-F238E27FC236}">
                <a16:creationId xmlns:a16="http://schemas.microsoft.com/office/drawing/2014/main" xmlns="" id="{A4D49043-9F07-FB77-8D55-9458769DB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76" y="29008"/>
            <a:ext cx="1109784" cy="169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B871B14-08AB-3091-06CD-7DBDD17EF1C6}"/>
              </a:ext>
            </a:extLst>
          </p:cNvPr>
          <p:cNvSpPr txBox="1"/>
          <p:nvPr/>
        </p:nvSpPr>
        <p:spPr>
          <a:xfrm>
            <a:off x="7674404" y="1927249"/>
            <a:ext cx="2092282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ID -</a:t>
            </a:r>
            <a:r>
              <a:rPr lang="en-IN" sz="16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endParaRPr lang="en-IN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012858E0-0569-771E-81FC-4DC1984B6B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28315"/>
            <a:ext cx="1678325" cy="16614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7FB694C1-E8DC-1FD5-4D20-4DD220E63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3249" y="3409160"/>
            <a:ext cx="1745401" cy="1756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1DCBD6AA-1DC0-C5BD-8CB7-145AC8D2A5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136542"/>
            <a:ext cx="1711540" cy="1798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8950513-57D4-62C2-C394-B82173FF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40" y="154616"/>
            <a:ext cx="1232362" cy="14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2FAA2AA-F627-7294-0C32-E14E2D1F8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" y="2046621"/>
            <a:ext cx="274377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33265A62-45FC-06CB-C274-2496D446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29" y="2070523"/>
            <a:ext cx="209228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10"/>
            <a:extLst>
              <a:ext uri="{FF2B5EF4-FFF2-40B4-BE49-F238E27FC236}">
                <a16:creationId xmlns:a16="http://schemas.microsoft.com/office/drawing/2014/main" xmlns="" id="{C7FF55AF-79AA-7F2D-A4A0-5131A5C1C9D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4" y="200592"/>
            <a:ext cx="1401481" cy="139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64" y="3428315"/>
            <a:ext cx="2351222" cy="901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0" y="3428315"/>
            <a:ext cx="1698468" cy="17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10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Final Result 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52" y="2598483"/>
            <a:ext cx="3315163" cy="314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3658" y="1246909"/>
            <a:ext cx="793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Based on the given input of Recipient details( blood group, diseases, age, etc., ) the model will predict the best donor from the dataset as shown below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11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Conclusion: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661" y="1429789"/>
            <a:ext cx="10091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Commercial blood donors are still the major source of blood to the hospital and they also have the highest prevalence of transfusion transmissible viral infections in this region thus constitute a major risk transmitting infections to potential recipients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project will definitely help in various blood transfusion cases like in surgeries ….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12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References: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6661" y="1429789"/>
            <a:ext cx="10091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/>
              </a:rPr>
              <a:t>www.americasblood.org/donate-blood/blood-donation-101.aspx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figshare.com/articles/journal_contribution/Blood_Group_Antigens_C_Lub_and_P1_May_Have_a_Role_in_HIV_Infection_in_Africans/2735131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5"/>
              </a:rPr>
              <a:t>https://www.testing.com/what-you-need-know-about-blood-type-and-your-health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156" y="6261187"/>
            <a:ext cx="344362" cy="365125"/>
          </a:xfrm>
        </p:spPr>
        <p:txBody>
          <a:bodyPr/>
          <a:lstStyle/>
          <a:p>
            <a:fld id="{B6EC1AE5-A1DE-415B-8CD1-7E08D07E9000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52361"/>
            <a:ext cx="1118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</a:t>
            </a:r>
            <a:r>
              <a:rPr lang="en-US" sz="2000" dirty="0">
                <a:latin typeface="Garamond" panose="02020404030301010803" pitchFamily="18" charset="0"/>
              </a:rPr>
              <a:t>Analytics of Blood Donor Risk Assessment using Machine Learning methods</a:t>
            </a:r>
          </a:p>
          <a:p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2904566" y="2801147"/>
            <a:ext cx="5832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Thank You 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  <a:hlinkClick r:id="rId3"/>
              </a:rPr>
              <a:t>sravanreddyavula@gmail.com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ctr"/>
            <a:r>
              <a:rPr lang="en-US" dirty="0" smtClean="0">
                <a:hlinkClick r:id="rId4"/>
              </a:rPr>
              <a:t>vijayalakshmik@sreenidhi.edu.in</a:t>
            </a:r>
            <a:endParaRPr lang="en-US" dirty="0" smtClean="0"/>
          </a:p>
          <a:p>
            <a:pPr algn="ctr"/>
            <a:r>
              <a:rPr lang="en-US" dirty="0" smtClean="0">
                <a:hlinkClick r:id="rId5"/>
              </a:rPr>
              <a:t>manicharan621@gmail.com</a:t>
            </a:r>
            <a:endParaRPr lang="en-US" dirty="0" smtClean="0"/>
          </a:p>
          <a:p>
            <a:pPr algn="ctr"/>
            <a:r>
              <a:rPr lang="en-US" dirty="0" smtClean="0">
                <a:hlinkClick r:id="rId6"/>
              </a:rPr>
              <a:t>vamshiacha761@gmail.com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1D9319-16E5-0400-34BE-EDC44A06AA02}"/>
              </a:ext>
            </a:extLst>
          </p:cNvPr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CACD802-BFC6-CA87-8062-D2CD290AA283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FE98C5-CF9C-3231-EE46-922C9FE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</p:spTree>
    <p:extLst>
      <p:ext uri="{BB962C8B-B14F-4D97-AF65-F5344CB8AC3E}">
        <p14:creationId xmlns:p14="http://schemas.microsoft.com/office/powerpoint/2010/main" val="37679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2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930876" y="836196"/>
            <a:ext cx="541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Introduction</a:t>
            </a:r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sp>
        <p:nvSpPr>
          <p:cNvPr id="3" name="Rectangle 2"/>
          <p:cNvSpPr/>
          <p:nvPr/>
        </p:nvSpPr>
        <p:spPr>
          <a:xfrm>
            <a:off x="930876" y="1388225"/>
            <a:ext cx="10873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primary way to satisfy demand is to have regularly occurring donations from healthy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volunteers.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project is mainly based on predicting analytics in the context of Blood Donor risk </a:t>
            </a: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assessment 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Hence </a:t>
            </a: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the need of blood and its transmission is the crucial subject of consideration. </a:t>
            </a:r>
            <a:endParaRPr lang="en-US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Also </a:t>
            </a: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many diseases are seen to be creped in our day to day life. </a:t>
            </a:r>
            <a:endParaRPr lang="en-US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of which can be instanced as Thalassemia. One that is affected by this disease also needs the transmission of the blood week by week. </a:t>
            </a:r>
            <a:endParaRPr lang="en-US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this project an effort has been made to identify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Best Donor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order of their impact that affect the decision of a person to become a blood donor</a:t>
            </a: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3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Algorithms and Libraries used: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780" y="1213658"/>
            <a:ext cx="80002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Linear Regression : To classify the data of donor, recipient details in the dataset on which the model is trained and tested.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Recurrent </a:t>
            </a:r>
            <a:r>
              <a:rPr lang="en-US" dirty="0"/>
              <a:t>Neural </a:t>
            </a:r>
            <a:r>
              <a:rPr lang="en-US" dirty="0" smtClean="0"/>
              <a:t>Network : RNN is used to store the patient previous medical conditions to evaluate the risk in Blood Donation.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Numpy</a:t>
            </a:r>
            <a:r>
              <a:rPr lang="en-US" dirty="0" smtClean="0"/>
              <a:t> : It is used to take advantage of scientific functions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Jupyter</a:t>
            </a:r>
            <a:r>
              <a:rPr lang="en-US" dirty="0" smtClean="0"/>
              <a:t> Notebook : Platform used to develop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 smtClean="0"/>
              <a:t>      etc..,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4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Data-set: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1221971"/>
            <a:ext cx="7716327" cy="53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5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Project Flow: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pic>
        <p:nvPicPr>
          <p:cNvPr id="11" name="Content Placeholder 3" descr="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53" y="1672438"/>
            <a:ext cx="5936494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6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Achievements in this Project: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780" y="1454727"/>
            <a:ext cx="8000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Efficient Blood Choosing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Decrease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Risk.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blood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wastage of resources resulting from the collection of unsuitable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donations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7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Future Plans on this Project: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8596" y="1553365"/>
            <a:ext cx="8345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Implement Image processing in this project to detect the diseases directly from the blood sample images and predict the possibility of the disease transfer in blood transfusion.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Integration with other healthcare systems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8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Risk Range from dataset: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1280812"/>
            <a:ext cx="605874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59" y="6504268"/>
            <a:ext cx="291353" cy="365125"/>
          </a:xfrm>
        </p:spPr>
        <p:txBody>
          <a:bodyPr/>
          <a:lstStyle/>
          <a:p>
            <a:fld id="{B6EC1AE5-A1DE-415B-8CD1-7E08D07E9000}" type="slidenum">
              <a:rPr lang="en-US" sz="1400" smtClean="0">
                <a:latin typeface="Garamond" panose="02020404030301010803" pitchFamily="18" charset="0"/>
              </a:rPr>
              <a:t>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66" y="114431"/>
            <a:ext cx="8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ICMLBDA 2023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930876" y="576096"/>
            <a:ext cx="11182865" cy="261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0876" y="160674"/>
            <a:ext cx="1118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Title: </a:t>
            </a:r>
            <a:r>
              <a:rPr lang="en-US" sz="2000" dirty="0" smtClean="0">
                <a:latin typeface="Garamond" panose="02020404030301010803" pitchFamily="18" charset="0"/>
              </a:rPr>
              <a:t>Predictive Analytics of Blood Donor Risk Assessment using Machine Learning methods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0B07FAE-2FAC-4E04-8B37-6CCF25C88626}"/>
              </a:ext>
            </a:extLst>
          </p:cNvPr>
          <p:cNvSpPr txBox="1"/>
          <p:nvPr/>
        </p:nvSpPr>
        <p:spPr>
          <a:xfrm>
            <a:off x="1143780" y="669942"/>
            <a:ext cx="54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Plot on Importance of disease:</a:t>
            </a:r>
            <a:endParaRPr lang="en-US" sz="20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F928EE6-9DB1-47D9-4494-3EE4F9BA4C05}"/>
              </a:ext>
            </a:extLst>
          </p:cNvPr>
          <p:cNvSpPr txBox="1">
            <a:spLocks/>
          </p:cNvSpPr>
          <p:nvPr/>
        </p:nvSpPr>
        <p:spPr>
          <a:xfrm>
            <a:off x="4395830" y="6485712"/>
            <a:ext cx="2728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Paper </a:t>
            </a:r>
            <a:r>
              <a:rPr lang="en-US" dirty="0" smtClean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ID-200 @ </a:t>
            </a:r>
            <a:r>
              <a:rPr lang="en-US" dirty="0">
                <a:solidFill>
                  <a:srgbClr val="070A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ICMLBDA 2023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A701F6BD-BFEC-B01B-E6BC-9DD1B57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55516" y="6529411"/>
            <a:ext cx="1158225" cy="277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29/30-05-2023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1265229"/>
            <a:ext cx="633500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697</Words>
  <Application>Microsoft Office PowerPoint</Application>
  <PresentationFormat>Widescreen</PresentationFormat>
  <Paragraphs>132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Arabic Typesetting</vt:lpstr>
      <vt:lpstr>Arial</vt:lpstr>
      <vt:lpstr>Arial Rounded MT Bold</vt:lpstr>
      <vt:lpstr>Broadway</vt:lpstr>
      <vt:lpstr>Calibri</vt:lpstr>
      <vt:lpstr>Calibri Light</vt:lpstr>
      <vt:lpstr>Cooper Black</vt:lpstr>
      <vt:lpstr>Garamond</vt:lpstr>
      <vt:lpstr>Lucida Handwriting</vt:lpstr>
      <vt:lpstr>Old English Text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68</cp:revision>
  <dcterms:created xsi:type="dcterms:W3CDTF">2021-06-22T06:44:54Z</dcterms:created>
  <dcterms:modified xsi:type="dcterms:W3CDTF">2023-05-30T14:45:40Z</dcterms:modified>
</cp:coreProperties>
</file>