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7" r:id="rId10"/>
    <p:sldId id="264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8399" autoAdjust="0"/>
  </p:normalViewPr>
  <p:slideViewPr>
    <p:cSldViewPr>
      <p:cViewPr>
        <p:scale>
          <a:sx n="98" d="100"/>
          <a:sy n="98" d="100"/>
        </p:scale>
        <p:origin x="-119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Anteprojeto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Sociedade Sociedade Esportiva Matonense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pPr lvl="0"/>
            <a:r>
              <a:rPr lang="pt-BR" b="1" dirty="0" smtClean="0"/>
              <a:t>Bibliografia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276872"/>
            <a:ext cx="6912768" cy="2808312"/>
          </a:xfrm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http</a:t>
            </a:r>
            <a:r>
              <a:rPr lang="pt-BR" sz="2400" dirty="0">
                <a:solidFill>
                  <a:schemeClr val="tx1"/>
                </a:solidFill>
              </a:rPr>
              <a:t>://</a:t>
            </a:r>
            <a:r>
              <a:rPr lang="pt-BR" sz="2400" dirty="0" smtClean="0">
                <a:solidFill>
                  <a:schemeClr val="tx1"/>
                </a:solidFill>
              </a:rPr>
              <a:t>www.etelg.com.br/paginaete/downloads/informatica/apostila2.pdf &lt;Conteúdo </a:t>
            </a:r>
            <a:r>
              <a:rPr lang="pt-BR" sz="2400" dirty="0">
                <a:solidFill>
                  <a:schemeClr val="tx1"/>
                </a:solidFill>
              </a:rPr>
              <a:t>C</a:t>
            </a:r>
            <a:r>
              <a:rPr lang="pt-BR" sz="2400" dirty="0" smtClean="0">
                <a:solidFill>
                  <a:schemeClr val="tx1"/>
                </a:solidFill>
              </a:rPr>
              <a:t>#&gt;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https</a:t>
            </a:r>
            <a:r>
              <a:rPr lang="pt-BR" sz="2400" dirty="0">
                <a:solidFill>
                  <a:schemeClr val="tx1"/>
                </a:solidFill>
              </a:rPr>
              <a:t>://</a:t>
            </a:r>
            <a:r>
              <a:rPr lang="pt-BR" sz="2400" dirty="0" smtClean="0">
                <a:solidFill>
                  <a:schemeClr val="tx1"/>
                </a:solidFill>
              </a:rPr>
              <a:t>www.caelum.com.br/download/caelum-html-css-javascript-php.pdf &lt;Conteúdo </a:t>
            </a:r>
            <a:r>
              <a:rPr lang="pt-BR" sz="2400" dirty="0">
                <a:solidFill>
                  <a:schemeClr val="tx1"/>
                </a:solidFill>
              </a:rPr>
              <a:t>HTML, CSS, Java Script</a:t>
            </a:r>
            <a:r>
              <a:rPr lang="pt-BR" sz="2400" b="1" dirty="0" smtClean="0">
                <a:solidFill>
                  <a:schemeClr val="tx1"/>
                </a:solidFill>
              </a:rPr>
              <a:t>.&gt;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 http://www.siteparaempresas.com.br/blog/?p=4749 &lt;Desenvolvimentos </a:t>
            </a:r>
            <a:r>
              <a:rPr lang="pt-BR" sz="2400" dirty="0">
                <a:solidFill>
                  <a:schemeClr val="tx1"/>
                </a:solidFill>
              </a:rPr>
              <a:t>de Layout</a:t>
            </a:r>
            <a:r>
              <a:rPr lang="pt-BR" sz="2400" dirty="0" smtClean="0">
                <a:solidFill>
                  <a:schemeClr val="tx1"/>
                </a:solidFill>
              </a:rPr>
              <a:t>.&gt; 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pPr lvl="0"/>
            <a:r>
              <a:rPr lang="pt-BR" b="1" dirty="0" smtClean="0"/>
              <a:t>Bibliografia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632848" cy="2592288"/>
          </a:xfrm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Livro: Desenvolvimento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com ASP.NET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Autores: Fabrício Sanchez e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Fábio </a:t>
            </a:r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Althmann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Livro: Play Framework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Fernando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Boaglio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 do grupo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852936"/>
            <a:ext cx="6408712" cy="1752600"/>
          </a:xfrm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Eduardo Augusto de Almeida </a:t>
            </a:r>
            <a:r>
              <a:rPr lang="pt-BR" sz="2400" dirty="0" err="1" smtClean="0">
                <a:solidFill>
                  <a:schemeClr val="tx1"/>
                </a:solidFill>
              </a:rPr>
              <a:t>Johansen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Guilherme Henrique Domingues José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Gustavo Leite </a:t>
            </a:r>
            <a:r>
              <a:rPr lang="pt-BR" sz="2400" dirty="0" err="1" smtClean="0">
                <a:solidFill>
                  <a:schemeClr val="tx1"/>
                </a:solidFill>
              </a:rPr>
              <a:t>Tardim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Jorge Francisco da Silva Neto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José Roberto De Carlo Junior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Pedro Henrique Pinheiro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852936"/>
            <a:ext cx="6408712" cy="1752600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Matonense contendo notícias, história, tabela de jogos, classificação, Instituição, contatos e os jogadores do clube.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852936"/>
            <a:ext cx="6408712" cy="1752600"/>
          </a:xfrm>
        </p:spPr>
        <p:txBody>
          <a:bodyPr>
            <a:no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Brasil a maioria dos clubes possuem um site para o seu clube, atualmente a Sociedade Esportiva Matonense não possui nenhuma informação armazenada para consulta e algumas informações do clube ficam desencontradas para os torcedores.</a:t>
            </a:r>
          </a:p>
          <a:p>
            <a:pPr algn="l"/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e Metas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636912"/>
            <a:ext cx="6408712" cy="1752600"/>
          </a:xfrm>
        </p:spPr>
        <p:txBody>
          <a:bodyPr>
            <a:noAutofit/>
          </a:bodyPr>
          <a:lstStyle/>
          <a:p>
            <a:r>
              <a:rPr lang="pt-BR" sz="2400" b="1" dirty="0"/>
              <a:t> </a:t>
            </a:r>
            <a:endParaRPr lang="pt-BR" sz="2400" dirty="0"/>
          </a:p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criar um site para o time da Matonense contendo a história do clube e informações atuais para os amantes do futebol do interior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meta é conseguir reunir a maior quantidade de informações possíveis sobre o clube da matonense e deixa-las online.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 </a:t>
            </a:r>
          </a:p>
          <a:p>
            <a:pPr algn="l"/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636912"/>
            <a:ext cx="6408712" cy="1752600"/>
          </a:xfrm>
        </p:spPr>
        <p:txBody>
          <a:bodyPr>
            <a:no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 consultando os membros da diretoria do clube e de torcida organizadas e a criação do site será baseada nas informações recebidas por eles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636912"/>
            <a:ext cx="6408712" cy="1752600"/>
          </a:xfrm>
        </p:spPr>
        <p:txBody>
          <a:bodyPr>
            <a:noAutofit/>
          </a:bodyPr>
          <a:lstStyle/>
          <a:p>
            <a:r>
              <a:rPr lang="pt-BR" sz="2400" b="1" dirty="0"/>
              <a:t> </a:t>
            </a:r>
            <a:endParaRPr lang="pt-BR" sz="2400" dirty="0"/>
          </a:p>
          <a:p>
            <a:pPr algn="l"/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0121"/>
              </p:ext>
            </p:extLst>
          </p:nvPr>
        </p:nvGraphicFramePr>
        <p:xfrm>
          <a:off x="1835696" y="2708920"/>
          <a:ext cx="6192688" cy="312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1446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Período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Março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Montagem </a:t>
                      </a:r>
                      <a:r>
                        <a:rPr lang="pt-B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Anteprojeto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Abril-1º Quinzena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Pesquisas do Clube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Abril-2º Quinzena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pt-B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Maio-1º Quinzena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Início do “esqueleto” do Site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Maio-2º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Quinzena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Continuação do “esqueleto” do Site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 Subsequentes até Novembro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Montagem do site em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geral e entrega do Projeto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e Parcerias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636912"/>
            <a:ext cx="6408712" cy="1752600"/>
          </a:xfrm>
        </p:spPr>
        <p:txBody>
          <a:bodyPr>
            <a:noAutofit/>
          </a:bodyPr>
          <a:lstStyle/>
          <a:p>
            <a:r>
              <a:rPr lang="pt-BR" sz="2400" b="1" dirty="0"/>
              <a:t> </a:t>
            </a:r>
            <a:endParaRPr lang="pt-BR" sz="2400" dirty="0"/>
          </a:p>
          <a:p>
            <a:pPr algn="l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linguagens utilizadas serão HTML, CSS, C# e Java Script utilizando os programas Photoshop, Fireworks, Visual Studio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Pretende-se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parcerias com a Sociedade Esportiva Matonense e seus patrocinadores.</a:t>
            </a:r>
          </a:p>
          <a:p>
            <a:pPr algn="l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 Esperado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619672" y="2636912"/>
            <a:ext cx="6408712" cy="1752600"/>
          </a:xfrm>
        </p:spPr>
        <p:txBody>
          <a:bodyPr>
            <a:noAutofit/>
          </a:bodyPr>
          <a:lstStyle/>
          <a:p>
            <a:pPr algn="l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Satisfazer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clube e a torcida com um site do seu próprio time que ele torcedor possa encontrar todas as informações como historia do clube, placar dos jogos, tabela, classificação e os jogadores atuais.</a:t>
            </a:r>
          </a:p>
          <a:p>
            <a:pPr algn="l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Apresentação TC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Apresentação TCC</Template>
  <TotalTime>102</TotalTime>
  <Words>210</Words>
  <Application>Microsoft Office PowerPoint</Application>
  <PresentationFormat>Apresentação na tela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 Apresentação TCC</vt:lpstr>
      <vt:lpstr>Apresentação Anteprojeto</vt:lpstr>
      <vt:lpstr>Integrantes do grupo</vt:lpstr>
      <vt:lpstr>Introdução</vt:lpstr>
      <vt:lpstr>Justificativa</vt:lpstr>
      <vt:lpstr>Objetivo e Metas </vt:lpstr>
      <vt:lpstr>Metodologia</vt:lpstr>
      <vt:lpstr>Cronograma</vt:lpstr>
      <vt:lpstr>Recursos e Parcerias </vt:lpstr>
      <vt:lpstr>Resultado Esperado </vt:lpstr>
      <vt:lpstr>Bibliografia 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Diniz</dc:creator>
  <cp:lastModifiedBy>Etec</cp:lastModifiedBy>
  <cp:revision>18</cp:revision>
  <dcterms:created xsi:type="dcterms:W3CDTF">2012-08-27T20:41:56Z</dcterms:created>
  <dcterms:modified xsi:type="dcterms:W3CDTF">2017-03-31T17:30:45Z</dcterms:modified>
</cp:coreProperties>
</file>