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53B0-0595-9403-1592-1F8C51DE1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F59FD-8B19-869A-6481-C466FD84C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7913-99CA-7F1C-1504-E069B742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83BC-7599-4F58-88A4-004FAC4026B8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416A8-CEDD-3121-7B0E-021386D8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12C40-F42A-190F-DA67-A5124404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1C1A-050E-4B21-BCB7-F2B4D51DF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97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0030-265D-9466-FAC4-C370B1D1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33C9C-8962-23C3-EB0D-59693A30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D0D7-4F77-D117-FCE6-36727DCE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83BC-7599-4F58-88A4-004FAC4026B8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69802-11EA-A978-F27E-E85D1079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3EC4-D176-E674-F752-E879BF8E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1C1A-050E-4B21-BCB7-F2B4D51DF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9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BCEEE-0317-3EF1-3485-9981ACDE4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B9619-59F3-D8D3-584B-EA5E24AD0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4F298-057D-67E5-98FD-F5DE60E3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83BC-7599-4F58-88A4-004FAC4026B8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53BC-FA0A-5C77-82DF-48237C42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2864B-0C1E-E977-EA0B-DBBC60A2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1C1A-050E-4B21-BCB7-F2B4D51DF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4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435A-EC7A-95E2-143B-D7956ECE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B787-3424-997D-25FD-E0BF60ED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561DA-A03F-B25A-7742-37177524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83BC-7599-4F58-88A4-004FAC4026B8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CD163-0D8B-5E81-17E4-0D35D3A3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01E1F-3B6B-3836-5DD3-3A844FBC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1C1A-050E-4B21-BCB7-F2B4D51DF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3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2FE5-23CC-4BE3-FF29-3B58F33C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E0AC-6ABD-D5DD-0797-993602082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A40C-43E9-C8DA-CA70-077F7E08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83BC-7599-4F58-88A4-004FAC4026B8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AF7B-4A02-CF61-01BF-15BB0B6F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89D8-2221-ABED-BEBB-9832FFD0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1C1A-050E-4B21-BCB7-F2B4D51DF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34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E68E-D99F-D4E4-9D54-35E0948F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CFF9-2F23-218B-879A-3569F3431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DE07B-5CAA-AACC-8B35-A7F890BA8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EFFA1-50F0-9DCE-9F08-75830AFC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83BC-7599-4F58-88A4-004FAC4026B8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E6A06-FD37-556C-79EE-112962C8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6862C-3FC0-32E7-419E-3D0CE5C2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1C1A-050E-4B21-BCB7-F2B4D51DF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78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FE73-4426-379F-E4FC-029BCE94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DC4D7-9D79-03A1-F35E-DC4F0312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2B785-3C42-DD39-86BA-415BE9FC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AFD4E-63BD-48E8-599C-23E06D67D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58EC4-7EA5-5875-9474-D40ED2392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6A1D0-2FA9-B864-4E2F-38381574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83BC-7599-4F58-88A4-004FAC4026B8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5A417-2C00-6FC2-855F-6C182E79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783BA-7247-0CA5-C431-A767800B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1C1A-050E-4B21-BCB7-F2B4D51DF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66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699C-AB3D-E63B-4E8B-A7FCA042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D1D41-019B-0848-5E92-724B9D9F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83BC-7599-4F58-88A4-004FAC4026B8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D2EE6-6462-100C-C859-E0B6C748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29C68-B153-F5C5-BAC5-9F0F9B8C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1C1A-050E-4B21-BCB7-F2B4D51DF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51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DB7FF-6497-F7C2-5A51-D491E2E3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83BC-7599-4F58-88A4-004FAC4026B8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8F0B7-31E8-DFD1-8530-C3468FEE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E81EC-F049-41E1-7D5E-58ACF6A6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1C1A-050E-4B21-BCB7-F2B4D51DF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78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A168-794A-ED79-0DAC-2503DCA9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8CFB-B590-07C9-C9B6-EF016107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E6D19-137C-3619-507C-B28E463A0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28CE1-B733-48B1-F230-626DE49E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83BC-7599-4F58-88A4-004FAC4026B8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CAB2B-74DA-E61C-C00A-CE3B542A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38505-2775-A4CA-4E52-B9D62FDB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1C1A-050E-4B21-BCB7-F2B4D51DF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4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9D1E-9FF4-7C0D-8A21-9DFF17EB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BB586-3CA9-77BF-79EB-B0F20D665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2C438-2259-D035-59C0-1F143EBF9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53E69-F28A-3316-EB18-D9D2B4F7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83BC-7599-4F58-88A4-004FAC4026B8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E65C6-D55E-96D0-7EB2-4FF1829C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7A2A2-54C4-92C3-690E-FC11DEAE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1C1A-050E-4B21-BCB7-F2B4D51DF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43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CE1AC-9159-75DD-4257-2477973D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2458C-3F08-63CF-8B98-C4610339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11DF-5563-3877-FEA5-A5B6095F1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683BC-7599-4F58-88A4-004FAC4026B8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21EE9-F2DB-10C6-5A21-37DB6F26A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0ABD-E51A-71B3-3515-849DCD299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81C1A-050E-4B21-BCB7-F2B4D51DF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660D-54D2-A282-93D1-33B5B161B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BB7DB-1204-2E46-80DA-733B9D2BA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collage of a building&#10;&#10;Description automatically generated">
            <a:extLst>
              <a:ext uri="{FF2B5EF4-FFF2-40B4-BE49-F238E27FC236}">
                <a16:creationId xmlns:a16="http://schemas.microsoft.com/office/drawing/2014/main" id="{A81639E4-AAA4-0143-2A00-B8F8C850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" y="58714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B35ADE-6E54-B79A-E67D-B1F9BB9F1388}"/>
              </a:ext>
            </a:extLst>
          </p:cNvPr>
          <p:cNvSpPr/>
          <p:nvPr/>
        </p:nvSpPr>
        <p:spPr>
          <a:xfrm>
            <a:off x="4261606" y="121788"/>
            <a:ext cx="6774031" cy="8848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8A233-4130-2036-4E29-0EA550C98F96}"/>
              </a:ext>
            </a:extLst>
          </p:cNvPr>
          <p:cNvSpPr txBox="1"/>
          <p:nvPr/>
        </p:nvSpPr>
        <p:spPr>
          <a:xfrm>
            <a:off x="4728595" y="268794"/>
            <a:ext cx="5888795" cy="5942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Telangana Growth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12925-1AE3-2D75-E59B-E1CFA72428C1}"/>
              </a:ext>
            </a:extLst>
          </p:cNvPr>
          <p:cNvSpPr txBox="1"/>
          <p:nvPr/>
        </p:nvSpPr>
        <p:spPr>
          <a:xfrm>
            <a:off x="5561901" y="1526796"/>
            <a:ext cx="343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6D9C5-0889-853F-8463-B351711C96BF}"/>
              </a:ext>
            </a:extLst>
          </p:cNvPr>
          <p:cNvSpPr txBox="1"/>
          <p:nvPr/>
        </p:nvSpPr>
        <p:spPr>
          <a:xfrm>
            <a:off x="5561901" y="2001838"/>
            <a:ext cx="343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Insights and Suggestions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ACE745-6E9F-2CAA-0119-36A1FC501C66}"/>
              </a:ext>
            </a:extLst>
          </p:cNvPr>
          <p:cNvSpPr txBox="1"/>
          <p:nvPr/>
        </p:nvSpPr>
        <p:spPr>
          <a:xfrm>
            <a:off x="5873833" y="4856378"/>
            <a:ext cx="21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Stamp Registration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CD1835-3B28-FD0C-7FB1-2D11EC668E0E}"/>
              </a:ext>
            </a:extLst>
          </p:cNvPr>
          <p:cNvSpPr txBox="1"/>
          <p:nvPr/>
        </p:nvSpPr>
        <p:spPr>
          <a:xfrm>
            <a:off x="10668000" y="4846939"/>
            <a:ext cx="16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Ts -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Ipass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678EC7-7168-2FFD-54D9-F3357A2D6241}"/>
              </a:ext>
            </a:extLst>
          </p:cNvPr>
          <p:cNvSpPr txBox="1"/>
          <p:nvPr/>
        </p:nvSpPr>
        <p:spPr>
          <a:xfrm>
            <a:off x="8454706" y="4856378"/>
            <a:ext cx="21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Transportation</a:t>
            </a:r>
          </a:p>
        </p:txBody>
      </p:sp>
      <p:pic>
        <p:nvPicPr>
          <p:cNvPr id="37" name="Picture 36" descr="A black stamp with a purple background&#10;&#10;Description automatically generated">
            <a:extLst>
              <a:ext uri="{FF2B5EF4-FFF2-40B4-BE49-F238E27FC236}">
                <a16:creationId xmlns:a16="http://schemas.microsoft.com/office/drawing/2014/main" id="{14E7ED9E-DC3D-3934-E26B-73F6237DA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" b="-1178"/>
          <a:stretch/>
        </p:blipFill>
        <p:spPr>
          <a:xfrm>
            <a:off x="6241133" y="3820008"/>
            <a:ext cx="1379146" cy="1045183"/>
          </a:xfrm>
          <a:prstGeom prst="rect">
            <a:avLst/>
          </a:prstGeom>
        </p:spPr>
      </p:pic>
      <p:pic>
        <p:nvPicPr>
          <p:cNvPr id="39" name="Picture 38" descr="A black and white truck&#10;&#10;Description automatically generated">
            <a:extLst>
              <a:ext uri="{FF2B5EF4-FFF2-40B4-BE49-F238E27FC236}">
                <a16:creationId xmlns:a16="http://schemas.microsoft.com/office/drawing/2014/main" id="{13E725BA-6BBF-3FFE-E3DB-EDBE40A9A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87" y="3820008"/>
            <a:ext cx="1295238" cy="1004280"/>
          </a:xfrm>
          <a:prstGeom prst="rect">
            <a:avLst/>
          </a:prstGeom>
        </p:spPr>
      </p:pic>
      <p:pic>
        <p:nvPicPr>
          <p:cNvPr id="41" name="Picture 40" descr="A graph of coins and a coin with an arrow pointing up&#10;&#10;Description automatically generated">
            <a:extLst>
              <a:ext uri="{FF2B5EF4-FFF2-40B4-BE49-F238E27FC236}">
                <a16:creationId xmlns:a16="http://schemas.microsoft.com/office/drawing/2014/main" id="{2663B8D3-6410-41D6-6ED7-F441E4713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90" y="3788046"/>
            <a:ext cx="1114286" cy="1045183"/>
          </a:xfrm>
          <a:prstGeom prst="rect">
            <a:avLst/>
          </a:prstGeom>
        </p:spPr>
      </p:pic>
      <p:pic>
        <p:nvPicPr>
          <p:cNvPr id="43" name="Picture 42" descr="A green and gold logo&#10;&#10;Description automatically generated">
            <a:extLst>
              <a:ext uri="{FF2B5EF4-FFF2-40B4-BE49-F238E27FC236}">
                <a16:creationId xmlns:a16="http://schemas.microsoft.com/office/drawing/2014/main" id="{E3736947-017C-5C19-046A-DEDFEB5243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4"/>
          <a:stretch/>
        </p:blipFill>
        <p:spPr>
          <a:xfrm>
            <a:off x="11145256" y="341635"/>
            <a:ext cx="924457" cy="887782"/>
          </a:xfrm>
          <a:prstGeom prst="rect">
            <a:avLst/>
          </a:prstGeom>
        </p:spPr>
      </p:pic>
      <p:pic>
        <p:nvPicPr>
          <p:cNvPr id="45" name="Picture 44" descr="A logo with a building in the center&#10;&#10;Description automatically generated">
            <a:extLst>
              <a:ext uri="{FF2B5EF4-FFF2-40B4-BE49-F238E27FC236}">
                <a16:creationId xmlns:a16="http://schemas.microsoft.com/office/drawing/2014/main" id="{D27F21BB-08E2-F3F5-6124-6CE152925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870" y="1512337"/>
            <a:ext cx="949997" cy="957597"/>
          </a:xfrm>
          <a:prstGeom prst="rect">
            <a:avLst/>
          </a:prstGeom>
        </p:spPr>
      </p:pic>
      <p:pic>
        <p:nvPicPr>
          <p:cNvPr id="47" name="Picture 46" descr="A blue and white circle with black text&#10;&#10;Description automatically generated">
            <a:extLst>
              <a:ext uri="{FF2B5EF4-FFF2-40B4-BE49-F238E27FC236}">
                <a16:creationId xmlns:a16="http://schemas.microsoft.com/office/drawing/2014/main" id="{CAF02965-E3F6-52AD-AE65-CC3C58E150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4" y="186946"/>
            <a:ext cx="717496" cy="61143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D440AA5-3488-8C2D-3FF5-7F65533BC79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9"/>
          <a:stretch/>
        </p:blipFill>
        <p:spPr>
          <a:xfrm>
            <a:off x="6874540" y="1526797"/>
            <a:ext cx="798452" cy="3998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30780D1-894B-5C02-07F9-E1F150A8CE2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9"/>
          <a:stretch/>
        </p:blipFill>
        <p:spPr>
          <a:xfrm>
            <a:off x="8318844" y="2003362"/>
            <a:ext cx="798452" cy="3998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6FADF46-10E7-D90E-9CC5-94D3FA7F748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/>
          <a:stretch/>
        </p:blipFill>
        <p:spPr>
          <a:xfrm>
            <a:off x="5599022" y="6340058"/>
            <a:ext cx="6238095" cy="4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4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D16D6D-8866-88FA-94D3-5DDB4FF4D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0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1F4B947-F88C-8137-0A76-E14A15F34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5114FB4-64B1-1C41-1B45-DDB0F068E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8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0D591327-D926-D93A-4241-58EDD4CA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document&#10;&#10;Description automatically generated">
            <a:extLst>
              <a:ext uri="{FF2B5EF4-FFF2-40B4-BE49-F238E27FC236}">
                <a16:creationId xmlns:a16="http://schemas.microsoft.com/office/drawing/2014/main" id="{FFB89975-B1B9-6BBB-E449-A3E1C694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649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5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Sourav Pattanayak</dc:creator>
  <cp:lastModifiedBy>Sourav Pattanayak</cp:lastModifiedBy>
  <cp:revision>14</cp:revision>
  <dcterms:created xsi:type="dcterms:W3CDTF">2024-07-18T07:24:37Z</dcterms:created>
  <dcterms:modified xsi:type="dcterms:W3CDTF">2024-07-18T08:00:36Z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2024-07-18T07:31:47Z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43d75b18-4585-4202-b63a-d41cc6dfd9c2</vt:lpwstr>
  </property>
  <property fmtid="{D5CDD505-2E9C-101B-9397-08002B2CF9AE}" pid="7" name="MSIP_Label_defa4170-0d19-0005-0004-bc88714345d2_ActionId">
    <vt:lpwstr>7c272dda-4113-4642-9a61-f9cb3e82dcda</vt:lpwstr>
  </property>
  <property fmtid="{D5CDD505-2E9C-101B-9397-08002B2CF9AE}" pid="8" name="MSIP_Label_defa4170-0d19-0005-0004-bc88714345d2_ContentBits">
    <vt:lpwstr>0</vt:lpwstr>
  </property>
</Properties>
</file>