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3" r:id="rId1"/>
  </p:sldMasterIdLst>
  <p:notesMasterIdLst>
    <p:notesMasterId r:id="rId8"/>
  </p:notesMasterIdLst>
  <p:sldIdLst>
    <p:sldId id="261" r:id="rId2"/>
    <p:sldId id="256" r:id="rId3"/>
    <p:sldId id="257" r:id="rId4"/>
    <p:sldId id="259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hnaf\Downloads\students_types_of_wo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Physical Effects After Work</a:t>
            </a:r>
          </a:p>
        </c:rich>
      </c:tx>
      <c:layout>
        <c:manualLayout>
          <c:xMode val="edge"/>
          <c:yMode val="edge"/>
          <c:x val="0.1609686993502150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55469190204435E-2"/>
          <c:y val="0.1311760350258491"/>
          <c:w val="0.95536273929061621"/>
          <c:h val="0.8218995333804884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Number of Child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dLbl>
              <c:idx val="0"/>
              <c:layout>
                <c:manualLayout>
                  <c:x val="2.9357798165137615E-3"/>
                  <c:y val="-3.4386849347533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AA-4706-B935-7C2EECC93690}"/>
                </c:ext>
              </c:extLst>
            </c:dLbl>
            <c:dLbl>
              <c:idx val="1"/>
              <c:layout>
                <c:manualLayout>
                  <c:x val="0"/>
                  <c:y val="-3.03413376595886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AA-4706-B935-7C2EECC93690}"/>
                </c:ext>
              </c:extLst>
            </c:dLbl>
            <c:dLbl>
              <c:idx val="3"/>
              <c:layout>
                <c:manualLayout>
                  <c:x val="0"/>
                  <c:y val="-3.64096051915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AA-4706-B935-7C2EECC93690}"/>
                </c:ext>
              </c:extLst>
            </c:dLbl>
            <c:dLbl>
              <c:idx val="4"/>
              <c:layout>
                <c:manualLayout>
                  <c:x val="0"/>
                  <c:y val="-2.4273070127670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AA-4706-B935-7C2EECC93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Sheet1!$E$2:$E$6</c:f>
              <c:strCache>
                <c:ptCount val="5"/>
                <c:pt idx="0">
                  <c:v>Tired</c:v>
                </c:pt>
                <c:pt idx="1">
                  <c:v>others</c:v>
                </c:pt>
                <c:pt idx="2">
                  <c:v>Body Cramp</c:v>
                </c:pt>
                <c:pt idx="3">
                  <c:v>Headache</c:v>
                </c:pt>
                <c:pt idx="4">
                  <c:v>Weak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9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AA-4706-B935-7C2EECC936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16136608"/>
        <c:axId val="916138576"/>
        <c:axId val="0"/>
      </c:bar3DChart>
      <c:catAx>
        <c:axId val="91613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138576"/>
        <c:crosses val="autoZero"/>
        <c:auto val="1"/>
        <c:lblAlgn val="ctr"/>
        <c:lblOffset val="100"/>
        <c:noMultiLvlLbl val="0"/>
      </c:catAx>
      <c:valAx>
        <c:axId val="9161385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13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8A8AE-FBB3-42FD-B820-6000C7FCA60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D68161-4601-4BEB-B9B4-7F079F5D9272}">
      <dgm:prSet/>
      <dgm:spPr/>
      <dgm:t>
        <a:bodyPr/>
        <a:lstStyle/>
        <a:p>
          <a:r>
            <a:rPr lang="en-US" b="1" i="0"/>
            <a:t>• Talking with child Labors</a:t>
          </a:r>
          <a:endParaRPr lang="en-US"/>
        </a:p>
      </dgm:t>
    </dgm:pt>
    <dgm:pt modelId="{4DAA5E54-921A-4D64-9886-488A3E11C71D}" type="parTrans" cxnId="{44C92A04-C401-4726-A1F6-E7528F142B50}">
      <dgm:prSet/>
      <dgm:spPr/>
      <dgm:t>
        <a:bodyPr/>
        <a:lstStyle/>
        <a:p>
          <a:endParaRPr lang="en-US"/>
        </a:p>
      </dgm:t>
    </dgm:pt>
    <dgm:pt modelId="{1A134C6C-F93A-4378-B17D-B664A4F932FF}" type="sibTrans" cxnId="{44C92A04-C401-4726-A1F6-E7528F142B50}">
      <dgm:prSet/>
      <dgm:spPr/>
      <dgm:t>
        <a:bodyPr/>
        <a:lstStyle/>
        <a:p>
          <a:endParaRPr lang="en-US"/>
        </a:p>
      </dgm:t>
    </dgm:pt>
    <dgm:pt modelId="{F7CC4181-5E16-40C0-9CB4-59B826D65B27}">
      <dgm:prSet/>
      <dgm:spPr/>
      <dgm:t>
        <a:bodyPr/>
        <a:lstStyle/>
        <a:p>
          <a:r>
            <a:rPr lang="en-US" b="1" i="0"/>
            <a:t>• Collecting field data</a:t>
          </a:r>
          <a:endParaRPr lang="en-US"/>
        </a:p>
      </dgm:t>
    </dgm:pt>
    <dgm:pt modelId="{08B03450-4456-4C34-9C16-509742ED9EA4}" type="parTrans" cxnId="{12C1C73B-37CB-4871-B8C1-A7517F975068}">
      <dgm:prSet/>
      <dgm:spPr/>
      <dgm:t>
        <a:bodyPr/>
        <a:lstStyle/>
        <a:p>
          <a:endParaRPr lang="en-US"/>
        </a:p>
      </dgm:t>
    </dgm:pt>
    <dgm:pt modelId="{F2258AB1-6A9B-41CE-A577-AC36D69FE279}" type="sibTrans" cxnId="{12C1C73B-37CB-4871-B8C1-A7517F975068}">
      <dgm:prSet/>
      <dgm:spPr/>
      <dgm:t>
        <a:bodyPr/>
        <a:lstStyle/>
        <a:p>
          <a:endParaRPr lang="en-US"/>
        </a:p>
      </dgm:t>
    </dgm:pt>
    <dgm:pt modelId="{87AFB9CB-D553-43CF-8202-5456450E6462}">
      <dgm:prSet/>
      <dgm:spPr/>
      <dgm:t>
        <a:bodyPr/>
        <a:lstStyle/>
        <a:p>
          <a:r>
            <a:rPr lang="en-US" b="1" i="0"/>
            <a:t>• Discussing with group member</a:t>
          </a:r>
          <a:endParaRPr lang="en-US"/>
        </a:p>
      </dgm:t>
    </dgm:pt>
    <dgm:pt modelId="{07926062-C11E-4E17-8383-D0E62825C309}" type="parTrans" cxnId="{A6AFDBB2-9FA5-4DFB-ABD1-AC7413F8EEE2}">
      <dgm:prSet/>
      <dgm:spPr/>
      <dgm:t>
        <a:bodyPr/>
        <a:lstStyle/>
        <a:p>
          <a:endParaRPr lang="en-US"/>
        </a:p>
      </dgm:t>
    </dgm:pt>
    <dgm:pt modelId="{355EA02C-369C-41E8-B35E-40F04198CC20}" type="sibTrans" cxnId="{A6AFDBB2-9FA5-4DFB-ABD1-AC7413F8EEE2}">
      <dgm:prSet/>
      <dgm:spPr/>
      <dgm:t>
        <a:bodyPr/>
        <a:lstStyle/>
        <a:p>
          <a:endParaRPr lang="en-US"/>
        </a:p>
      </dgm:t>
    </dgm:pt>
    <dgm:pt modelId="{F1FC050B-5388-4B48-8E04-6C7196312C5B}">
      <dgm:prSet/>
      <dgm:spPr/>
      <dgm:t>
        <a:bodyPr/>
        <a:lstStyle/>
        <a:p>
          <a:r>
            <a:rPr lang="en-US" b="1" i="0"/>
            <a:t>• Analyzing those data </a:t>
          </a:r>
          <a:endParaRPr lang="en-US"/>
        </a:p>
      </dgm:t>
    </dgm:pt>
    <dgm:pt modelId="{CCA52403-4760-47FF-993B-FB6AC14D9623}" type="parTrans" cxnId="{42B8D048-1FD1-4739-8B49-D261BDA5BC0F}">
      <dgm:prSet/>
      <dgm:spPr/>
      <dgm:t>
        <a:bodyPr/>
        <a:lstStyle/>
        <a:p>
          <a:endParaRPr lang="en-US"/>
        </a:p>
      </dgm:t>
    </dgm:pt>
    <dgm:pt modelId="{AD0F1BF6-C467-4B9E-9CC3-8C8365F560E9}" type="sibTrans" cxnId="{42B8D048-1FD1-4739-8B49-D261BDA5BC0F}">
      <dgm:prSet/>
      <dgm:spPr/>
      <dgm:t>
        <a:bodyPr/>
        <a:lstStyle/>
        <a:p>
          <a:endParaRPr lang="en-US"/>
        </a:p>
      </dgm:t>
    </dgm:pt>
    <dgm:pt modelId="{A134A613-EC5E-466E-AFDA-A702646EBD38}">
      <dgm:prSet/>
      <dgm:spPr/>
      <dgm:t>
        <a:bodyPr/>
        <a:lstStyle/>
        <a:p>
          <a:r>
            <a:rPr lang="en-US" b="1" i="0"/>
            <a:t>• Counting those data </a:t>
          </a:r>
          <a:endParaRPr lang="en-US"/>
        </a:p>
      </dgm:t>
    </dgm:pt>
    <dgm:pt modelId="{F2C6782B-5ABB-4303-AEA6-1FAABC2C11F5}" type="parTrans" cxnId="{9AC0F957-BD85-441F-9316-CB9105A9DE72}">
      <dgm:prSet/>
      <dgm:spPr/>
      <dgm:t>
        <a:bodyPr/>
        <a:lstStyle/>
        <a:p>
          <a:endParaRPr lang="en-US"/>
        </a:p>
      </dgm:t>
    </dgm:pt>
    <dgm:pt modelId="{B1793D74-358B-4B0A-91D1-FFD10E3F05B9}" type="sibTrans" cxnId="{9AC0F957-BD85-441F-9316-CB9105A9DE72}">
      <dgm:prSet/>
      <dgm:spPr/>
      <dgm:t>
        <a:bodyPr/>
        <a:lstStyle/>
        <a:p>
          <a:endParaRPr lang="en-US"/>
        </a:p>
      </dgm:t>
    </dgm:pt>
    <dgm:pt modelId="{B2F0BA99-350C-473F-9B7C-7CF9F483B684}">
      <dgm:prSet/>
      <dgm:spPr/>
      <dgm:t>
        <a:bodyPr/>
        <a:lstStyle/>
        <a:p>
          <a:r>
            <a:rPr lang="en-US" b="1" i="0"/>
            <a:t>• Plotting in excel sheet </a:t>
          </a:r>
          <a:endParaRPr lang="en-US"/>
        </a:p>
      </dgm:t>
    </dgm:pt>
    <dgm:pt modelId="{94C858E1-19DA-4291-BCBA-83134124FD0A}" type="parTrans" cxnId="{2EB5565E-45F8-416F-A121-D5BFF018A918}">
      <dgm:prSet/>
      <dgm:spPr/>
      <dgm:t>
        <a:bodyPr/>
        <a:lstStyle/>
        <a:p>
          <a:endParaRPr lang="en-US"/>
        </a:p>
      </dgm:t>
    </dgm:pt>
    <dgm:pt modelId="{37CF741C-11D5-47AD-9179-692493EA081C}" type="sibTrans" cxnId="{2EB5565E-45F8-416F-A121-D5BFF018A918}">
      <dgm:prSet/>
      <dgm:spPr/>
      <dgm:t>
        <a:bodyPr/>
        <a:lstStyle/>
        <a:p>
          <a:endParaRPr lang="en-US"/>
        </a:p>
      </dgm:t>
    </dgm:pt>
    <dgm:pt modelId="{8FE4A1F3-6144-4CFC-B474-939AE78E6505}">
      <dgm:prSet/>
      <dgm:spPr/>
      <dgm:t>
        <a:bodyPr/>
        <a:lstStyle/>
        <a:p>
          <a:r>
            <a:rPr lang="en-US" b="1" i="0"/>
            <a:t>• Making pie chart &amp; graphs </a:t>
          </a:r>
          <a:endParaRPr lang="en-US"/>
        </a:p>
      </dgm:t>
    </dgm:pt>
    <dgm:pt modelId="{A6AA688A-512C-4871-916F-2172CF428D92}" type="parTrans" cxnId="{658F0DF9-EA3D-49B3-83E7-B2024558C201}">
      <dgm:prSet/>
      <dgm:spPr/>
      <dgm:t>
        <a:bodyPr/>
        <a:lstStyle/>
        <a:p>
          <a:endParaRPr lang="en-US"/>
        </a:p>
      </dgm:t>
    </dgm:pt>
    <dgm:pt modelId="{116522A0-9DBE-42E9-BAEA-DD4B4313D48D}" type="sibTrans" cxnId="{658F0DF9-EA3D-49B3-83E7-B2024558C201}">
      <dgm:prSet/>
      <dgm:spPr/>
      <dgm:t>
        <a:bodyPr/>
        <a:lstStyle/>
        <a:p>
          <a:endParaRPr lang="en-US"/>
        </a:p>
      </dgm:t>
    </dgm:pt>
    <dgm:pt modelId="{A8CB484C-F906-46FD-BB3D-ED3593ED699C}">
      <dgm:prSet/>
      <dgm:spPr/>
      <dgm:t>
        <a:bodyPr/>
        <a:lstStyle/>
        <a:p>
          <a:r>
            <a:rPr lang="en-US" b="1" i="0"/>
            <a:t>• Preparing research document</a:t>
          </a:r>
          <a:endParaRPr lang="en-US"/>
        </a:p>
      </dgm:t>
    </dgm:pt>
    <dgm:pt modelId="{7E4B4D77-18E0-42A7-821B-ECE520F5DAA8}" type="parTrans" cxnId="{EA8435CF-5931-42C4-ABF6-E9EA9241EC57}">
      <dgm:prSet/>
      <dgm:spPr/>
      <dgm:t>
        <a:bodyPr/>
        <a:lstStyle/>
        <a:p>
          <a:endParaRPr lang="en-US"/>
        </a:p>
      </dgm:t>
    </dgm:pt>
    <dgm:pt modelId="{2587A152-CBE2-40BE-B60A-5AD744589363}" type="sibTrans" cxnId="{EA8435CF-5931-42C4-ABF6-E9EA9241EC57}">
      <dgm:prSet/>
      <dgm:spPr/>
      <dgm:t>
        <a:bodyPr/>
        <a:lstStyle/>
        <a:p>
          <a:endParaRPr lang="en-US"/>
        </a:p>
      </dgm:t>
    </dgm:pt>
    <dgm:pt modelId="{59F9716D-79C0-4406-BB51-99F28159ADB0}" type="pres">
      <dgm:prSet presAssocID="{6A58A8AE-FBB3-42FD-B820-6000C7FCA609}" presName="linear" presStyleCnt="0">
        <dgm:presLayoutVars>
          <dgm:animLvl val="lvl"/>
          <dgm:resizeHandles val="exact"/>
        </dgm:presLayoutVars>
      </dgm:prSet>
      <dgm:spPr/>
    </dgm:pt>
    <dgm:pt modelId="{67B8432E-D33E-420A-BE7E-A12F843A2BF4}" type="pres">
      <dgm:prSet presAssocID="{0FD68161-4601-4BEB-B9B4-7F079F5D927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C79122-100C-47C0-87E0-BACF8E019351}" type="pres">
      <dgm:prSet presAssocID="{1A134C6C-F93A-4378-B17D-B664A4F932FF}" presName="spacer" presStyleCnt="0"/>
      <dgm:spPr/>
    </dgm:pt>
    <dgm:pt modelId="{777B3F34-A570-4C41-BFA1-10534DA50EC4}" type="pres">
      <dgm:prSet presAssocID="{F7CC4181-5E16-40C0-9CB4-59B826D65B2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862B0AC-2B02-41A7-92AA-0CE5BC85F22A}" type="pres">
      <dgm:prSet presAssocID="{F2258AB1-6A9B-41CE-A577-AC36D69FE279}" presName="spacer" presStyleCnt="0"/>
      <dgm:spPr/>
    </dgm:pt>
    <dgm:pt modelId="{FCA12C5A-2F18-43BF-B029-9F814C9DE263}" type="pres">
      <dgm:prSet presAssocID="{87AFB9CB-D553-43CF-8202-5456450E646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14D0499-98E5-46A7-A49D-DDE741D90288}" type="pres">
      <dgm:prSet presAssocID="{355EA02C-369C-41E8-B35E-40F04198CC20}" presName="spacer" presStyleCnt="0"/>
      <dgm:spPr/>
    </dgm:pt>
    <dgm:pt modelId="{139134C5-798E-4E3A-AC15-A71643B0129F}" type="pres">
      <dgm:prSet presAssocID="{F1FC050B-5388-4B48-8E04-6C7196312C5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F10E029-7801-4237-A65A-E613B200A903}" type="pres">
      <dgm:prSet presAssocID="{AD0F1BF6-C467-4B9E-9CC3-8C8365F560E9}" presName="spacer" presStyleCnt="0"/>
      <dgm:spPr/>
    </dgm:pt>
    <dgm:pt modelId="{0299CBE1-4479-4A80-A8AF-0A228713C687}" type="pres">
      <dgm:prSet presAssocID="{A134A613-EC5E-466E-AFDA-A702646EBD3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6D1CFE7-CAFA-4128-B1D9-5A2142110C05}" type="pres">
      <dgm:prSet presAssocID="{B1793D74-358B-4B0A-91D1-FFD10E3F05B9}" presName="spacer" presStyleCnt="0"/>
      <dgm:spPr/>
    </dgm:pt>
    <dgm:pt modelId="{A8AEB59C-2466-45A6-9277-2390D8BEBCC4}" type="pres">
      <dgm:prSet presAssocID="{B2F0BA99-350C-473F-9B7C-7CF9F483B6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B65FF4B-CCF9-4EFE-A9D7-37E3E3148E8B}" type="pres">
      <dgm:prSet presAssocID="{37CF741C-11D5-47AD-9179-692493EA081C}" presName="spacer" presStyleCnt="0"/>
      <dgm:spPr/>
    </dgm:pt>
    <dgm:pt modelId="{50EEF63D-9636-4807-B361-D1F2749B70EB}" type="pres">
      <dgm:prSet presAssocID="{8FE4A1F3-6144-4CFC-B474-939AE78E650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BFAF3BE-8D1F-48EA-A604-0B2A989D979A}" type="pres">
      <dgm:prSet presAssocID="{116522A0-9DBE-42E9-BAEA-DD4B4313D48D}" presName="spacer" presStyleCnt="0"/>
      <dgm:spPr/>
    </dgm:pt>
    <dgm:pt modelId="{02B96387-4485-46C5-8721-2FB9C71A498F}" type="pres">
      <dgm:prSet presAssocID="{A8CB484C-F906-46FD-BB3D-ED3593ED699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4C92A04-C401-4726-A1F6-E7528F142B50}" srcId="{6A58A8AE-FBB3-42FD-B820-6000C7FCA609}" destId="{0FD68161-4601-4BEB-B9B4-7F079F5D9272}" srcOrd="0" destOrd="0" parTransId="{4DAA5E54-921A-4D64-9886-488A3E11C71D}" sibTransId="{1A134C6C-F93A-4378-B17D-B664A4F932FF}"/>
    <dgm:cxn modelId="{A6178207-A237-4802-8565-EAC2C98F2BFA}" type="presOf" srcId="{87AFB9CB-D553-43CF-8202-5456450E6462}" destId="{FCA12C5A-2F18-43BF-B029-9F814C9DE263}" srcOrd="0" destOrd="0" presId="urn:microsoft.com/office/officeart/2005/8/layout/vList2"/>
    <dgm:cxn modelId="{38E80E0C-7489-4017-82A8-077AA503575E}" type="presOf" srcId="{6A58A8AE-FBB3-42FD-B820-6000C7FCA609}" destId="{59F9716D-79C0-4406-BB51-99F28159ADB0}" srcOrd="0" destOrd="0" presId="urn:microsoft.com/office/officeart/2005/8/layout/vList2"/>
    <dgm:cxn modelId="{E062FA27-4C14-49C9-BCD4-E6DB432BAB2B}" type="presOf" srcId="{0FD68161-4601-4BEB-B9B4-7F079F5D9272}" destId="{67B8432E-D33E-420A-BE7E-A12F843A2BF4}" srcOrd="0" destOrd="0" presId="urn:microsoft.com/office/officeart/2005/8/layout/vList2"/>
    <dgm:cxn modelId="{00796035-F2DC-4426-A9B8-F74926C94428}" type="presOf" srcId="{F7CC4181-5E16-40C0-9CB4-59B826D65B27}" destId="{777B3F34-A570-4C41-BFA1-10534DA50EC4}" srcOrd="0" destOrd="0" presId="urn:microsoft.com/office/officeart/2005/8/layout/vList2"/>
    <dgm:cxn modelId="{12C1C73B-37CB-4871-B8C1-A7517F975068}" srcId="{6A58A8AE-FBB3-42FD-B820-6000C7FCA609}" destId="{F7CC4181-5E16-40C0-9CB4-59B826D65B27}" srcOrd="1" destOrd="0" parTransId="{08B03450-4456-4C34-9C16-509742ED9EA4}" sibTransId="{F2258AB1-6A9B-41CE-A577-AC36D69FE279}"/>
    <dgm:cxn modelId="{2EB5565E-45F8-416F-A121-D5BFF018A918}" srcId="{6A58A8AE-FBB3-42FD-B820-6000C7FCA609}" destId="{B2F0BA99-350C-473F-9B7C-7CF9F483B684}" srcOrd="5" destOrd="0" parTransId="{94C858E1-19DA-4291-BCBA-83134124FD0A}" sibTransId="{37CF741C-11D5-47AD-9179-692493EA081C}"/>
    <dgm:cxn modelId="{F244D044-7DD9-47E9-92D4-9CA17F8D2620}" type="presOf" srcId="{F1FC050B-5388-4B48-8E04-6C7196312C5B}" destId="{139134C5-798E-4E3A-AC15-A71643B0129F}" srcOrd="0" destOrd="0" presId="urn:microsoft.com/office/officeart/2005/8/layout/vList2"/>
    <dgm:cxn modelId="{42B8D048-1FD1-4739-8B49-D261BDA5BC0F}" srcId="{6A58A8AE-FBB3-42FD-B820-6000C7FCA609}" destId="{F1FC050B-5388-4B48-8E04-6C7196312C5B}" srcOrd="3" destOrd="0" parTransId="{CCA52403-4760-47FF-993B-FB6AC14D9623}" sibTransId="{AD0F1BF6-C467-4B9E-9CC3-8C8365F560E9}"/>
    <dgm:cxn modelId="{EDAD7E52-0DA3-47AE-9851-58BBE9D01B8C}" type="presOf" srcId="{A134A613-EC5E-466E-AFDA-A702646EBD38}" destId="{0299CBE1-4479-4A80-A8AF-0A228713C687}" srcOrd="0" destOrd="0" presId="urn:microsoft.com/office/officeart/2005/8/layout/vList2"/>
    <dgm:cxn modelId="{9AC0F957-BD85-441F-9316-CB9105A9DE72}" srcId="{6A58A8AE-FBB3-42FD-B820-6000C7FCA609}" destId="{A134A613-EC5E-466E-AFDA-A702646EBD38}" srcOrd="4" destOrd="0" parTransId="{F2C6782B-5ABB-4303-AEA6-1FAABC2C11F5}" sibTransId="{B1793D74-358B-4B0A-91D1-FFD10E3F05B9}"/>
    <dgm:cxn modelId="{1251BB90-D181-4BEF-9EFF-FD769188C559}" type="presOf" srcId="{8FE4A1F3-6144-4CFC-B474-939AE78E6505}" destId="{50EEF63D-9636-4807-B361-D1F2749B70EB}" srcOrd="0" destOrd="0" presId="urn:microsoft.com/office/officeart/2005/8/layout/vList2"/>
    <dgm:cxn modelId="{B1B153B1-4987-4D61-AD47-12AB92AF1A7E}" type="presOf" srcId="{B2F0BA99-350C-473F-9B7C-7CF9F483B684}" destId="{A8AEB59C-2466-45A6-9277-2390D8BEBCC4}" srcOrd="0" destOrd="0" presId="urn:microsoft.com/office/officeart/2005/8/layout/vList2"/>
    <dgm:cxn modelId="{A6AFDBB2-9FA5-4DFB-ABD1-AC7413F8EEE2}" srcId="{6A58A8AE-FBB3-42FD-B820-6000C7FCA609}" destId="{87AFB9CB-D553-43CF-8202-5456450E6462}" srcOrd="2" destOrd="0" parTransId="{07926062-C11E-4E17-8383-D0E62825C309}" sibTransId="{355EA02C-369C-41E8-B35E-40F04198CC20}"/>
    <dgm:cxn modelId="{EA8435CF-5931-42C4-ABF6-E9EA9241EC57}" srcId="{6A58A8AE-FBB3-42FD-B820-6000C7FCA609}" destId="{A8CB484C-F906-46FD-BB3D-ED3593ED699C}" srcOrd="7" destOrd="0" parTransId="{7E4B4D77-18E0-42A7-821B-ECE520F5DAA8}" sibTransId="{2587A152-CBE2-40BE-B60A-5AD744589363}"/>
    <dgm:cxn modelId="{8749E7ED-A5B9-4983-B608-C88395F70F63}" type="presOf" srcId="{A8CB484C-F906-46FD-BB3D-ED3593ED699C}" destId="{02B96387-4485-46C5-8721-2FB9C71A498F}" srcOrd="0" destOrd="0" presId="urn:microsoft.com/office/officeart/2005/8/layout/vList2"/>
    <dgm:cxn modelId="{658F0DF9-EA3D-49B3-83E7-B2024558C201}" srcId="{6A58A8AE-FBB3-42FD-B820-6000C7FCA609}" destId="{8FE4A1F3-6144-4CFC-B474-939AE78E6505}" srcOrd="6" destOrd="0" parTransId="{A6AA688A-512C-4871-916F-2172CF428D92}" sibTransId="{116522A0-9DBE-42E9-BAEA-DD4B4313D48D}"/>
    <dgm:cxn modelId="{47E1B9FA-A3AD-469D-8256-47A50CD928F2}" type="presParOf" srcId="{59F9716D-79C0-4406-BB51-99F28159ADB0}" destId="{67B8432E-D33E-420A-BE7E-A12F843A2BF4}" srcOrd="0" destOrd="0" presId="urn:microsoft.com/office/officeart/2005/8/layout/vList2"/>
    <dgm:cxn modelId="{54D37E50-64AA-4620-BADB-386B521BFA8E}" type="presParOf" srcId="{59F9716D-79C0-4406-BB51-99F28159ADB0}" destId="{B6C79122-100C-47C0-87E0-BACF8E019351}" srcOrd="1" destOrd="0" presId="urn:microsoft.com/office/officeart/2005/8/layout/vList2"/>
    <dgm:cxn modelId="{E8E25FB1-5CB2-40B1-B1A9-33E4185A4995}" type="presParOf" srcId="{59F9716D-79C0-4406-BB51-99F28159ADB0}" destId="{777B3F34-A570-4C41-BFA1-10534DA50EC4}" srcOrd="2" destOrd="0" presId="urn:microsoft.com/office/officeart/2005/8/layout/vList2"/>
    <dgm:cxn modelId="{FF3791E3-A182-4F01-875C-E182D6B9D3C6}" type="presParOf" srcId="{59F9716D-79C0-4406-BB51-99F28159ADB0}" destId="{0862B0AC-2B02-41A7-92AA-0CE5BC85F22A}" srcOrd="3" destOrd="0" presId="urn:microsoft.com/office/officeart/2005/8/layout/vList2"/>
    <dgm:cxn modelId="{CCB8BF39-7A1E-4ADC-9D7E-6CF43A3C78B7}" type="presParOf" srcId="{59F9716D-79C0-4406-BB51-99F28159ADB0}" destId="{FCA12C5A-2F18-43BF-B029-9F814C9DE263}" srcOrd="4" destOrd="0" presId="urn:microsoft.com/office/officeart/2005/8/layout/vList2"/>
    <dgm:cxn modelId="{05852BFF-7070-4354-B4E7-8566F0B9CEA9}" type="presParOf" srcId="{59F9716D-79C0-4406-BB51-99F28159ADB0}" destId="{D14D0499-98E5-46A7-A49D-DDE741D90288}" srcOrd="5" destOrd="0" presId="urn:microsoft.com/office/officeart/2005/8/layout/vList2"/>
    <dgm:cxn modelId="{39517C13-0757-4C75-9243-97A174B85753}" type="presParOf" srcId="{59F9716D-79C0-4406-BB51-99F28159ADB0}" destId="{139134C5-798E-4E3A-AC15-A71643B0129F}" srcOrd="6" destOrd="0" presId="urn:microsoft.com/office/officeart/2005/8/layout/vList2"/>
    <dgm:cxn modelId="{67B919A5-196A-431D-B899-0A513BDC0454}" type="presParOf" srcId="{59F9716D-79C0-4406-BB51-99F28159ADB0}" destId="{0F10E029-7801-4237-A65A-E613B200A903}" srcOrd="7" destOrd="0" presId="urn:microsoft.com/office/officeart/2005/8/layout/vList2"/>
    <dgm:cxn modelId="{5D4FD7F9-D3EA-49D6-8B99-B3AFE304AC8A}" type="presParOf" srcId="{59F9716D-79C0-4406-BB51-99F28159ADB0}" destId="{0299CBE1-4479-4A80-A8AF-0A228713C687}" srcOrd="8" destOrd="0" presId="urn:microsoft.com/office/officeart/2005/8/layout/vList2"/>
    <dgm:cxn modelId="{E15825C7-FF2C-482E-A73F-6F5B00CEB339}" type="presParOf" srcId="{59F9716D-79C0-4406-BB51-99F28159ADB0}" destId="{16D1CFE7-CAFA-4128-B1D9-5A2142110C05}" srcOrd="9" destOrd="0" presId="urn:microsoft.com/office/officeart/2005/8/layout/vList2"/>
    <dgm:cxn modelId="{93C7CB85-AD0D-4557-BE7C-7FD77F79495E}" type="presParOf" srcId="{59F9716D-79C0-4406-BB51-99F28159ADB0}" destId="{A8AEB59C-2466-45A6-9277-2390D8BEBCC4}" srcOrd="10" destOrd="0" presId="urn:microsoft.com/office/officeart/2005/8/layout/vList2"/>
    <dgm:cxn modelId="{F9528570-D0FF-4556-8CC2-E4F955B19320}" type="presParOf" srcId="{59F9716D-79C0-4406-BB51-99F28159ADB0}" destId="{3B65FF4B-CCF9-4EFE-A9D7-37E3E3148E8B}" srcOrd="11" destOrd="0" presId="urn:microsoft.com/office/officeart/2005/8/layout/vList2"/>
    <dgm:cxn modelId="{24A160C7-2EB0-449D-9922-355342B8C0D1}" type="presParOf" srcId="{59F9716D-79C0-4406-BB51-99F28159ADB0}" destId="{50EEF63D-9636-4807-B361-D1F2749B70EB}" srcOrd="12" destOrd="0" presId="urn:microsoft.com/office/officeart/2005/8/layout/vList2"/>
    <dgm:cxn modelId="{A501A087-F50B-4347-8513-E5FFA40ABFA0}" type="presParOf" srcId="{59F9716D-79C0-4406-BB51-99F28159ADB0}" destId="{1BFAF3BE-8D1F-48EA-A604-0B2A989D979A}" srcOrd="13" destOrd="0" presId="urn:microsoft.com/office/officeart/2005/8/layout/vList2"/>
    <dgm:cxn modelId="{20047B10-B4F3-4FF8-94B4-11E383EE7B41}" type="presParOf" srcId="{59F9716D-79C0-4406-BB51-99F28159ADB0}" destId="{02B96387-4485-46C5-8721-2FB9C71A498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10A8E3-0A37-45DB-A7A8-CAAADF85C2F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702AEF-06EB-4A1D-81A8-FFD279A8978B}">
      <dgm:prSet/>
      <dgm:spPr/>
      <dgm:t>
        <a:bodyPr/>
        <a:lstStyle/>
        <a:p>
          <a:r>
            <a:rPr lang="en-US" b="1" i="0"/>
            <a:t>• Free school improvement for child labors. </a:t>
          </a:r>
          <a:endParaRPr lang="en-US"/>
        </a:p>
      </dgm:t>
    </dgm:pt>
    <dgm:pt modelId="{74C8A383-D74E-4C85-961C-4F89CEEB6450}" type="parTrans" cxnId="{BE0ECD94-088C-4A83-B32A-21D2D75A0466}">
      <dgm:prSet/>
      <dgm:spPr/>
      <dgm:t>
        <a:bodyPr/>
        <a:lstStyle/>
        <a:p>
          <a:endParaRPr lang="en-US"/>
        </a:p>
      </dgm:t>
    </dgm:pt>
    <dgm:pt modelId="{99F4CE94-8417-4954-8D4A-3E59E0DCAAB3}" type="sibTrans" cxnId="{BE0ECD94-088C-4A83-B32A-21D2D75A0466}">
      <dgm:prSet/>
      <dgm:spPr/>
      <dgm:t>
        <a:bodyPr/>
        <a:lstStyle/>
        <a:p>
          <a:endParaRPr lang="en-US"/>
        </a:p>
      </dgm:t>
    </dgm:pt>
    <dgm:pt modelId="{D225DAB4-3AC7-4882-91F3-E8D6C8579964}">
      <dgm:prSet/>
      <dgm:spPr/>
      <dgm:t>
        <a:bodyPr/>
        <a:lstStyle/>
        <a:p>
          <a:r>
            <a:rPr lang="en-US" b="1" i="0"/>
            <a:t>• Awaring child labors about free schools. </a:t>
          </a:r>
          <a:endParaRPr lang="en-US"/>
        </a:p>
      </dgm:t>
    </dgm:pt>
    <dgm:pt modelId="{09D84649-40D9-401E-B28C-0606822385F9}" type="parTrans" cxnId="{FCECBD07-F461-444C-B588-61E775606404}">
      <dgm:prSet/>
      <dgm:spPr/>
      <dgm:t>
        <a:bodyPr/>
        <a:lstStyle/>
        <a:p>
          <a:endParaRPr lang="en-US"/>
        </a:p>
      </dgm:t>
    </dgm:pt>
    <dgm:pt modelId="{73BA6023-67BE-4AE6-8D82-FEC58A686056}" type="sibTrans" cxnId="{FCECBD07-F461-444C-B588-61E775606404}">
      <dgm:prSet/>
      <dgm:spPr/>
      <dgm:t>
        <a:bodyPr/>
        <a:lstStyle/>
        <a:p>
          <a:endParaRPr lang="en-US"/>
        </a:p>
      </dgm:t>
    </dgm:pt>
    <dgm:pt modelId="{05A0ED58-222F-478B-B3A3-787BF4921AA7}">
      <dgm:prSet/>
      <dgm:spPr/>
      <dgm:t>
        <a:bodyPr/>
        <a:lstStyle/>
        <a:p>
          <a:r>
            <a:rPr lang="en-US" b="1" i="0"/>
            <a:t>• Explaining them the importance of     education. </a:t>
          </a:r>
          <a:endParaRPr lang="en-US"/>
        </a:p>
      </dgm:t>
    </dgm:pt>
    <dgm:pt modelId="{198065C3-BC88-4105-9C45-702876EC3E01}" type="parTrans" cxnId="{0BC97587-2CCE-4846-86C3-88AC8F76103D}">
      <dgm:prSet/>
      <dgm:spPr/>
      <dgm:t>
        <a:bodyPr/>
        <a:lstStyle/>
        <a:p>
          <a:endParaRPr lang="en-US"/>
        </a:p>
      </dgm:t>
    </dgm:pt>
    <dgm:pt modelId="{538E154F-EA64-4075-B310-354C2FF3D31C}" type="sibTrans" cxnId="{0BC97587-2CCE-4846-86C3-88AC8F76103D}">
      <dgm:prSet/>
      <dgm:spPr/>
      <dgm:t>
        <a:bodyPr/>
        <a:lstStyle/>
        <a:p>
          <a:endParaRPr lang="en-US"/>
        </a:p>
      </dgm:t>
    </dgm:pt>
    <dgm:pt modelId="{93C61CDB-194E-42E0-9CDC-95A23889E525}">
      <dgm:prSet/>
      <dgm:spPr/>
      <dgm:t>
        <a:bodyPr/>
        <a:lstStyle/>
        <a:p>
          <a:r>
            <a:rPr lang="en-US" b="1" i="0"/>
            <a:t>• Influence other people to do so.</a:t>
          </a:r>
          <a:endParaRPr lang="en-US"/>
        </a:p>
      </dgm:t>
    </dgm:pt>
    <dgm:pt modelId="{DE04C869-F897-471A-88D3-81B00D38DA7E}" type="parTrans" cxnId="{D5EE6EAB-D5E0-4C9E-9C63-C63651667BE3}">
      <dgm:prSet/>
      <dgm:spPr/>
      <dgm:t>
        <a:bodyPr/>
        <a:lstStyle/>
        <a:p>
          <a:endParaRPr lang="en-US"/>
        </a:p>
      </dgm:t>
    </dgm:pt>
    <dgm:pt modelId="{6389507F-DD61-4F7F-B221-7517195FBA02}" type="sibTrans" cxnId="{D5EE6EAB-D5E0-4C9E-9C63-C63651667BE3}">
      <dgm:prSet/>
      <dgm:spPr/>
      <dgm:t>
        <a:bodyPr/>
        <a:lstStyle/>
        <a:p>
          <a:endParaRPr lang="en-US"/>
        </a:p>
      </dgm:t>
    </dgm:pt>
    <dgm:pt modelId="{12805E7D-F217-4F2F-A842-D80BF845E44F}" type="pres">
      <dgm:prSet presAssocID="{9310A8E3-0A37-45DB-A7A8-CAAADF85C2F2}" presName="outerComposite" presStyleCnt="0">
        <dgm:presLayoutVars>
          <dgm:chMax val="5"/>
          <dgm:dir/>
          <dgm:resizeHandles val="exact"/>
        </dgm:presLayoutVars>
      </dgm:prSet>
      <dgm:spPr/>
    </dgm:pt>
    <dgm:pt modelId="{73A0FB84-9F1B-484B-B3EE-30FAF09A9B59}" type="pres">
      <dgm:prSet presAssocID="{9310A8E3-0A37-45DB-A7A8-CAAADF85C2F2}" presName="dummyMaxCanvas" presStyleCnt="0">
        <dgm:presLayoutVars/>
      </dgm:prSet>
      <dgm:spPr/>
    </dgm:pt>
    <dgm:pt modelId="{CD0BD81D-A2DD-4645-82A6-E4383DE14865}" type="pres">
      <dgm:prSet presAssocID="{9310A8E3-0A37-45DB-A7A8-CAAADF85C2F2}" presName="FourNodes_1" presStyleLbl="node1" presStyleIdx="0" presStyleCnt="4">
        <dgm:presLayoutVars>
          <dgm:bulletEnabled val="1"/>
        </dgm:presLayoutVars>
      </dgm:prSet>
      <dgm:spPr/>
    </dgm:pt>
    <dgm:pt modelId="{AEDAA1D1-1583-4EC1-B8B2-64E9BA371D6B}" type="pres">
      <dgm:prSet presAssocID="{9310A8E3-0A37-45DB-A7A8-CAAADF85C2F2}" presName="FourNodes_2" presStyleLbl="node1" presStyleIdx="1" presStyleCnt="4">
        <dgm:presLayoutVars>
          <dgm:bulletEnabled val="1"/>
        </dgm:presLayoutVars>
      </dgm:prSet>
      <dgm:spPr/>
    </dgm:pt>
    <dgm:pt modelId="{C0EA2712-FB5B-4FBC-B872-C302761A6E63}" type="pres">
      <dgm:prSet presAssocID="{9310A8E3-0A37-45DB-A7A8-CAAADF85C2F2}" presName="FourNodes_3" presStyleLbl="node1" presStyleIdx="2" presStyleCnt="4">
        <dgm:presLayoutVars>
          <dgm:bulletEnabled val="1"/>
        </dgm:presLayoutVars>
      </dgm:prSet>
      <dgm:spPr/>
    </dgm:pt>
    <dgm:pt modelId="{BA4F4792-4C1E-4309-A36A-3E6CEB9EC085}" type="pres">
      <dgm:prSet presAssocID="{9310A8E3-0A37-45DB-A7A8-CAAADF85C2F2}" presName="FourNodes_4" presStyleLbl="node1" presStyleIdx="3" presStyleCnt="4">
        <dgm:presLayoutVars>
          <dgm:bulletEnabled val="1"/>
        </dgm:presLayoutVars>
      </dgm:prSet>
      <dgm:spPr/>
    </dgm:pt>
    <dgm:pt modelId="{2DD2AA08-4CD4-4FE3-B8B9-8F35210E9BC1}" type="pres">
      <dgm:prSet presAssocID="{9310A8E3-0A37-45DB-A7A8-CAAADF85C2F2}" presName="FourConn_1-2" presStyleLbl="fgAccFollowNode1" presStyleIdx="0" presStyleCnt="3">
        <dgm:presLayoutVars>
          <dgm:bulletEnabled val="1"/>
        </dgm:presLayoutVars>
      </dgm:prSet>
      <dgm:spPr/>
    </dgm:pt>
    <dgm:pt modelId="{FDE598A0-D9D1-4774-9603-056141535C01}" type="pres">
      <dgm:prSet presAssocID="{9310A8E3-0A37-45DB-A7A8-CAAADF85C2F2}" presName="FourConn_2-3" presStyleLbl="fgAccFollowNode1" presStyleIdx="1" presStyleCnt="3">
        <dgm:presLayoutVars>
          <dgm:bulletEnabled val="1"/>
        </dgm:presLayoutVars>
      </dgm:prSet>
      <dgm:spPr/>
    </dgm:pt>
    <dgm:pt modelId="{C61BD237-CA1F-401F-930C-78BFB12898AD}" type="pres">
      <dgm:prSet presAssocID="{9310A8E3-0A37-45DB-A7A8-CAAADF85C2F2}" presName="FourConn_3-4" presStyleLbl="fgAccFollowNode1" presStyleIdx="2" presStyleCnt="3">
        <dgm:presLayoutVars>
          <dgm:bulletEnabled val="1"/>
        </dgm:presLayoutVars>
      </dgm:prSet>
      <dgm:spPr/>
    </dgm:pt>
    <dgm:pt modelId="{F1B08125-A036-4EA9-B79F-028B0E5C6745}" type="pres">
      <dgm:prSet presAssocID="{9310A8E3-0A37-45DB-A7A8-CAAADF85C2F2}" presName="FourNodes_1_text" presStyleLbl="node1" presStyleIdx="3" presStyleCnt="4">
        <dgm:presLayoutVars>
          <dgm:bulletEnabled val="1"/>
        </dgm:presLayoutVars>
      </dgm:prSet>
      <dgm:spPr/>
    </dgm:pt>
    <dgm:pt modelId="{0A740BC5-07E6-4776-89B0-0DB36705C43A}" type="pres">
      <dgm:prSet presAssocID="{9310A8E3-0A37-45DB-A7A8-CAAADF85C2F2}" presName="FourNodes_2_text" presStyleLbl="node1" presStyleIdx="3" presStyleCnt="4">
        <dgm:presLayoutVars>
          <dgm:bulletEnabled val="1"/>
        </dgm:presLayoutVars>
      </dgm:prSet>
      <dgm:spPr/>
    </dgm:pt>
    <dgm:pt modelId="{3FC31E7F-A844-40C9-9B4A-F0693CB4C61D}" type="pres">
      <dgm:prSet presAssocID="{9310A8E3-0A37-45DB-A7A8-CAAADF85C2F2}" presName="FourNodes_3_text" presStyleLbl="node1" presStyleIdx="3" presStyleCnt="4">
        <dgm:presLayoutVars>
          <dgm:bulletEnabled val="1"/>
        </dgm:presLayoutVars>
      </dgm:prSet>
      <dgm:spPr/>
    </dgm:pt>
    <dgm:pt modelId="{8CE07C02-B534-4FF4-BA1A-6F2E19E02CF4}" type="pres">
      <dgm:prSet presAssocID="{9310A8E3-0A37-45DB-A7A8-CAAADF85C2F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DFCD603-9EB2-48B3-83C6-B03943EACA20}" type="presOf" srcId="{D225DAB4-3AC7-4882-91F3-E8D6C8579964}" destId="{AEDAA1D1-1583-4EC1-B8B2-64E9BA371D6B}" srcOrd="0" destOrd="0" presId="urn:microsoft.com/office/officeart/2005/8/layout/vProcess5"/>
    <dgm:cxn modelId="{FCECBD07-F461-444C-B588-61E775606404}" srcId="{9310A8E3-0A37-45DB-A7A8-CAAADF85C2F2}" destId="{D225DAB4-3AC7-4882-91F3-E8D6C8579964}" srcOrd="1" destOrd="0" parTransId="{09D84649-40D9-401E-B28C-0606822385F9}" sibTransId="{73BA6023-67BE-4AE6-8D82-FEC58A686056}"/>
    <dgm:cxn modelId="{41E30F13-903F-476F-87F9-A4C9764FE5BD}" type="presOf" srcId="{538E154F-EA64-4075-B310-354C2FF3D31C}" destId="{C61BD237-CA1F-401F-930C-78BFB12898AD}" srcOrd="0" destOrd="0" presId="urn:microsoft.com/office/officeart/2005/8/layout/vProcess5"/>
    <dgm:cxn modelId="{06D71A17-0456-475A-A758-1FE80CB2E50D}" type="presOf" srcId="{99F4CE94-8417-4954-8D4A-3E59E0DCAAB3}" destId="{2DD2AA08-4CD4-4FE3-B8B9-8F35210E9BC1}" srcOrd="0" destOrd="0" presId="urn:microsoft.com/office/officeart/2005/8/layout/vProcess5"/>
    <dgm:cxn modelId="{05F2354A-18AE-4659-BF50-DE4C2EB21D67}" type="presOf" srcId="{93C61CDB-194E-42E0-9CDC-95A23889E525}" destId="{BA4F4792-4C1E-4309-A36A-3E6CEB9EC085}" srcOrd="0" destOrd="0" presId="urn:microsoft.com/office/officeart/2005/8/layout/vProcess5"/>
    <dgm:cxn modelId="{E762CB6F-FB6B-4A59-8696-BF2792002D12}" type="presOf" srcId="{05A0ED58-222F-478B-B3A3-787BF4921AA7}" destId="{3FC31E7F-A844-40C9-9B4A-F0693CB4C61D}" srcOrd="1" destOrd="0" presId="urn:microsoft.com/office/officeart/2005/8/layout/vProcess5"/>
    <dgm:cxn modelId="{C380DA56-B30E-42C6-B9EA-171BA683C0E4}" type="presOf" srcId="{05A0ED58-222F-478B-B3A3-787BF4921AA7}" destId="{C0EA2712-FB5B-4FBC-B872-C302761A6E63}" srcOrd="0" destOrd="0" presId="urn:microsoft.com/office/officeart/2005/8/layout/vProcess5"/>
    <dgm:cxn modelId="{0BC97587-2CCE-4846-86C3-88AC8F76103D}" srcId="{9310A8E3-0A37-45DB-A7A8-CAAADF85C2F2}" destId="{05A0ED58-222F-478B-B3A3-787BF4921AA7}" srcOrd="2" destOrd="0" parTransId="{198065C3-BC88-4105-9C45-702876EC3E01}" sibTransId="{538E154F-EA64-4075-B310-354C2FF3D31C}"/>
    <dgm:cxn modelId="{9D7EA78B-0F7A-4605-B1D9-37B44540A206}" type="presOf" srcId="{9310A8E3-0A37-45DB-A7A8-CAAADF85C2F2}" destId="{12805E7D-F217-4F2F-A842-D80BF845E44F}" srcOrd="0" destOrd="0" presId="urn:microsoft.com/office/officeart/2005/8/layout/vProcess5"/>
    <dgm:cxn modelId="{BE0ECD94-088C-4A83-B32A-21D2D75A0466}" srcId="{9310A8E3-0A37-45DB-A7A8-CAAADF85C2F2}" destId="{2C702AEF-06EB-4A1D-81A8-FFD279A8978B}" srcOrd="0" destOrd="0" parTransId="{74C8A383-D74E-4C85-961C-4F89CEEB6450}" sibTransId="{99F4CE94-8417-4954-8D4A-3E59E0DCAAB3}"/>
    <dgm:cxn modelId="{D5EE6EAB-D5E0-4C9E-9C63-C63651667BE3}" srcId="{9310A8E3-0A37-45DB-A7A8-CAAADF85C2F2}" destId="{93C61CDB-194E-42E0-9CDC-95A23889E525}" srcOrd="3" destOrd="0" parTransId="{DE04C869-F897-471A-88D3-81B00D38DA7E}" sibTransId="{6389507F-DD61-4F7F-B221-7517195FBA02}"/>
    <dgm:cxn modelId="{2070FFBA-24AD-46EE-B85C-2A3FEDD57E2C}" type="presOf" srcId="{73BA6023-67BE-4AE6-8D82-FEC58A686056}" destId="{FDE598A0-D9D1-4774-9603-056141535C01}" srcOrd="0" destOrd="0" presId="urn:microsoft.com/office/officeart/2005/8/layout/vProcess5"/>
    <dgm:cxn modelId="{6A2395C2-C6BA-43A4-9099-23D02235B8BE}" type="presOf" srcId="{93C61CDB-194E-42E0-9CDC-95A23889E525}" destId="{8CE07C02-B534-4FF4-BA1A-6F2E19E02CF4}" srcOrd="1" destOrd="0" presId="urn:microsoft.com/office/officeart/2005/8/layout/vProcess5"/>
    <dgm:cxn modelId="{97AFFBDE-E3A8-4CED-BE9F-EE894039D712}" type="presOf" srcId="{D225DAB4-3AC7-4882-91F3-E8D6C8579964}" destId="{0A740BC5-07E6-4776-89B0-0DB36705C43A}" srcOrd="1" destOrd="0" presId="urn:microsoft.com/office/officeart/2005/8/layout/vProcess5"/>
    <dgm:cxn modelId="{3E2DA9E9-7EDD-4CB7-A26E-B3AFC4AC5385}" type="presOf" srcId="{2C702AEF-06EB-4A1D-81A8-FFD279A8978B}" destId="{CD0BD81D-A2DD-4645-82A6-E4383DE14865}" srcOrd="0" destOrd="0" presId="urn:microsoft.com/office/officeart/2005/8/layout/vProcess5"/>
    <dgm:cxn modelId="{3D58A7ED-ADE3-44FD-83F0-BFE0975B2590}" type="presOf" srcId="{2C702AEF-06EB-4A1D-81A8-FFD279A8978B}" destId="{F1B08125-A036-4EA9-B79F-028B0E5C6745}" srcOrd="1" destOrd="0" presId="urn:microsoft.com/office/officeart/2005/8/layout/vProcess5"/>
    <dgm:cxn modelId="{B492318C-7D38-4FB3-B472-5D7E52CF4126}" type="presParOf" srcId="{12805E7D-F217-4F2F-A842-D80BF845E44F}" destId="{73A0FB84-9F1B-484B-B3EE-30FAF09A9B59}" srcOrd="0" destOrd="0" presId="urn:microsoft.com/office/officeart/2005/8/layout/vProcess5"/>
    <dgm:cxn modelId="{EEFB3D9E-6A58-4E95-9089-B3F15A934468}" type="presParOf" srcId="{12805E7D-F217-4F2F-A842-D80BF845E44F}" destId="{CD0BD81D-A2DD-4645-82A6-E4383DE14865}" srcOrd="1" destOrd="0" presId="urn:microsoft.com/office/officeart/2005/8/layout/vProcess5"/>
    <dgm:cxn modelId="{A08128AF-0B9F-49A2-B214-5BCB629E6ED1}" type="presParOf" srcId="{12805E7D-F217-4F2F-A842-D80BF845E44F}" destId="{AEDAA1D1-1583-4EC1-B8B2-64E9BA371D6B}" srcOrd="2" destOrd="0" presId="urn:microsoft.com/office/officeart/2005/8/layout/vProcess5"/>
    <dgm:cxn modelId="{AB892231-E17C-4F3C-BEDE-564A23215B93}" type="presParOf" srcId="{12805E7D-F217-4F2F-A842-D80BF845E44F}" destId="{C0EA2712-FB5B-4FBC-B872-C302761A6E63}" srcOrd="3" destOrd="0" presId="urn:microsoft.com/office/officeart/2005/8/layout/vProcess5"/>
    <dgm:cxn modelId="{FB1516D0-80AD-4464-8743-038E293D3487}" type="presParOf" srcId="{12805E7D-F217-4F2F-A842-D80BF845E44F}" destId="{BA4F4792-4C1E-4309-A36A-3E6CEB9EC085}" srcOrd="4" destOrd="0" presId="urn:microsoft.com/office/officeart/2005/8/layout/vProcess5"/>
    <dgm:cxn modelId="{E42DDA7D-829D-4C1A-92CC-8F80F00D57E7}" type="presParOf" srcId="{12805E7D-F217-4F2F-A842-D80BF845E44F}" destId="{2DD2AA08-4CD4-4FE3-B8B9-8F35210E9BC1}" srcOrd="5" destOrd="0" presId="urn:microsoft.com/office/officeart/2005/8/layout/vProcess5"/>
    <dgm:cxn modelId="{84B901E0-F3BD-4CD6-AA96-B2A5BC43A8B1}" type="presParOf" srcId="{12805E7D-F217-4F2F-A842-D80BF845E44F}" destId="{FDE598A0-D9D1-4774-9603-056141535C01}" srcOrd="6" destOrd="0" presId="urn:microsoft.com/office/officeart/2005/8/layout/vProcess5"/>
    <dgm:cxn modelId="{6B39DF16-CB7E-4BF5-BE16-1898E0BC517B}" type="presParOf" srcId="{12805E7D-F217-4F2F-A842-D80BF845E44F}" destId="{C61BD237-CA1F-401F-930C-78BFB12898AD}" srcOrd="7" destOrd="0" presId="urn:microsoft.com/office/officeart/2005/8/layout/vProcess5"/>
    <dgm:cxn modelId="{75C9F0C5-A86B-4338-A128-E99D6871E136}" type="presParOf" srcId="{12805E7D-F217-4F2F-A842-D80BF845E44F}" destId="{F1B08125-A036-4EA9-B79F-028B0E5C6745}" srcOrd="8" destOrd="0" presId="urn:microsoft.com/office/officeart/2005/8/layout/vProcess5"/>
    <dgm:cxn modelId="{4A128257-3963-435F-A5B1-92839A6F9DB6}" type="presParOf" srcId="{12805E7D-F217-4F2F-A842-D80BF845E44F}" destId="{0A740BC5-07E6-4776-89B0-0DB36705C43A}" srcOrd="9" destOrd="0" presId="urn:microsoft.com/office/officeart/2005/8/layout/vProcess5"/>
    <dgm:cxn modelId="{42C54CE1-2308-4AC1-A627-E01ECBE13FD7}" type="presParOf" srcId="{12805E7D-F217-4F2F-A842-D80BF845E44F}" destId="{3FC31E7F-A844-40C9-9B4A-F0693CB4C61D}" srcOrd="10" destOrd="0" presId="urn:microsoft.com/office/officeart/2005/8/layout/vProcess5"/>
    <dgm:cxn modelId="{37C8159D-383A-4A80-ABE7-16CD6551381C}" type="presParOf" srcId="{12805E7D-F217-4F2F-A842-D80BF845E44F}" destId="{8CE07C02-B534-4FF4-BA1A-6F2E19E02C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432E-D33E-420A-BE7E-A12F843A2BF4}">
      <dsp:nvSpPr>
        <dsp:cNvPr id="0" name=""/>
        <dsp:cNvSpPr/>
      </dsp:nvSpPr>
      <dsp:spPr>
        <a:xfrm>
          <a:off x="0" y="1102"/>
          <a:ext cx="4971603" cy="421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Talking with child Labors</a:t>
          </a:r>
          <a:endParaRPr lang="en-US" sz="1800" kern="1200"/>
        </a:p>
      </dsp:txBody>
      <dsp:txXfrm>
        <a:off x="20561" y="21663"/>
        <a:ext cx="4930481" cy="380078"/>
      </dsp:txXfrm>
    </dsp:sp>
    <dsp:sp modelId="{777B3F34-A570-4C41-BFA1-10534DA50EC4}">
      <dsp:nvSpPr>
        <dsp:cNvPr id="0" name=""/>
        <dsp:cNvSpPr/>
      </dsp:nvSpPr>
      <dsp:spPr>
        <a:xfrm>
          <a:off x="0" y="474143"/>
          <a:ext cx="4971603" cy="421200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Collecting field data</a:t>
          </a:r>
          <a:endParaRPr lang="en-US" sz="1800" kern="1200"/>
        </a:p>
      </dsp:txBody>
      <dsp:txXfrm>
        <a:off x="20561" y="494704"/>
        <a:ext cx="4930481" cy="380078"/>
      </dsp:txXfrm>
    </dsp:sp>
    <dsp:sp modelId="{FCA12C5A-2F18-43BF-B029-9F814C9DE263}">
      <dsp:nvSpPr>
        <dsp:cNvPr id="0" name=""/>
        <dsp:cNvSpPr/>
      </dsp:nvSpPr>
      <dsp:spPr>
        <a:xfrm>
          <a:off x="0" y="947183"/>
          <a:ext cx="4971603" cy="421200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Discussing with group member</a:t>
          </a:r>
          <a:endParaRPr lang="en-US" sz="1800" kern="1200"/>
        </a:p>
      </dsp:txBody>
      <dsp:txXfrm>
        <a:off x="20561" y="967744"/>
        <a:ext cx="4930481" cy="380078"/>
      </dsp:txXfrm>
    </dsp:sp>
    <dsp:sp modelId="{139134C5-798E-4E3A-AC15-A71643B0129F}">
      <dsp:nvSpPr>
        <dsp:cNvPr id="0" name=""/>
        <dsp:cNvSpPr/>
      </dsp:nvSpPr>
      <dsp:spPr>
        <a:xfrm>
          <a:off x="0" y="1420223"/>
          <a:ext cx="4971603" cy="421200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Analyzing those data </a:t>
          </a:r>
          <a:endParaRPr lang="en-US" sz="1800" kern="1200"/>
        </a:p>
      </dsp:txBody>
      <dsp:txXfrm>
        <a:off x="20561" y="1440784"/>
        <a:ext cx="4930481" cy="380078"/>
      </dsp:txXfrm>
    </dsp:sp>
    <dsp:sp modelId="{0299CBE1-4479-4A80-A8AF-0A228713C687}">
      <dsp:nvSpPr>
        <dsp:cNvPr id="0" name=""/>
        <dsp:cNvSpPr/>
      </dsp:nvSpPr>
      <dsp:spPr>
        <a:xfrm>
          <a:off x="0" y="1893263"/>
          <a:ext cx="4971603" cy="421200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Counting those data </a:t>
          </a:r>
          <a:endParaRPr lang="en-US" sz="1800" kern="1200"/>
        </a:p>
      </dsp:txBody>
      <dsp:txXfrm>
        <a:off x="20561" y="1913824"/>
        <a:ext cx="4930481" cy="380078"/>
      </dsp:txXfrm>
    </dsp:sp>
    <dsp:sp modelId="{A8AEB59C-2466-45A6-9277-2390D8BEBCC4}">
      <dsp:nvSpPr>
        <dsp:cNvPr id="0" name=""/>
        <dsp:cNvSpPr/>
      </dsp:nvSpPr>
      <dsp:spPr>
        <a:xfrm>
          <a:off x="0" y="2366303"/>
          <a:ext cx="4971603" cy="421200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Plotting in excel sheet </a:t>
          </a:r>
          <a:endParaRPr lang="en-US" sz="1800" kern="1200"/>
        </a:p>
      </dsp:txBody>
      <dsp:txXfrm>
        <a:off x="20561" y="2386864"/>
        <a:ext cx="4930481" cy="380078"/>
      </dsp:txXfrm>
    </dsp:sp>
    <dsp:sp modelId="{50EEF63D-9636-4807-B361-D1F2749B70EB}">
      <dsp:nvSpPr>
        <dsp:cNvPr id="0" name=""/>
        <dsp:cNvSpPr/>
      </dsp:nvSpPr>
      <dsp:spPr>
        <a:xfrm>
          <a:off x="0" y="2839343"/>
          <a:ext cx="4971603" cy="421200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Making pie chart &amp; graphs </a:t>
          </a:r>
          <a:endParaRPr lang="en-US" sz="1800" kern="1200"/>
        </a:p>
      </dsp:txBody>
      <dsp:txXfrm>
        <a:off x="20561" y="2859904"/>
        <a:ext cx="4930481" cy="380078"/>
      </dsp:txXfrm>
    </dsp:sp>
    <dsp:sp modelId="{02B96387-4485-46C5-8721-2FB9C71A498F}">
      <dsp:nvSpPr>
        <dsp:cNvPr id="0" name=""/>
        <dsp:cNvSpPr/>
      </dsp:nvSpPr>
      <dsp:spPr>
        <a:xfrm>
          <a:off x="0" y="3312383"/>
          <a:ext cx="4971603" cy="4212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Preparing research document</a:t>
          </a:r>
          <a:endParaRPr lang="en-US" sz="1800" kern="1200"/>
        </a:p>
      </dsp:txBody>
      <dsp:txXfrm>
        <a:off x="20561" y="3332944"/>
        <a:ext cx="4930481" cy="380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BD81D-A2DD-4645-82A6-E4383DE14865}">
      <dsp:nvSpPr>
        <dsp:cNvPr id="0" name=""/>
        <dsp:cNvSpPr/>
      </dsp:nvSpPr>
      <dsp:spPr>
        <a:xfrm>
          <a:off x="0" y="0"/>
          <a:ext cx="5770880" cy="67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Free school improvement for child labors. </a:t>
          </a:r>
          <a:endParaRPr lang="en-US" sz="1800" kern="1200"/>
        </a:p>
      </dsp:txBody>
      <dsp:txXfrm>
        <a:off x="19782" y="19782"/>
        <a:ext cx="4984972" cy="635860"/>
      </dsp:txXfrm>
    </dsp:sp>
    <dsp:sp modelId="{AEDAA1D1-1583-4EC1-B8B2-64E9BA371D6B}">
      <dsp:nvSpPr>
        <dsp:cNvPr id="0" name=""/>
        <dsp:cNvSpPr/>
      </dsp:nvSpPr>
      <dsp:spPr>
        <a:xfrm>
          <a:off x="483311" y="798228"/>
          <a:ext cx="5770880" cy="675424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Awaring child labors about free schools. </a:t>
          </a:r>
          <a:endParaRPr lang="en-US" sz="1800" kern="1200"/>
        </a:p>
      </dsp:txBody>
      <dsp:txXfrm>
        <a:off x="503093" y="818010"/>
        <a:ext cx="4808978" cy="635860"/>
      </dsp:txXfrm>
    </dsp:sp>
    <dsp:sp modelId="{C0EA2712-FB5B-4FBC-B872-C302761A6E63}">
      <dsp:nvSpPr>
        <dsp:cNvPr id="0" name=""/>
        <dsp:cNvSpPr/>
      </dsp:nvSpPr>
      <dsp:spPr>
        <a:xfrm>
          <a:off x="959408" y="1596457"/>
          <a:ext cx="5770880" cy="675424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Explaining them the importance of     education. </a:t>
          </a:r>
          <a:endParaRPr lang="en-US" sz="1800" kern="1200"/>
        </a:p>
      </dsp:txBody>
      <dsp:txXfrm>
        <a:off x="979190" y="1616239"/>
        <a:ext cx="4816192" cy="635860"/>
      </dsp:txXfrm>
    </dsp:sp>
    <dsp:sp modelId="{BA4F4792-4C1E-4309-A36A-3E6CEB9EC085}">
      <dsp:nvSpPr>
        <dsp:cNvPr id="0" name=""/>
        <dsp:cNvSpPr/>
      </dsp:nvSpPr>
      <dsp:spPr>
        <a:xfrm>
          <a:off x="1442720" y="2394686"/>
          <a:ext cx="5770880" cy="675424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Influence other people to do so.</a:t>
          </a:r>
          <a:endParaRPr lang="en-US" sz="1800" kern="1200"/>
        </a:p>
      </dsp:txBody>
      <dsp:txXfrm>
        <a:off x="1462502" y="2414468"/>
        <a:ext cx="4808978" cy="635860"/>
      </dsp:txXfrm>
    </dsp:sp>
    <dsp:sp modelId="{2DD2AA08-4CD4-4FE3-B8B9-8F35210E9BC1}">
      <dsp:nvSpPr>
        <dsp:cNvPr id="0" name=""/>
        <dsp:cNvSpPr/>
      </dsp:nvSpPr>
      <dsp:spPr>
        <a:xfrm>
          <a:off x="5331854" y="517313"/>
          <a:ext cx="439025" cy="4390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430635" y="517313"/>
        <a:ext cx="241463" cy="330366"/>
      </dsp:txXfrm>
    </dsp:sp>
    <dsp:sp modelId="{FDE598A0-D9D1-4774-9603-056141535C01}">
      <dsp:nvSpPr>
        <dsp:cNvPr id="0" name=""/>
        <dsp:cNvSpPr/>
      </dsp:nvSpPr>
      <dsp:spPr>
        <a:xfrm>
          <a:off x="5815165" y="1315542"/>
          <a:ext cx="439025" cy="4390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913946" y="1315542"/>
        <a:ext cx="241463" cy="330366"/>
      </dsp:txXfrm>
    </dsp:sp>
    <dsp:sp modelId="{C61BD237-CA1F-401F-930C-78BFB12898AD}">
      <dsp:nvSpPr>
        <dsp:cNvPr id="0" name=""/>
        <dsp:cNvSpPr/>
      </dsp:nvSpPr>
      <dsp:spPr>
        <a:xfrm>
          <a:off x="6291262" y="2113771"/>
          <a:ext cx="439025" cy="4390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390043" y="2113771"/>
        <a:ext cx="241463" cy="33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46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87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7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5EF5D518-3A44-9473-F1B1-CAA6E23D3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08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3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01B16-0E7F-A693-0879-B1CD52346C1C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3812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roup 103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4" name="Isosceles Triangle 103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8" name="Isosceles Triangle 103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9" name="Isosceles Triangle 104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2761059"/>
            <a:ext cx="3572668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5" name="Isosceles Triangle 105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9" name="Isosceles Triangle 105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6350"/>
            <a:ext cx="4495777" cy="5149850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F5B-E56F-D3AC-A03A-F13AEBED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2" y="457200"/>
            <a:ext cx="3384742" cy="16707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CHILD LABOUR-AT KURATOLI BAZAR </a:t>
            </a:r>
          </a:p>
        </p:txBody>
      </p:sp>
      <p:pic>
        <p:nvPicPr>
          <p:cNvPr id="1026" name="Picture 2" descr="American International University-Bangladesh - Wikipedia">
            <a:extLst>
              <a:ext uri="{FF2B5EF4-FFF2-40B4-BE49-F238E27FC236}">
                <a16:creationId xmlns:a16="http://schemas.microsoft.com/office/drawing/2014/main" id="{A6A29B24-934B-90B3-545F-158B2B89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938" y="1158797"/>
            <a:ext cx="2892580" cy="289258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5A28-CC57-107C-4359-1E437FC77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6293" y="2127996"/>
            <a:ext cx="3384741" cy="2488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FFFFFF"/>
              </a:solidFill>
            </a:endParaRP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PRESENTED  TO - </a:t>
            </a:r>
            <a:r>
              <a:rPr lang="en-US" sz="1400" b="1" dirty="0">
                <a:solidFill>
                  <a:srgbClr val="FFFFFF"/>
                </a:solidFill>
              </a:rPr>
              <a:t>MEHEDI HASAN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FFFFFF"/>
              </a:solidFill>
            </a:endParaRP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100" dirty="0">
                <a:solidFill>
                  <a:srgbClr val="FFFFFF"/>
                </a:solidFill>
              </a:rPr>
              <a:t> PRESENTORS</a:t>
            </a: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FFFFFF"/>
                </a:solidFill>
              </a:rPr>
              <a:t>              AHNAF ABDULLAH ZAYAD ( 21-45019-2)</a:t>
            </a: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FFFFFF"/>
                </a:solidFill>
              </a:rPr>
              <a:t>              MUSSA ALAM (21-45036-2)</a:t>
            </a: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FFFFFF"/>
                </a:solidFill>
              </a:rPr>
              <a:t>              SRABONE RAXIT (21-45038-2)</a:t>
            </a: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FFFFFF"/>
                </a:solidFill>
              </a:rPr>
              <a:t>              ASHIK AHAMED (21-45368-2)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3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0" descr="Angled shot of pen on a graph">
            <a:extLst>
              <a:ext uri="{FF2B5EF4-FFF2-40B4-BE49-F238E27FC236}">
                <a16:creationId xmlns:a16="http://schemas.microsoft.com/office/drawing/2014/main" id="{3039B3DE-9649-4B28-1FC7-1AEA15326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079" b="10313"/>
          <a:stretch/>
        </p:blipFill>
        <p:spPr>
          <a:xfrm>
            <a:off x="20" y="6360"/>
            <a:ext cx="9143980" cy="5143490"/>
          </a:xfrm>
          <a:prstGeom prst="rect">
            <a:avLst/>
          </a:prstGeom>
        </p:spPr>
      </p:pic>
      <p:sp>
        <p:nvSpPr>
          <p:cNvPr id="50" name="Isosceles Triangle 27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Parallelogram 29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3405" y="0"/>
            <a:ext cx="5486400" cy="51435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31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3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39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8150" y="1258998"/>
            <a:ext cx="3427352" cy="177684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 b="1" i="0" dirty="0">
                <a:effectLst/>
                <a:highlight>
                  <a:srgbClr val="FFFF00"/>
                </a:highlight>
                <a:latin typeface="inherit"/>
              </a:rPr>
              <a:t>PURPOSE OF OUR REPORT </a:t>
            </a:r>
            <a:br>
              <a:rPr lang="en-US" sz="1600" b="1" i="0" dirty="0">
                <a:effectLst/>
                <a:highlight>
                  <a:srgbClr val="FFFF00"/>
                </a:highlight>
                <a:latin typeface="inherit"/>
              </a:rPr>
            </a:br>
            <a:br>
              <a:rPr lang="en-US" sz="1600" dirty="0">
                <a:highlight>
                  <a:srgbClr val="FFFF00"/>
                </a:highlight>
                <a:latin typeface="inherit"/>
              </a:rPr>
            </a:br>
            <a:r>
              <a:rPr lang="en-US" sz="1600" b="0" i="0" dirty="0">
                <a:effectLst/>
                <a:latin typeface="inherit"/>
              </a:rPr>
              <a:t>• Why we choose this topic </a:t>
            </a:r>
            <a:br>
              <a:rPr lang="en-US" sz="1600" b="0" i="0" dirty="0">
                <a:effectLst/>
                <a:latin typeface="inherit"/>
              </a:rPr>
            </a:br>
            <a:r>
              <a:rPr lang="en-US" sz="1600" b="0" i="0" dirty="0">
                <a:effectLst/>
                <a:latin typeface="inherit"/>
              </a:rPr>
              <a:t>• Our point of view towards them </a:t>
            </a:r>
            <a:br>
              <a:rPr lang="en-US" sz="1600" b="0" i="0" dirty="0">
                <a:effectLst/>
                <a:latin typeface="inherit"/>
              </a:rPr>
            </a:br>
            <a:r>
              <a:rPr lang="en-US" sz="1600" b="0" i="0" dirty="0">
                <a:effectLst/>
                <a:latin typeface="inherit"/>
              </a:rPr>
              <a:t>• Our focus point </a:t>
            </a:r>
            <a:br>
              <a:rPr lang="en-US" sz="1600" b="0" i="0" dirty="0">
                <a:effectLst/>
                <a:latin typeface="inherit"/>
              </a:rPr>
            </a:br>
            <a:r>
              <a:rPr lang="en-US" sz="1600" b="0" i="0" dirty="0">
                <a:effectLst/>
                <a:latin typeface="inherit"/>
              </a:rPr>
              <a:t>• Importance of our topic</a:t>
            </a:r>
            <a:br>
              <a:rPr lang="en-US" sz="1600" b="0" i="0" dirty="0">
                <a:effectLst/>
                <a:latin typeface="inherit"/>
              </a:rPr>
            </a:br>
            <a:endParaRPr lang="en-US" sz="1600" dirty="0"/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47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</p:spPr>
        <p:txBody>
          <a:bodyPr anchor="ctr">
            <a:normAutofit/>
          </a:bodyPr>
          <a:lstStyle/>
          <a:p>
            <a:r>
              <a:rPr lang="en-US" sz="3300" b="1" i="0">
                <a:effectLst/>
                <a:highlight>
                  <a:srgbClr val="FFFF00"/>
                </a:highlight>
                <a:latin typeface="gg sans"/>
              </a:rPr>
              <a:t>Methodology </a:t>
            </a:r>
            <a:br>
              <a:rPr lang="en-US" sz="3300" b="1" i="0">
                <a:effectLst/>
                <a:highlight>
                  <a:srgbClr val="FFFF00"/>
                </a:highlight>
                <a:latin typeface="gg sans"/>
              </a:rPr>
            </a:br>
            <a:endParaRPr lang="en-US" sz="3300">
              <a:highlight>
                <a:srgbClr val="FFFF00"/>
              </a:highligh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719A4E-A0F8-2198-6D49-5A5314BFE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47485"/>
              </p:ext>
            </p:extLst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482" y="47064"/>
            <a:ext cx="2888343" cy="5881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Findings</a:t>
            </a:r>
          </a:p>
        </p:txBody>
      </p:sp>
      <p:pic>
        <p:nvPicPr>
          <p:cNvPr id="3" name="Picture 2" descr="Forms response chart. Question title: Age. Number of responses: 14 responses.">
            <a:extLst>
              <a:ext uri="{FF2B5EF4-FFF2-40B4-BE49-F238E27FC236}">
                <a16:creationId xmlns:a16="http://schemas.microsoft.com/office/drawing/2014/main" id="{E7419C4B-D75D-4A39-887B-FDCC6E1F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2" y="581553"/>
            <a:ext cx="3890243" cy="170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2F8302-E6BA-0D65-7CA1-3861FBAE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2157"/>
              </p:ext>
            </p:extLst>
          </p:nvPr>
        </p:nvGraphicFramePr>
        <p:xfrm>
          <a:off x="131482" y="2666418"/>
          <a:ext cx="4137564" cy="237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84581D1-7431-429B-ACB6-0271A976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17" y="2833941"/>
            <a:ext cx="4251594" cy="218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EBF93C0-0BF8-BFC7-8958-EDC85213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17" y="202424"/>
            <a:ext cx="4251594" cy="24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Recommendations</a:t>
            </a:r>
            <a:r>
              <a:rPr lang="en-US" sz="3600" b="0" i="0" dirty="0">
                <a:effectLst/>
              </a:rPr>
              <a:t> </a:t>
            </a:r>
            <a:endParaRPr lang="en-US" sz="3600" dirty="0"/>
          </a:p>
        </p:txBody>
      </p:sp>
      <p:graphicFrame>
        <p:nvGraphicFramePr>
          <p:cNvPr id="55" name="Content Placeholder 5">
            <a:extLst>
              <a:ext uri="{FF2B5EF4-FFF2-40B4-BE49-F238E27FC236}">
                <a16:creationId xmlns:a16="http://schemas.microsoft.com/office/drawing/2014/main" id="{ACE03A01-CB50-C96B-4E51-93A534EA09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178153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146A4B-413F-6EEA-FC35-EAFEFDF93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76" r="11125" b="9089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A98F2-FBB2-BD0F-643F-1BD029C1A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50" y="711976"/>
            <a:ext cx="3066142" cy="232384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 END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157</Words>
  <Application>Microsoft Office PowerPoint</Application>
  <PresentationFormat>On-screen Show (16:9)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gg sans</vt:lpstr>
      <vt:lpstr>inherit</vt:lpstr>
      <vt:lpstr>Trebuchet MS</vt:lpstr>
      <vt:lpstr>Wingdings 3</vt:lpstr>
      <vt:lpstr>Facet</vt:lpstr>
      <vt:lpstr>CHILD LABOUR-AT KURATOLI BAZAR </vt:lpstr>
      <vt:lpstr>PURPOSE OF OUR REPORT   • Why we choose this topic  • Our point of view towards them  • Our focus point  • Importance of our topic </vt:lpstr>
      <vt:lpstr>Methodology  </vt:lpstr>
      <vt:lpstr>Findings</vt:lpstr>
      <vt:lpstr>Recommendations </vt:lpstr>
      <vt:lpstr>THE END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2022-12-11T19:11:43Z</dcterms:modified>
</cp:coreProperties>
</file>