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7A6AC16-224C-43D8-B122-D6D7798427EA}">
          <p14:sldIdLst>
            <p14:sldId id="256"/>
            <p14:sldId id="259"/>
            <p14:sldId id="260"/>
            <p14:sldId id="257"/>
            <p14:sldId id="263"/>
            <p14:sldId id="264"/>
            <p14:sldId id="265"/>
            <p14:sldId id="266"/>
            <p14:sldId id="267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D90FE-6D75-48C6-971C-AB1301163C57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05372-8F27-4BD0-90D7-4A37F371BEC6}">
      <dgm:prSet phldrT="[Text]"/>
      <dgm:spPr/>
      <dgm:t>
        <a:bodyPr/>
        <a:lstStyle/>
        <a:p>
          <a:r>
            <a:rPr lang="en-US" dirty="0" smtClean="0"/>
            <a:t>str, str1, str2, str3, str4, str5</a:t>
          </a:r>
          <a:endParaRPr lang="en-US" dirty="0"/>
        </a:p>
      </dgm:t>
    </dgm:pt>
    <dgm:pt modelId="{A524D21A-A978-4F37-ACE4-0C5F60E41183}" type="parTrans" cxnId="{54D0EFF9-5B35-48C1-AAD8-E15443D0A6D6}">
      <dgm:prSet/>
      <dgm:spPr/>
      <dgm:t>
        <a:bodyPr/>
        <a:lstStyle/>
        <a:p>
          <a:endParaRPr lang="en-US"/>
        </a:p>
      </dgm:t>
    </dgm:pt>
    <dgm:pt modelId="{3C0C5250-BABA-4CB6-876C-24C38BD74B38}" type="sibTrans" cxnId="{54D0EFF9-5B35-48C1-AAD8-E15443D0A6D6}">
      <dgm:prSet/>
      <dgm:spPr/>
      <dgm:t>
        <a:bodyPr/>
        <a:lstStyle/>
        <a:p>
          <a:endParaRPr lang="en-US"/>
        </a:p>
      </dgm:t>
    </dgm:pt>
    <dgm:pt modelId="{9B2A1D5D-00CA-431F-B6DB-7DC00011DCED}">
      <dgm:prSet phldrT="[Text]"/>
      <dgm:spPr/>
      <dgm:t>
        <a:bodyPr/>
        <a:lstStyle/>
        <a:p>
          <a:r>
            <a:rPr lang="en-US" dirty="0" smtClean="0"/>
            <a:t>showOption()</a:t>
          </a:r>
          <a:endParaRPr lang="en-US" dirty="0"/>
        </a:p>
      </dgm:t>
    </dgm:pt>
    <dgm:pt modelId="{118E06E4-786C-4384-8212-F9D83F571204}" type="parTrans" cxnId="{513F2319-23FC-4958-823A-936F6AF584B8}">
      <dgm:prSet/>
      <dgm:spPr/>
      <dgm:t>
        <a:bodyPr/>
        <a:lstStyle/>
        <a:p>
          <a:endParaRPr lang="en-US"/>
        </a:p>
      </dgm:t>
    </dgm:pt>
    <dgm:pt modelId="{BDC7D415-1EE8-4B24-84B7-33D7DB455BFD}" type="sibTrans" cxnId="{513F2319-23FC-4958-823A-936F6AF584B8}">
      <dgm:prSet/>
      <dgm:spPr/>
      <dgm:t>
        <a:bodyPr/>
        <a:lstStyle/>
        <a:p>
          <a:endParaRPr lang="en-US"/>
        </a:p>
      </dgm:t>
    </dgm:pt>
    <dgm:pt modelId="{C709E8AE-27D1-4389-917B-8E13BED865F6}">
      <dgm:prSet phldrT="[Text]"/>
      <dgm:spPr/>
      <dgm:t>
        <a:bodyPr/>
        <a:lstStyle/>
        <a:p>
          <a:endParaRPr lang="en-US" dirty="0"/>
        </a:p>
      </dgm:t>
    </dgm:pt>
    <dgm:pt modelId="{B4006A9A-44D5-4EAC-AB14-C19CA2A743F1}" type="parTrans" cxnId="{5D8ACC5C-4CDC-444E-A7E1-1555327A7B3C}">
      <dgm:prSet/>
      <dgm:spPr/>
      <dgm:t>
        <a:bodyPr/>
        <a:lstStyle/>
        <a:p>
          <a:endParaRPr lang="en-US"/>
        </a:p>
      </dgm:t>
    </dgm:pt>
    <dgm:pt modelId="{A4C15C10-688C-4C1C-91CE-99D1CC57DFA0}" type="sibTrans" cxnId="{5D8ACC5C-4CDC-444E-A7E1-1555327A7B3C}">
      <dgm:prSet/>
      <dgm:spPr/>
      <dgm:t>
        <a:bodyPr/>
        <a:lstStyle/>
        <a:p>
          <a:endParaRPr lang="en-US"/>
        </a:p>
      </dgm:t>
    </dgm:pt>
    <dgm:pt modelId="{7A0AA65F-E56F-4829-8374-55A967F0DC1F}" type="pres">
      <dgm:prSet presAssocID="{559D90FE-6D75-48C6-971C-AB1301163C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F0EBC0-27B3-4BDC-A6FD-65DA4217DF50}" type="pres">
      <dgm:prSet presAssocID="{1B505372-8F27-4BD0-90D7-4A37F371BEC6}" presName="composite" presStyleCnt="0"/>
      <dgm:spPr/>
    </dgm:pt>
    <dgm:pt modelId="{BBD47141-2A99-491F-9456-DBDDE133C252}" type="pres">
      <dgm:prSet presAssocID="{1B505372-8F27-4BD0-90D7-4A37F371BEC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ACB0C-7D1F-42F8-B07E-5F0C96994542}" type="pres">
      <dgm:prSet presAssocID="{1B505372-8F27-4BD0-90D7-4A37F371BEC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434967-921A-478E-A196-837B96183468}" type="presOf" srcId="{9B2A1D5D-00CA-431F-B6DB-7DC00011DCED}" destId="{E64ACB0C-7D1F-42F8-B07E-5F0C96994542}" srcOrd="0" destOrd="0" presId="urn:microsoft.com/office/officeart/2005/8/layout/hList1"/>
    <dgm:cxn modelId="{513F2319-23FC-4958-823A-936F6AF584B8}" srcId="{1B505372-8F27-4BD0-90D7-4A37F371BEC6}" destId="{9B2A1D5D-00CA-431F-B6DB-7DC00011DCED}" srcOrd="0" destOrd="0" parTransId="{118E06E4-786C-4384-8212-F9D83F571204}" sibTransId="{BDC7D415-1EE8-4B24-84B7-33D7DB455BFD}"/>
    <dgm:cxn modelId="{DB18D518-1684-4B01-8747-EA9782ECDC31}" type="presOf" srcId="{559D90FE-6D75-48C6-971C-AB1301163C57}" destId="{7A0AA65F-E56F-4829-8374-55A967F0DC1F}" srcOrd="0" destOrd="0" presId="urn:microsoft.com/office/officeart/2005/8/layout/hList1"/>
    <dgm:cxn modelId="{5D8ACC5C-4CDC-444E-A7E1-1555327A7B3C}" srcId="{1B505372-8F27-4BD0-90D7-4A37F371BEC6}" destId="{C709E8AE-27D1-4389-917B-8E13BED865F6}" srcOrd="1" destOrd="0" parTransId="{B4006A9A-44D5-4EAC-AB14-C19CA2A743F1}" sibTransId="{A4C15C10-688C-4C1C-91CE-99D1CC57DFA0}"/>
    <dgm:cxn modelId="{5BC342EE-672E-42A7-93C6-261ADE8054F5}" type="presOf" srcId="{C709E8AE-27D1-4389-917B-8E13BED865F6}" destId="{E64ACB0C-7D1F-42F8-B07E-5F0C96994542}" srcOrd="0" destOrd="1" presId="urn:microsoft.com/office/officeart/2005/8/layout/hList1"/>
    <dgm:cxn modelId="{54D0EFF9-5B35-48C1-AAD8-E15443D0A6D6}" srcId="{559D90FE-6D75-48C6-971C-AB1301163C57}" destId="{1B505372-8F27-4BD0-90D7-4A37F371BEC6}" srcOrd="0" destOrd="0" parTransId="{A524D21A-A978-4F37-ACE4-0C5F60E41183}" sibTransId="{3C0C5250-BABA-4CB6-876C-24C38BD74B38}"/>
    <dgm:cxn modelId="{7881AF4A-D7B4-4C5B-A3BB-002D1AB5225F}" type="presOf" srcId="{1B505372-8F27-4BD0-90D7-4A37F371BEC6}" destId="{BBD47141-2A99-491F-9456-DBDDE133C252}" srcOrd="0" destOrd="0" presId="urn:microsoft.com/office/officeart/2005/8/layout/hList1"/>
    <dgm:cxn modelId="{BE0B8C0C-FD3C-4C87-9864-B0218F6CB5A2}" type="presParOf" srcId="{7A0AA65F-E56F-4829-8374-55A967F0DC1F}" destId="{CBF0EBC0-27B3-4BDC-A6FD-65DA4217DF50}" srcOrd="0" destOrd="0" presId="urn:microsoft.com/office/officeart/2005/8/layout/hList1"/>
    <dgm:cxn modelId="{9E4E01FF-ED6A-4761-A0EB-9D79EA14C190}" type="presParOf" srcId="{CBF0EBC0-27B3-4BDC-A6FD-65DA4217DF50}" destId="{BBD47141-2A99-491F-9456-DBDDE133C252}" srcOrd="0" destOrd="0" presId="urn:microsoft.com/office/officeart/2005/8/layout/hList1"/>
    <dgm:cxn modelId="{167816B2-BD41-41D3-A22C-8501F85D28E4}" type="presParOf" srcId="{CBF0EBC0-27B3-4BDC-A6FD-65DA4217DF50}" destId="{E64ACB0C-7D1F-42F8-B07E-5F0C969945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D90FE-6D75-48C6-971C-AB1301163C57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05372-8F27-4BD0-90D7-4A37F371BEC6}">
      <dgm:prSet phldrT="[Text]"/>
      <dgm:spPr/>
      <dgm:t>
        <a:bodyPr/>
        <a:lstStyle/>
        <a:p>
          <a:r>
            <a:rPr lang="en-US" dirty="0" smtClean="0"/>
            <a:t>ContactGName, Contact</a:t>
          </a:r>
          <a:endParaRPr lang="en-US" dirty="0"/>
        </a:p>
      </dgm:t>
    </dgm:pt>
    <dgm:pt modelId="{A524D21A-A978-4F37-ACE4-0C5F60E41183}" type="parTrans" cxnId="{54D0EFF9-5B35-48C1-AAD8-E15443D0A6D6}">
      <dgm:prSet/>
      <dgm:spPr/>
      <dgm:t>
        <a:bodyPr/>
        <a:lstStyle/>
        <a:p>
          <a:endParaRPr lang="en-US"/>
        </a:p>
      </dgm:t>
    </dgm:pt>
    <dgm:pt modelId="{3C0C5250-BABA-4CB6-876C-24C38BD74B38}" type="sibTrans" cxnId="{54D0EFF9-5B35-48C1-AAD8-E15443D0A6D6}">
      <dgm:prSet/>
      <dgm:spPr/>
      <dgm:t>
        <a:bodyPr/>
        <a:lstStyle/>
        <a:p>
          <a:endParaRPr lang="en-US"/>
        </a:p>
      </dgm:t>
    </dgm:pt>
    <dgm:pt modelId="{9B2A1D5D-00CA-431F-B6DB-7DC00011DCED}">
      <dgm:prSet phldrT="[Text]"/>
      <dgm:spPr/>
      <dgm:t>
        <a:bodyPr/>
        <a:lstStyle/>
        <a:p>
          <a:r>
            <a:rPr lang="en-US" dirty="0" smtClean="0"/>
            <a:t>setContactGName()</a:t>
          </a:r>
          <a:endParaRPr lang="en-US" dirty="0"/>
        </a:p>
      </dgm:t>
    </dgm:pt>
    <dgm:pt modelId="{118E06E4-786C-4384-8212-F9D83F571204}" type="parTrans" cxnId="{513F2319-23FC-4958-823A-936F6AF584B8}">
      <dgm:prSet/>
      <dgm:spPr/>
      <dgm:t>
        <a:bodyPr/>
        <a:lstStyle/>
        <a:p>
          <a:endParaRPr lang="en-US"/>
        </a:p>
      </dgm:t>
    </dgm:pt>
    <dgm:pt modelId="{BDC7D415-1EE8-4B24-84B7-33D7DB455BFD}" type="sibTrans" cxnId="{513F2319-23FC-4958-823A-936F6AF584B8}">
      <dgm:prSet/>
      <dgm:spPr/>
      <dgm:t>
        <a:bodyPr/>
        <a:lstStyle/>
        <a:p>
          <a:endParaRPr lang="en-US"/>
        </a:p>
      </dgm:t>
    </dgm:pt>
    <dgm:pt modelId="{F0069A66-A6FA-4733-958F-A2B0DE542327}">
      <dgm:prSet/>
      <dgm:spPr/>
      <dgm:t>
        <a:bodyPr/>
        <a:lstStyle/>
        <a:p>
          <a:r>
            <a:rPr lang="en-US" smtClean="0"/>
            <a:t>readContact()</a:t>
          </a:r>
          <a:endParaRPr lang="en-US" dirty="0"/>
        </a:p>
      </dgm:t>
    </dgm:pt>
    <dgm:pt modelId="{C0D38C2A-CD8A-45EF-900E-93AFA92EF162}" type="parTrans" cxnId="{64E3BF1D-8D24-488A-A1B5-A3F8DD7BCF86}">
      <dgm:prSet/>
      <dgm:spPr/>
      <dgm:t>
        <a:bodyPr/>
        <a:lstStyle/>
        <a:p>
          <a:endParaRPr lang="en-US"/>
        </a:p>
      </dgm:t>
    </dgm:pt>
    <dgm:pt modelId="{FB3F8A11-43AC-4A4F-8A05-914FA1CF9441}" type="sibTrans" cxnId="{64E3BF1D-8D24-488A-A1B5-A3F8DD7BCF86}">
      <dgm:prSet/>
      <dgm:spPr/>
      <dgm:t>
        <a:bodyPr/>
        <a:lstStyle/>
        <a:p>
          <a:endParaRPr lang="en-US"/>
        </a:p>
      </dgm:t>
    </dgm:pt>
    <dgm:pt modelId="{B57B19E6-468F-4374-9D0C-C5BBDA5941F5}">
      <dgm:prSet/>
      <dgm:spPr/>
      <dgm:t>
        <a:bodyPr/>
        <a:lstStyle/>
        <a:p>
          <a:r>
            <a:rPr lang="en-US" dirty="0" smtClean="0"/>
            <a:t>storeContact()</a:t>
          </a:r>
          <a:endParaRPr lang="en-US" dirty="0"/>
        </a:p>
      </dgm:t>
    </dgm:pt>
    <dgm:pt modelId="{323AE04B-766D-42A0-9DCF-6574F96AA6B9}" type="parTrans" cxnId="{56CC318D-4900-4A7E-83FD-D83A2E18AEAF}">
      <dgm:prSet/>
      <dgm:spPr/>
      <dgm:t>
        <a:bodyPr/>
        <a:lstStyle/>
        <a:p>
          <a:endParaRPr lang="en-US"/>
        </a:p>
      </dgm:t>
    </dgm:pt>
    <dgm:pt modelId="{F862F9F1-7390-4862-A8A5-EDB4EF88C58E}" type="sibTrans" cxnId="{56CC318D-4900-4A7E-83FD-D83A2E18AEAF}">
      <dgm:prSet/>
      <dgm:spPr/>
      <dgm:t>
        <a:bodyPr/>
        <a:lstStyle/>
        <a:p>
          <a:endParaRPr lang="en-US"/>
        </a:p>
      </dgm:t>
    </dgm:pt>
    <dgm:pt modelId="{7A0AA65F-E56F-4829-8374-55A967F0DC1F}" type="pres">
      <dgm:prSet presAssocID="{559D90FE-6D75-48C6-971C-AB1301163C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F0EBC0-27B3-4BDC-A6FD-65DA4217DF50}" type="pres">
      <dgm:prSet presAssocID="{1B505372-8F27-4BD0-90D7-4A37F371BEC6}" presName="composite" presStyleCnt="0"/>
      <dgm:spPr/>
    </dgm:pt>
    <dgm:pt modelId="{BBD47141-2A99-491F-9456-DBDDE133C252}" type="pres">
      <dgm:prSet presAssocID="{1B505372-8F27-4BD0-90D7-4A37F371BEC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ACB0C-7D1F-42F8-B07E-5F0C96994542}" type="pres">
      <dgm:prSet presAssocID="{1B505372-8F27-4BD0-90D7-4A37F371BEC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F2319-23FC-4958-823A-936F6AF584B8}" srcId="{1B505372-8F27-4BD0-90D7-4A37F371BEC6}" destId="{9B2A1D5D-00CA-431F-B6DB-7DC00011DCED}" srcOrd="0" destOrd="0" parTransId="{118E06E4-786C-4384-8212-F9D83F571204}" sibTransId="{BDC7D415-1EE8-4B24-84B7-33D7DB455BFD}"/>
    <dgm:cxn modelId="{8541D3A7-E8C2-4E2A-913C-7148B6F05F34}" type="presOf" srcId="{F0069A66-A6FA-4733-958F-A2B0DE542327}" destId="{E64ACB0C-7D1F-42F8-B07E-5F0C96994542}" srcOrd="0" destOrd="1" presId="urn:microsoft.com/office/officeart/2005/8/layout/hList1"/>
    <dgm:cxn modelId="{8AAEA76E-C668-41AA-ACA9-42A280B38027}" type="presOf" srcId="{B57B19E6-468F-4374-9D0C-C5BBDA5941F5}" destId="{E64ACB0C-7D1F-42F8-B07E-5F0C96994542}" srcOrd="0" destOrd="2" presId="urn:microsoft.com/office/officeart/2005/8/layout/hList1"/>
    <dgm:cxn modelId="{56CC318D-4900-4A7E-83FD-D83A2E18AEAF}" srcId="{1B505372-8F27-4BD0-90D7-4A37F371BEC6}" destId="{B57B19E6-468F-4374-9D0C-C5BBDA5941F5}" srcOrd="2" destOrd="0" parTransId="{323AE04B-766D-42A0-9DCF-6574F96AA6B9}" sibTransId="{F862F9F1-7390-4862-A8A5-EDB4EF88C58E}"/>
    <dgm:cxn modelId="{54D0EFF9-5B35-48C1-AAD8-E15443D0A6D6}" srcId="{559D90FE-6D75-48C6-971C-AB1301163C57}" destId="{1B505372-8F27-4BD0-90D7-4A37F371BEC6}" srcOrd="0" destOrd="0" parTransId="{A524D21A-A978-4F37-ACE4-0C5F60E41183}" sibTransId="{3C0C5250-BABA-4CB6-876C-24C38BD74B38}"/>
    <dgm:cxn modelId="{DE0A6E36-BCD1-45AF-B4CF-12CE03554916}" type="presOf" srcId="{559D90FE-6D75-48C6-971C-AB1301163C57}" destId="{7A0AA65F-E56F-4829-8374-55A967F0DC1F}" srcOrd="0" destOrd="0" presId="urn:microsoft.com/office/officeart/2005/8/layout/hList1"/>
    <dgm:cxn modelId="{64E3BF1D-8D24-488A-A1B5-A3F8DD7BCF86}" srcId="{1B505372-8F27-4BD0-90D7-4A37F371BEC6}" destId="{F0069A66-A6FA-4733-958F-A2B0DE542327}" srcOrd="1" destOrd="0" parTransId="{C0D38C2A-CD8A-45EF-900E-93AFA92EF162}" sibTransId="{FB3F8A11-43AC-4A4F-8A05-914FA1CF9441}"/>
    <dgm:cxn modelId="{ED5EBF42-F038-48FC-B8CB-7448E517D822}" type="presOf" srcId="{9B2A1D5D-00CA-431F-B6DB-7DC00011DCED}" destId="{E64ACB0C-7D1F-42F8-B07E-5F0C96994542}" srcOrd="0" destOrd="0" presId="urn:microsoft.com/office/officeart/2005/8/layout/hList1"/>
    <dgm:cxn modelId="{89D9BD73-8462-4EFB-A3E5-1DF553EFBBC1}" type="presOf" srcId="{1B505372-8F27-4BD0-90D7-4A37F371BEC6}" destId="{BBD47141-2A99-491F-9456-DBDDE133C252}" srcOrd="0" destOrd="0" presId="urn:microsoft.com/office/officeart/2005/8/layout/hList1"/>
    <dgm:cxn modelId="{8C216C04-1A18-4081-B636-D26F02D436CC}" type="presParOf" srcId="{7A0AA65F-E56F-4829-8374-55A967F0DC1F}" destId="{CBF0EBC0-27B3-4BDC-A6FD-65DA4217DF50}" srcOrd="0" destOrd="0" presId="urn:microsoft.com/office/officeart/2005/8/layout/hList1"/>
    <dgm:cxn modelId="{0C3A8B09-4928-4EB1-B0CB-B85D6A158800}" type="presParOf" srcId="{CBF0EBC0-27B3-4BDC-A6FD-65DA4217DF50}" destId="{BBD47141-2A99-491F-9456-DBDDE133C252}" srcOrd="0" destOrd="0" presId="urn:microsoft.com/office/officeart/2005/8/layout/hList1"/>
    <dgm:cxn modelId="{876A6BDE-FA9B-4D0F-BAED-C791B15BCF9B}" type="presParOf" srcId="{CBF0EBC0-27B3-4BDC-A6FD-65DA4217DF50}" destId="{E64ACB0C-7D1F-42F8-B07E-5F0C969945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9D90FE-6D75-48C6-971C-AB1301163C57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05372-8F27-4BD0-90D7-4A37F371BEC6}">
      <dgm:prSet phldrT="[Text]"/>
      <dgm:spPr/>
      <dgm:t>
        <a:bodyPr/>
        <a:lstStyle/>
        <a:p>
          <a:r>
            <a:rPr lang="en-US" dirty="0" smtClean="0"/>
            <a:t>Emergency_text, latitude, longitude</a:t>
          </a:r>
          <a:endParaRPr lang="en-US" dirty="0"/>
        </a:p>
      </dgm:t>
    </dgm:pt>
    <dgm:pt modelId="{A524D21A-A978-4F37-ACE4-0C5F60E41183}" type="parTrans" cxnId="{54D0EFF9-5B35-48C1-AAD8-E15443D0A6D6}">
      <dgm:prSet/>
      <dgm:spPr/>
      <dgm:t>
        <a:bodyPr/>
        <a:lstStyle/>
        <a:p>
          <a:endParaRPr lang="en-US"/>
        </a:p>
      </dgm:t>
    </dgm:pt>
    <dgm:pt modelId="{3C0C5250-BABA-4CB6-876C-24C38BD74B38}" type="sibTrans" cxnId="{54D0EFF9-5B35-48C1-AAD8-E15443D0A6D6}">
      <dgm:prSet/>
      <dgm:spPr/>
      <dgm:t>
        <a:bodyPr/>
        <a:lstStyle/>
        <a:p>
          <a:endParaRPr lang="en-US"/>
        </a:p>
      </dgm:t>
    </dgm:pt>
    <dgm:pt modelId="{9B2A1D5D-00CA-431F-B6DB-7DC00011DCED}">
      <dgm:prSet phldrT="[Text]"/>
      <dgm:spPr/>
      <dgm:t>
        <a:bodyPr/>
        <a:lstStyle/>
        <a:p>
          <a:r>
            <a:rPr lang="en-US" dirty="0" smtClean="0"/>
            <a:t>setEmy_text()</a:t>
          </a:r>
          <a:endParaRPr lang="en-US" dirty="0"/>
        </a:p>
      </dgm:t>
    </dgm:pt>
    <dgm:pt modelId="{118E06E4-786C-4384-8212-F9D83F571204}" type="parTrans" cxnId="{513F2319-23FC-4958-823A-936F6AF584B8}">
      <dgm:prSet/>
      <dgm:spPr/>
      <dgm:t>
        <a:bodyPr/>
        <a:lstStyle/>
        <a:p>
          <a:endParaRPr lang="en-US"/>
        </a:p>
      </dgm:t>
    </dgm:pt>
    <dgm:pt modelId="{BDC7D415-1EE8-4B24-84B7-33D7DB455BFD}" type="sibTrans" cxnId="{513F2319-23FC-4958-823A-936F6AF584B8}">
      <dgm:prSet/>
      <dgm:spPr/>
      <dgm:t>
        <a:bodyPr/>
        <a:lstStyle/>
        <a:p>
          <a:endParaRPr lang="en-US"/>
        </a:p>
      </dgm:t>
    </dgm:pt>
    <dgm:pt modelId="{C0D823CF-613B-43E0-8ADB-56BA90B079C1}">
      <dgm:prSet/>
      <dgm:spPr/>
      <dgm:t>
        <a:bodyPr/>
        <a:lstStyle/>
        <a:p>
          <a:r>
            <a:rPr lang="en-US" dirty="0" smtClean="0"/>
            <a:t>getLatitude()</a:t>
          </a:r>
          <a:endParaRPr lang="en-US" dirty="0"/>
        </a:p>
      </dgm:t>
    </dgm:pt>
    <dgm:pt modelId="{76BFD9F4-729E-45DF-98C3-372123BF319D}" type="parTrans" cxnId="{F5E8E697-9A2F-48C5-A50A-CD049C66C5F3}">
      <dgm:prSet/>
      <dgm:spPr/>
      <dgm:t>
        <a:bodyPr/>
        <a:lstStyle/>
        <a:p>
          <a:endParaRPr lang="en-US"/>
        </a:p>
      </dgm:t>
    </dgm:pt>
    <dgm:pt modelId="{72946FFA-F57C-49DA-AFB9-840032E02343}" type="sibTrans" cxnId="{F5E8E697-9A2F-48C5-A50A-CD049C66C5F3}">
      <dgm:prSet/>
      <dgm:spPr/>
      <dgm:t>
        <a:bodyPr/>
        <a:lstStyle/>
        <a:p>
          <a:endParaRPr lang="en-US"/>
        </a:p>
      </dgm:t>
    </dgm:pt>
    <dgm:pt modelId="{B0EF760E-8C2A-4C16-A929-2C282E606C8F}">
      <dgm:prSet/>
      <dgm:spPr/>
      <dgm:t>
        <a:bodyPr/>
        <a:lstStyle/>
        <a:p>
          <a:r>
            <a:rPr lang="en-US" smtClean="0"/>
            <a:t>getLongitude()</a:t>
          </a:r>
          <a:endParaRPr lang="en-US" dirty="0"/>
        </a:p>
      </dgm:t>
    </dgm:pt>
    <dgm:pt modelId="{82B49165-5C79-4485-8432-FD23DB3E2E3D}" type="parTrans" cxnId="{14C3037B-9BCB-41A7-81CD-03ADF0BF4DD0}">
      <dgm:prSet/>
      <dgm:spPr/>
      <dgm:t>
        <a:bodyPr/>
        <a:lstStyle/>
        <a:p>
          <a:endParaRPr lang="en-US"/>
        </a:p>
      </dgm:t>
    </dgm:pt>
    <dgm:pt modelId="{4C4CE3D8-360D-4813-9A2A-42F84395F18B}" type="sibTrans" cxnId="{14C3037B-9BCB-41A7-81CD-03ADF0BF4DD0}">
      <dgm:prSet/>
      <dgm:spPr/>
      <dgm:t>
        <a:bodyPr/>
        <a:lstStyle/>
        <a:p>
          <a:endParaRPr lang="en-US"/>
        </a:p>
      </dgm:t>
    </dgm:pt>
    <dgm:pt modelId="{2156DB41-518E-40B4-8C2F-5A5D58ABC5B2}">
      <dgm:prSet/>
      <dgm:spPr/>
      <dgm:t>
        <a:bodyPr/>
        <a:lstStyle/>
        <a:p>
          <a:r>
            <a:rPr lang="en-US" dirty="0" smtClean="0"/>
            <a:t>storeLatitudeLongitide()</a:t>
          </a:r>
          <a:endParaRPr lang="en-US" dirty="0"/>
        </a:p>
      </dgm:t>
    </dgm:pt>
    <dgm:pt modelId="{266B26C4-1BA8-4894-A7D9-59CFA4AD1BF1}" type="parTrans" cxnId="{7387CE07-6321-47AD-B8DD-2C54B75390C4}">
      <dgm:prSet/>
      <dgm:spPr/>
      <dgm:t>
        <a:bodyPr/>
        <a:lstStyle/>
        <a:p>
          <a:endParaRPr lang="en-US"/>
        </a:p>
      </dgm:t>
    </dgm:pt>
    <dgm:pt modelId="{19E5C5C5-8DC3-4638-B521-0589FB5054DB}" type="sibTrans" cxnId="{7387CE07-6321-47AD-B8DD-2C54B75390C4}">
      <dgm:prSet/>
      <dgm:spPr/>
      <dgm:t>
        <a:bodyPr/>
        <a:lstStyle/>
        <a:p>
          <a:endParaRPr lang="en-US"/>
        </a:p>
      </dgm:t>
    </dgm:pt>
    <dgm:pt modelId="{7A0AA65F-E56F-4829-8374-55A967F0DC1F}" type="pres">
      <dgm:prSet presAssocID="{559D90FE-6D75-48C6-971C-AB1301163C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F0EBC0-27B3-4BDC-A6FD-65DA4217DF50}" type="pres">
      <dgm:prSet presAssocID="{1B505372-8F27-4BD0-90D7-4A37F371BEC6}" presName="composite" presStyleCnt="0"/>
      <dgm:spPr/>
    </dgm:pt>
    <dgm:pt modelId="{BBD47141-2A99-491F-9456-DBDDE133C252}" type="pres">
      <dgm:prSet presAssocID="{1B505372-8F27-4BD0-90D7-4A37F371BEC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ACB0C-7D1F-42F8-B07E-5F0C96994542}" type="pres">
      <dgm:prSet presAssocID="{1B505372-8F27-4BD0-90D7-4A37F371BEC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F2319-23FC-4958-823A-936F6AF584B8}" srcId="{1B505372-8F27-4BD0-90D7-4A37F371BEC6}" destId="{9B2A1D5D-00CA-431F-B6DB-7DC00011DCED}" srcOrd="0" destOrd="0" parTransId="{118E06E4-786C-4384-8212-F9D83F571204}" sibTransId="{BDC7D415-1EE8-4B24-84B7-33D7DB455BFD}"/>
    <dgm:cxn modelId="{4919649D-2705-4535-A080-9587F7FB187E}" type="presOf" srcId="{B0EF760E-8C2A-4C16-A929-2C282E606C8F}" destId="{E64ACB0C-7D1F-42F8-B07E-5F0C96994542}" srcOrd="0" destOrd="2" presId="urn:microsoft.com/office/officeart/2005/8/layout/hList1"/>
    <dgm:cxn modelId="{403F406B-EEDD-44BC-A873-C326B15A2540}" type="presOf" srcId="{C0D823CF-613B-43E0-8ADB-56BA90B079C1}" destId="{E64ACB0C-7D1F-42F8-B07E-5F0C96994542}" srcOrd="0" destOrd="1" presId="urn:microsoft.com/office/officeart/2005/8/layout/hList1"/>
    <dgm:cxn modelId="{11D52C0C-EDDB-4D7B-A83D-7EDEC41C9173}" type="presOf" srcId="{2156DB41-518E-40B4-8C2F-5A5D58ABC5B2}" destId="{E64ACB0C-7D1F-42F8-B07E-5F0C96994542}" srcOrd="0" destOrd="3" presId="urn:microsoft.com/office/officeart/2005/8/layout/hList1"/>
    <dgm:cxn modelId="{7387CE07-6321-47AD-B8DD-2C54B75390C4}" srcId="{1B505372-8F27-4BD0-90D7-4A37F371BEC6}" destId="{2156DB41-518E-40B4-8C2F-5A5D58ABC5B2}" srcOrd="3" destOrd="0" parTransId="{266B26C4-1BA8-4894-A7D9-59CFA4AD1BF1}" sibTransId="{19E5C5C5-8DC3-4638-B521-0589FB5054DB}"/>
    <dgm:cxn modelId="{C0BD4BAF-8272-4F61-8CC2-BB64A5E3E286}" type="presOf" srcId="{9B2A1D5D-00CA-431F-B6DB-7DC00011DCED}" destId="{E64ACB0C-7D1F-42F8-B07E-5F0C96994542}" srcOrd="0" destOrd="0" presId="urn:microsoft.com/office/officeart/2005/8/layout/hList1"/>
    <dgm:cxn modelId="{F5E8E697-9A2F-48C5-A50A-CD049C66C5F3}" srcId="{1B505372-8F27-4BD0-90D7-4A37F371BEC6}" destId="{C0D823CF-613B-43E0-8ADB-56BA90B079C1}" srcOrd="1" destOrd="0" parTransId="{76BFD9F4-729E-45DF-98C3-372123BF319D}" sibTransId="{72946FFA-F57C-49DA-AFB9-840032E02343}"/>
    <dgm:cxn modelId="{C7FD99DB-7059-4BC1-96BB-C5EB405BEF60}" type="presOf" srcId="{559D90FE-6D75-48C6-971C-AB1301163C57}" destId="{7A0AA65F-E56F-4829-8374-55A967F0DC1F}" srcOrd="0" destOrd="0" presId="urn:microsoft.com/office/officeart/2005/8/layout/hList1"/>
    <dgm:cxn modelId="{54D0EFF9-5B35-48C1-AAD8-E15443D0A6D6}" srcId="{559D90FE-6D75-48C6-971C-AB1301163C57}" destId="{1B505372-8F27-4BD0-90D7-4A37F371BEC6}" srcOrd="0" destOrd="0" parTransId="{A524D21A-A978-4F37-ACE4-0C5F60E41183}" sibTransId="{3C0C5250-BABA-4CB6-876C-24C38BD74B38}"/>
    <dgm:cxn modelId="{14C3037B-9BCB-41A7-81CD-03ADF0BF4DD0}" srcId="{1B505372-8F27-4BD0-90D7-4A37F371BEC6}" destId="{B0EF760E-8C2A-4C16-A929-2C282E606C8F}" srcOrd="2" destOrd="0" parTransId="{82B49165-5C79-4485-8432-FD23DB3E2E3D}" sibTransId="{4C4CE3D8-360D-4813-9A2A-42F84395F18B}"/>
    <dgm:cxn modelId="{3CF63C88-3C28-48A8-9683-1359D9927B44}" type="presOf" srcId="{1B505372-8F27-4BD0-90D7-4A37F371BEC6}" destId="{BBD47141-2A99-491F-9456-DBDDE133C252}" srcOrd="0" destOrd="0" presId="urn:microsoft.com/office/officeart/2005/8/layout/hList1"/>
    <dgm:cxn modelId="{C854AB00-1FE3-45EC-B76A-BD77FA6F2A9F}" type="presParOf" srcId="{7A0AA65F-E56F-4829-8374-55A967F0DC1F}" destId="{CBF0EBC0-27B3-4BDC-A6FD-65DA4217DF50}" srcOrd="0" destOrd="0" presId="urn:microsoft.com/office/officeart/2005/8/layout/hList1"/>
    <dgm:cxn modelId="{1C44FB1B-313E-483C-AAD4-1D304CCAFE75}" type="presParOf" srcId="{CBF0EBC0-27B3-4BDC-A6FD-65DA4217DF50}" destId="{BBD47141-2A99-491F-9456-DBDDE133C252}" srcOrd="0" destOrd="0" presId="urn:microsoft.com/office/officeart/2005/8/layout/hList1"/>
    <dgm:cxn modelId="{AD67EAED-75A3-45AC-8489-5603F2920AD3}" type="presParOf" srcId="{CBF0EBC0-27B3-4BDC-A6FD-65DA4217DF50}" destId="{E64ACB0C-7D1F-42F8-B07E-5F0C969945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9D90FE-6D75-48C6-971C-AB1301163C57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05372-8F27-4BD0-90D7-4A37F371BEC6}">
      <dgm:prSet phldrT="[Text]"/>
      <dgm:spPr/>
      <dgm:t>
        <a:bodyPr/>
        <a:lstStyle/>
        <a:p>
          <a:r>
            <a:rPr lang="en-US" dirty="0" smtClean="0"/>
            <a:t>g_account, emy_text, latitude, longitude</a:t>
          </a:r>
          <a:endParaRPr lang="en-US" dirty="0"/>
        </a:p>
      </dgm:t>
    </dgm:pt>
    <dgm:pt modelId="{A524D21A-A978-4F37-ACE4-0C5F60E41183}" type="parTrans" cxnId="{54D0EFF9-5B35-48C1-AAD8-E15443D0A6D6}">
      <dgm:prSet/>
      <dgm:spPr/>
      <dgm:t>
        <a:bodyPr/>
        <a:lstStyle/>
        <a:p>
          <a:endParaRPr lang="en-US"/>
        </a:p>
      </dgm:t>
    </dgm:pt>
    <dgm:pt modelId="{3C0C5250-BABA-4CB6-876C-24C38BD74B38}" type="sibTrans" cxnId="{54D0EFF9-5B35-48C1-AAD8-E15443D0A6D6}">
      <dgm:prSet/>
      <dgm:spPr/>
      <dgm:t>
        <a:bodyPr/>
        <a:lstStyle/>
        <a:p>
          <a:endParaRPr lang="en-US"/>
        </a:p>
      </dgm:t>
    </dgm:pt>
    <dgm:pt modelId="{9B2A1D5D-00CA-431F-B6DB-7DC00011DCED}">
      <dgm:prSet phldrT="[Text]"/>
      <dgm:spPr/>
      <dgm:t>
        <a:bodyPr/>
        <a:lstStyle/>
        <a:p>
          <a:r>
            <a:rPr lang="en-US" dirty="0" smtClean="0"/>
            <a:t>Set_g_account()</a:t>
          </a:r>
          <a:endParaRPr lang="en-US" dirty="0"/>
        </a:p>
      </dgm:t>
    </dgm:pt>
    <dgm:pt modelId="{118E06E4-786C-4384-8212-F9D83F571204}" type="parTrans" cxnId="{513F2319-23FC-4958-823A-936F6AF584B8}">
      <dgm:prSet/>
      <dgm:spPr/>
      <dgm:t>
        <a:bodyPr/>
        <a:lstStyle/>
        <a:p>
          <a:endParaRPr lang="en-US"/>
        </a:p>
      </dgm:t>
    </dgm:pt>
    <dgm:pt modelId="{BDC7D415-1EE8-4B24-84B7-33D7DB455BFD}" type="sibTrans" cxnId="{513F2319-23FC-4958-823A-936F6AF584B8}">
      <dgm:prSet/>
      <dgm:spPr/>
      <dgm:t>
        <a:bodyPr/>
        <a:lstStyle/>
        <a:p>
          <a:endParaRPr lang="en-US"/>
        </a:p>
      </dgm:t>
    </dgm:pt>
    <dgm:pt modelId="{3FC8576B-F455-4446-B571-87685B833721}">
      <dgm:prSet/>
      <dgm:spPr/>
      <dgm:t>
        <a:bodyPr/>
        <a:lstStyle/>
        <a:p>
          <a:r>
            <a:rPr lang="en-US" dirty="0" smtClean="0"/>
            <a:t>Retrieve_data()</a:t>
          </a:r>
          <a:endParaRPr lang="en-US" dirty="0"/>
        </a:p>
      </dgm:t>
    </dgm:pt>
    <dgm:pt modelId="{6F621FC0-036D-4EE1-A682-331FFCEA977B}" type="parTrans" cxnId="{9F4B133E-7CD6-4C07-AC48-95D8F10AC81D}">
      <dgm:prSet/>
      <dgm:spPr/>
      <dgm:t>
        <a:bodyPr/>
        <a:lstStyle/>
        <a:p>
          <a:endParaRPr lang="en-US"/>
        </a:p>
      </dgm:t>
    </dgm:pt>
    <dgm:pt modelId="{1061754A-B1D8-4279-BAEA-531BADDA43DD}" type="sibTrans" cxnId="{9F4B133E-7CD6-4C07-AC48-95D8F10AC81D}">
      <dgm:prSet/>
      <dgm:spPr/>
      <dgm:t>
        <a:bodyPr/>
        <a:lstStyle/>
        <a:p>
          <a:endParaRPr lang="en-US"/>
        </a:p>
      </dgm:t>
    </dgm:pt>
    <dgm:pt modelId="{7A0AA65F-E56F-4829-8374-55A967F0DC1F}" type="pres">
      <dgm:prSet presAssocID="{559D90FE-6D75-48C6-971C-AB1301163C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F0EBC0-27B3-4BDC-A6FD-65DA4217DF50}" type="pres">
      <dgm:prSet presAssocID="{1B505372-8F27-4BD0-90D7-4A37F371BEC6}" presName="composite" presStyleCnt="0"/>
      <dgm:spPr/>
    </dgm:pt>
    <dgm:pt modelId="{BBD47141-2A99-491F-9456-DBDDE133C252}" type="pres">
      <dgm:prSet presAssocID="{1B505372-8F27-4BD0-90D7-4A37F371BEC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ACB0C-7D1F-42F8-B07E-5F0C96994542}" type="pres">
      <dgm:prSet presAssocID="{1B505372-8F27-4BD0-90D7-4A37F371BEC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F2319-23FC-4958-823A-936F6AF584B8}" srcId="{1B505372-8F27-4BD0-90D7-4A37F371BEC6}" destId="{9B2A1D5D-00CA-431F-B6DB-7DC00011DCED}" srcOrd="0" destOrd="0" parTransId="{118E06E4-786C-4384-8212-F9D83F571204}" sibTransId="{BDC7D415-1EE8-4B24-84B7-33D7DB455BFD}"/>
    <dgm:cxn modelId="{3B92142E-B57A-4B77-AD6A-999AD4B5C5C8}" type="presOf" srcId="{9B2A1D5D-00CA-431F-B6DB-7DC00011DCED}" destId="{E64ACB0C-7D1F-42F8-B07E-5F0C96994542}" srcOrd="0" destOrd="0" presId="urn:microsoft.com/office/officeart/2005/8/layout/hList1"/>
    <dgm:cxn modelId="{521281C9-F528-4BBD-9FDF-6DF7DCA1271D}" type="presOf" srcId="{1B505372-8F27-4BD0-90D7-4A37F371BEC6}" destId="{BBD47141-2A99-491F-9456-DBDDE133C252}" srcOrd="0" destOrd="0" presId="urn:microsoft.com/office/officeart/2005/8/layout/hList1"/>
    <dgm:cxn modelId="{993BCB19-F5CE-4B57-B66A-674E10609CDC}" type="presOf" srcId="{559D90FE-6D75-48C6-971C-AB1301163C57}" destId="{7A0AA65F-E56F-4829-8374-55A967F0DC1F}" srcOrd="0" destOrd="0" presId="urn:microsoft.com/office/officeart/2005/8/layout/hList1"/>
    <dgm:cxn modelId="{1DA5C14B-1444-4984-8C4F-9A69DF97304D}" type="presOf" srcId="{3FC8576B-F455-4446-B571-87685B833721}" destId="{E64ACB0C-7D1F-42F8-B07E-5F0C96994542}" srcOrd="0" destOrd="1" presId="urn:microsoft.com/office/officeart/2005/8/layout/hList1"/>
    <dgm:cxn modelId="{54D0EFF9-5B35-48C1-AAD8-E15443D0A6D6}" srcId="{559D90FE-6D75-48C6-971C-AB1301163C57}" destId="{1B505372-8F27-4BD0-90D7-4A37F371BEC6}" srcOrd="0" destOrd="0" parTransId="{A524D21A-A978-4F37-ACE4-0C5F60E41183}" sibTransId="{3C0C5250-BABA-4CB6-876C-24C38BD74B38}"/>
    <dgm:cxn modelId="{9F4B133E-7CD6-4C07-AC48-95D8F10AC81D}" srcId="{1B505372-8F27-4BD0-90D7-4A37F371BEC6}" destId="{3FC8576B-F455-4446-B571-87685B833721}" srcOrd="1" destOrd="0" parTransId="{6F621FC0-036D-4EE1-A682-331FFCEA977B}" sibTransId="{1061754A-B1D8-4279-BAEA-531BADDA43DD}"/>
    <dgm:cxn modelId="{1F6449B8-9C4E-4530-B99D-9A04955A96E7}" type="presParOf" srcId="{7A0AA65F-E56F-4829-8374-55A967F0DC1F}" destId="{CBF0EBC0-27B3-4BDC-A6FD-65DA4217DF50}" srcOrd="0" destOrd="0" presId="urn:microsoft.com/office/officeart/2005/8/layout/hList1"/>
    <dgm:cxn modelId="{729D7BC0-5760-47E0-AA96-F7CF1CDB82B3}" type="presParOf" srcId="{CBF0EBC0-27B3-4BDC-A6FD-65DA4217DF50}" destId="{BBD47141-2A99-491F-9456-DBDDE133C252}" srcOrd="0" destOrd="0" presId="urn:microsoft.com/office/officeart/2005/8/layout/hList1"/>
    <dgm:cxn modelId="{5BE1958A-1C0A-4C67-87A5-43540580BF8F}" type="presParOf" srcId="{CBF0EBC0-27B3-4BDC-A6FD-65DA4217DF50}" destId="{E64ACB0C-7D1F-42F8-B07E-5F0C969945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9D90FE-6D75-48C6-971C-AB1301163C57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05372-8F27-4BD0-90D7-4A37F371BEC6}">
      <dgm:prSet phldrT="[Text]"/>
      <dgm:spPr/>
      <dgm:t>
        <a:bodyPr/>
        <a:lstStyle/>
        <a:p>
          <a:r>
            <a:rPr lang="en-US" dirty="0" smtClean="0"/>
            <a:t>Installation, plat_requirement, configure, contact_group, personalize_SMS, send_Location, disclaimer</a:t>
          </a:r>
          <a:endParaRPr lang="en-US" dirty="0"/>
        </a:p>
      </dgm:t>
    </dgm:pt>
    <dgm:pt modelId="{A524D21A-A978-4F37-ACE4-0C5F60E41183}" type="parTrans" cxnId="{54D0EFF9-5B35-48C1-AAD8-E15443D0A6D6}">
      <dgm:prSet/>
      <dgm:spPr/>
      <dgm:t>
        <a:bodyPr/>
        <a:lstStyle/>
        <a:p>
          <a:endParaRPr lang="en-US"/>
        </a:p>
      </dgm:t>
    </dgm:pt>
    <dgm:pt modelId="{3C0C5250-BABA-4CB6-876C-24C38BD74B38}" type="sibTrans" cxnId="{54D0EFF9-5B35-48C1-AAD8-E15443D0A6D6}">
      <dgm:prSet/>
      <dgm:spPr/>
      <dgm:t>
        <a:bodyPr/>
        <a:lstStyle/>
        <a:p>
          <a:endParaRPr lang="en-US"/>
        </a:p>
      </dgm:t>
    </dgm:pt>
    <dgm:pt modelId="{9B2A1D5D-00CA-431F-B6DB-7DC00011DCED}">
      <dgm:prSet phldrT="[Text]"/>
      <dgm:spPr/>
      <dgm:t>
        <a:bodyPr/>
        <a:lstStyle/>
        <a:p>
          <a:r>
            <a:rPr lang="en-US" dirty="0" smtClean="0"/>
            <a:t>Set_installation()</a:t>
          </a:r>
          <a:endParaRPr lang="en-US" dirty="0"/>
        </a:p>
      </dgm:t>
    </dgm:pt>
    <dgm:pt modelId="{118E06E4-786C-4384-8212-F9D83F571204}" type="parTrans" cxnId="{513F2319-23FC-4958-823A-936F6AF584B8}">
      <dgm:prSet/>
      <dgm:spPr/>
      <dgm:t>
        <a:bodyPr/>
        <a:lstStyle/>
        <a:p>
          <a:endParaRPr lang="en-US"/>
        </a:p>
      </dgm:t>
    </dgm:pt>
    <dgm:pt modelId="{BDC7D415-1EE8-4B24-84B7-33D7DB455BFD}" type="sibTrans" cxnId="{513F2319-23FC-4958-823A-936F6AF584B8}">
      <dgm:prSet/>
      <dgm:spPr/>
      <dgm:t>
        <a:bodyPr/>
        <a:lstStyle/>
        <a:p>
          <a:endParaRPr lang="en-US"/>
        </a:p>
      </dgm:t>
    </dgm:pt>
    <dgm:pt modelId="{9175F645-5D00-4EB0-9B6F-E30B5018999E}">
      <dgm:prSet/>
      <dgm:spPr/>
      <dgm:t>
        <a:bodyPr/>
        <a:lstStyle/>
        <a:p>
          <a:r>
            <a:rPr lang="en-US" dirty="0" smtClean="0"/>
            <a:t>Set_plat_requirement()</a:t>
          </a:r>
          <a:endParaRPr lang="en-US" dirty="0"/>
        </a:p>
      </dgm:t>
    </dgm:pt>
    <dgm:pt modelId="{40B0B66C-9501-44CE-A23C-C07A7A171475}" type="parTrans" cxnId="{CCD88EF4-3387-4BF6-9DE0-F3DA72A5F38E}">
      <dgm:prSet/>
      <dgm:spPr/>
      <dgm:t>
        <a:bodyPr/>
        <a:lstStyle/>
        <a:p>
          <a:endParaRPr lang="en-US"/>
        </a:p>
      </dgm:t>
    </dgm:pt>
    <dgm:pt modelId="{47E04EE8-C0AB-4111-A80B-997FEBD6B5F0}" type="sibTrans" cxnId="{CCD88EF4-3387-4BF6-9DE0-F3DA72A5F38E}">
      <dgm:prSet/>
      <dgm:spPr/>
      <dgm:t>
        <a:bodyPr/>
        <a:lstStyle/>
        <a:p>
          <a:endParaRPr lang="en-US"/>
        </a:p>
      </dgm:t>
    </dgm:pt>
    <dgm:pt modelId="{9949E6A4-22C9-4FD9-839E-74032579E930}">
      <dgm:prSet/>
      <dgm:spPr/>
      <dgm:t>
        <a:bodyPr/>
        <a:lstStyle/>
        <a:p>
          <a:r>
            <a:rPr lang="en-US" dirty="0" smtClean="0"/>
            <a:t>Set_contact_group()</a:t>
          </a:r>
          <a:endParaRPr lang="en-US" dirty="0"/>
        </a:p>
      </dgm:t>
    </dgm:pt>
    <dgm:pt modelId="{CE27287C-C0B1-4089-9A02-25658DD9C80C}" type="parTrans" cxnId="{F3CB5738-BD42-48A1-B77D-B91FC9ADD351}">
      <dgm:prSet/>
      <dgm:spPr/>
      <dgm:t>
        <a:bodyPr/>
        <a:lstStyle/>
        <a:p>
          <a:endParaRPr lang="en-US"/>
        </a:p>
      </dgm:t>
    </dgm:pt>
    <dgm:pt modelId="{2B441C22-CA62-450D-AE2B-5632DA27A99D}" type="sibTrans" cxnId="{F3CB5738-BD42-48A1-B77D-B91FC9ADD351}">
      <dgm:prSet/>
      <dgm:spPr/>
      <dgm:t>
        <a:bodyPr/>
        <a:lstStyle/>
        <a:p>
          <a:endParaRPr lang="en-US"/>
        </a:p>
      </dgm:t>
    </dgm:pt>
    <dgm:pt modelId="{B1647B41-5029-4B92-85C1-89DD9E418FB1}">
      <dgm:prSet/>
      <dgm:spPr/>
      <dgm:t>
        <a:bodyPr/>
        <a:lstStyle/>
        <a:p>
          <a:r>
            <a:rPr lang="en-US" dirty="0" smtClean="0"/>
            <a:t>Set_personalize_SMS</a:t>
          </a:r>
          <a:endParaRPr lang="en-US" dirty="0"/>
        </a:p>
      </dgm:t>
    </dgm:pt>
    <dgm:pt modelId="{87D785DC-22FB-4A52-8C99-20F5F0BA3EDE}" type="parTrans" cxnId="{FEB65B71-74D7-4AD5-B6EE-833CD8D67924}">
      <dgm:prSet/>
      <dgm:spPr/>
      <dgm:t>
        <a:bodyPr/>
        <a:lstStyle/>
        <a:p>
          <a:endParaRPr lang="en-US"/>
        </a:p>
      </dgm:t>
    </dgm:pt>
    <dgm:pt modelId="{E695EBCA-D84E-4672-9914-4451F115D132}" type="sibTrans" cxnId="{FEB65B71-74D7-4AD5-B6EE-833CD8D67924}">
      <dgm:prSet/>
      <dgm:spPr/>
      <dgm:t>
        <a:bodyPr/>
        <a:lstStyle/>
        <a:p>
          <a:endParaRPr lang="en-US"/>
        </a:p>
      </dgm:t>
    </dgm:pt>
    <dgm:pt modelId="{278F73F2-BA22-4FD9-8469-DD9301BF997E}">
      <dgm:prSet/>
      <dgm:spPr/>
      <dgm:t>
        <a:bodyPr/>
        <a:lstStyle/>
        <a:p>
          <a:r>
            <a:rPr lang="en-US" dirty="0" err="1" smtClean="0"/>
            <a:t>Set_send_Location</a:t>
          </a:r>
          <a:endParaRPr lang="en-US" dirty="0"/>
        </a:p>
      </dgm:t>
    </dgm:pt>
    <dgm:pt modelId="{C29878C9-B0F1-4431-8B02-C7687B57AD86}" type="parTrans" cxnId="{8D80290E-2224-4C1F-BFC8-AD1CC6F65509}">
      <dgm:prSet/>
      <dgm:spPr/>
      <dgm:t>
        <a:bodyPr/>
        <a:lstStyle/>
        <a:p>
          <a:endParaRPr lang="en-US"/>
        </a:p>
      </dgm:t>
    </dgm:pt>
    <dgm:pt modelId="{5D09A54D-0980-4283-8D36-E4B9080B79B4}" type="sibTrans" cxnId="{8D80290E-2224-4C1F-BFC8-AD1CC6F65509}">
      <dgm:prSet/>
      <dgm:spPr/>
      <dgm:t>
        <a:bodyPr/>
        <a:lstStyle/>
        <a:p>
          <a:endParaRPr lang="en-US"/>
        </a:p>
      </dgm:t>
    </dgm:pt>
    <dgm:pt modelId="{FA878149-8E7C-4FD1-8EFB-82BBB9CF99B1}">
      <dgm:prSet/>
      <dgm:spPr/>
      <dgm:t>
        <a:bodyPr/>
        <a:lstStyle/>
        <a:p>
          <a:r>
            <a:rPr lang="en-US" dirty="0" smtClean="0"/>
            <a:t>Set_contact_link()</a:t>
          </a:r>
          <a:endParaRPr lang="en-US" dirty="0"/>
        </a:p>
      </dgm:t>
    </dgm:pt>
    <dgm:pt modelId="{03834844-E3FF-45A6-B6CE-5F767F388DB9}" type="parTrans" cxnId="{B184B453-CF57-4D90-B44C-0949F747C59E}">
      <dgm:prSet/>
      <dgm:spPr/>
      <dgm:t>
        <a:bodyPr/>
        <a:lstStyle/>
        <a:p>
          <a:endParaRPr lang="en-US"/>
        </a:p>
      </dgm:t>
    </dgm:pt>
    <dgm:pt modelId="{A84D1962-8E60-4BC2-B8A5-B6FD00AC45D4}" type="sibTrans" cxnId="{B184B453-CF57-4D90-B44C-0949F747C59E}">
      <dgm:prSet/>
      <dgm:spPr/>
      <dgm:t>
        <a:bodyPr/>
        <a:lstStyle/>
        <a:p>
          <a:endParaRPr lang="en-US"/>
        </a:p>
      </dgm:t>
    </dgm:pt>
    <dgm:pt modelId="{7A0AA65F-E56F-4829-8374-55A967F0DC1F}" type="pres">
      <dgm:prSet presAssocID="{559D90FE-6D75-48C6-971C-AB1301163C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F0EBC0-27B3-4BDC-A6FD-65DA4217DF50}" type="pres">
      <dgm:prSet presAssocID="{1B505372-8F27-4BD0-90D7-4A37F371BEC6}" presName="composite" presStyleCnt="0"/>
      <dgm:spPr/>
    </dgm:pt>
    <dgm:pt modelId="{BBD47141-2A99-491F-9456-DBDDE133C252}" type="pres">
      <dgm:prSet presAssocID="{1B505372-8F27-4BD0-90D7-4A37F371BEC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ACB0C-7D1F-42F8-B07E-5F0C96994542}" type="pres">
      <dgm:prSet presAssocID="{1B505372-8F27-4BD0-90D7-4A37F371BEC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65B71-74D7-4AD5-B6EE-833CD8D67924}" srcId="{1B505372-8F27-4BD0-90D7-4A37F371BEC6}" destId="{B1647B41-5029-4B92-85C1-89DD9E418FB1}" srcOrd="3" destOrd="0" parTransId="{87D785DC-22FB-4A52-8C99-20F5F0BA3EDE}" sibTransId="{E695EBCA-D84E-4672-9914-4451F115D132}"/>
    <dgm:cxn modelId="{070D1DC2-4E12-4813-8C4C-5B6D73D588C5}" type="presOf" srcId="{559D90FE-6D75-48C6-971C-AB1301163C57}" destId="{7A0AA65F-E56F-4829-8374-55A967F0DC1F}" srcOrd="0" destOrd="0" presId="urn:microsoft.com/office/officeart/2005/8/layout/hList1"/>
    <dgm:cxn modelId="{8D80290E-2224-4C1F-BFC8-AD1CC6F65509}" srcId="{1B505372-8F27-4BD0-90D7-4A37F371BEC6}" destId="{278F73F2-BA22-4FD9-8469-DD9301BF997E}" srcOrd="4" destOrd="0" parTransId="{C29878C9-B0F1-4431-8B02-C7687B57AD86}" sibTransId="{5D09A54D-0980-4283-8D36-E4B9080B79B4}"/>
    <dgm:cxn modelId="{16994E9C-6C9B-43DA-973D-9AD78280764D}" type="presOf" srcId="{9175F645-5D00-4EB0-9B6F-E30B5018999E}" destId="{E64ACB0C-7D1F-42F8-B07E-5F0C96994542}" srcOrd="0" destOrd="1" presId="urn:microsoft.com/office/officeart/2005/8/layout/hList1"/>
    <dgm:cxn modelId="{CCD88EF4-3387-4BF6-9DE0-F3DA72A5F38E}" srcId="{1B505372-8F27-4BD0-90D7-4A37F371BEC6}" destId="{9175F645-5D00-4EB0-9B6F-E30B5018999E}" srcOrd="1" destOrd="0" parTransId="{40B0B66C-9501-44CE-A23C-C07A7A171475}" sibTransId="{47E04EE8-C0AB-4111-A80B-997FEBD6B5F0}"/>
    <dgm:cxn modelId="{A2E59A5F-2A5C-4549-8CED-80518B731C3E}" type="presOf" srcId="{9B2A1D5D-00CA-431F-B6DB-7DC00011DCED}" destId="{E64ACB0C-7D1F-42F8-B07E-5F0C96994542}" srcOrd="0" destOrd="0" presId="urn:microsoft.com/office/officeart/2005/8/layout/hList1"/>
    <dgm:cxn modelId="{F8B57C38-5BEF-4B98-AC5C-6F3F5861B756}" type="presOf" srcId="{B1647B41-5029-4B92-85C1-89DD9E418FB1}" destId="{E64ACB0C-7D1F-42F8-B07E-5F0C96994542}" srcOrd="0" destOrd="3" presId="urn:microsoft.com/office/officeart/2005/8/layout/hList1"/>
    <dgm:cxn modelId="{7A744ED1-24E3-46EE-8B48-A0A1F0661EDB}" type="presOf" srcId="{278F73F2-BA22-4FD9-8469-DD9301BF997E}" destId="{E64ACB0C-7D1F-42F8-B07E-5F0C96994542}" srcOrd="0" destOrd="4" presId="urn:microsoft.com/office/officeart/2005/8/layout/hList1"/>
    <dgm:cxn modelId="{54D0EFF9-5B35-48C1-AAD8-E15443D0A6D6}" srcId="{559D90FE-6D75-48C6-971C-AB1301163C57}" destId="{1B505372-8F27-4BD0-90D7-4A37F371BEC6}" srcOrd="0" destOrd="0" parTransId="{A524D21A-A978-4F37-ACE4-0C5F60E41183}" sibTransId="{3C0C5250-BABA-4CB6-876C-24C38BD74B38}"/>
    <dgm:cxn modelId="{9A313B37-70A6-4BD2-8742-59368BF406A3}" type="presOf" srcId="{FA878149-8E7C-4FD1-8EFB-82BBB9CF99B1}" destId="{E64ACB0C-7D1F-42F8-B07E-5F0C96994542}" srcOrd="0" destOrd="5" presId="urn:microsoft.com/office/officeart/2005/8/layout/hList1"/>
    <dgm:cxn modelId="{4425B90B-654B-4C35-BD16-8C23B5505D0B}" type="presOf" srcId="{9949E6A4-22C9-4FD9-839E-74032579E930}" destId="{E64ACB0C-7D1F-42F8-B07E-5F0C96994542}" srcOrd="0" destOrd="2" presId="urn:microsoft.com/office/officeart/2005/8/layout/hList1"/>
    <dgm:cxn modelId="{513F2319-23FC-4958-823A-936F6AF584B8}" srcId="{1B505372-8F27-4BD0-90D7-4A37F371BEC6}" destId="{9B2A1D5D-00CA-431F-B6DB-7DC00011DCED}" srcOrd="0" destOrd="0" parTransId="{118E06E4-786C-4384-8212-F9D83F571204}" sibTransId="{BDC7D415-1EE8-4B24-84B7-33D7DB455BFD}"/>
    <dgm:cxn modelId="{B184B453-CF57-4D90-B44C-0949F747C59E}" srcId="{1B505372-8F27-4BD0-90D7-4A37F371BEC6}" destId="{FA878149-8E7C-4FD1-8EFB-82BBB9CF99B1}" srcOrd="5" destOrd="0" parTransId="{03834844-E3FF-45A6-B6CE-5F767F388DB9}" sibTransId="{A84D1962-8E60-4BC2-B8A5-B6FD00AC45D4}"/>
    <dgm:cxn modelId="{9471C42E-E562-4214-8CA8-9F074651E0DB}" type="presOf" srcId="{1B505372-8F27-4BD0-90D7-4A37F371BEC6}" destId="{BBD47141-2A99-491F-9456-DBDDE133C252}" srcOrd="0" destOrd="0" presId="urn:microsoft.com/office/officeart/2005/8/layout/hList1"/>
    <dgm:cxn modelId="{F3CB5738-BD42-48A1-B77D-B91FC9ADD351}" srcId="{1B505372-8F27-4BD0-90D7-4A37F371BEC6}" destId="{9949E6A4-22C9-4FD9-839E-74032579E930}" srcOrd="2" destOrd="0" parTransId="{CE27287C-C0B1-4089-9A02-25658DD9C80C}" sibTransId="{2B441C22-CA62-450D-AE2B-5632DA27A99D}"/>
    <dgm:cxn modelId="{3C5213EF-8691-42CE-B6D0-34F9DFFF68D0}" type="presParOf" srcId="{7A0AA65F-E56F-4829-8374-55A967F0DC1F}" destId="{CBF0EBC0-27B3-4BDC-A6FD-65DA4217DF50}" srcOrd="0" destOrd="0" presId="urn:microsoft.com/office/officeart/2005/8/layout/hList1"/>
    <dgm:cxn modelId="{F5EED9A6-80F0-456F-BC6E-A0D7394F5868}" type="presParOf" srcId="{CBF0EBC0-27B3-4BDC-A6FD-65DA4217DF50}" destId="{BBD47141-2A99-491F-9456-DBDDE133C252}" srcOrd="0" destOrd="0" presId="urn:microsoft.com/office/officeart/2005/8/layout/hList1"/>
    <dgm:cxn modelId="{09B311DE-1375-417F-A711-ECC5E83A5D08}" type="presParOf" srcId="{CBF0EBC0-27B3-4BDC-A6FD-65DA4217DF50}" destId="{E64ACB0C-7D1F-42F8-B07E-5F0C969945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7141-2A99-491F-9456-DBDDE133C252}">
      <dsp:nvSpPr>
        <dsp:cNvPr id="0" name=""/>
        <dsp:cNvSpPr/>
      </dsp:nvSpPr>
      <dsp:spPr>
        <a:xfrm>
          <a:off x="0" y="108883"/>
          <a:ext cx="8128000" cy="234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str, str1, str2, str3, str4, str5</a:t>
          </a:r>
          <a:endParaRPr lang="en-US" sz="6500" kern="1200" dirty="0"/>
        </a:p>
      </dsp:txBody>
      <dsp:txXfrm>
        <a:off x="0" y="108883"/>
        <a:ext cx="8128000" cy="2346100"/>
      </dsp:txXfrm>
    </dsp:sp>
    <dsp:sp modelId="{E64ACB0C-7D1F-42F8-B07E-5F0C96994542}">
      <dsp:nvSpPr>
        <dsp:cNvPr id="0" name=""/>
        <dsp:cNvSpPr/>
      </dsp:nvSpPr>
      <dsp:spPr>
        <a:xfrm>
          <a:off x="0" y="2454983"/>
          <a:ext cx="81280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showOption()</a:t>
          </a:r>
          <a:endParaRPr lang="en-US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</dsp:txBody>
      <dsp:txXfrm>
        <a:off x="0" y="2454983"/>
        <a:ext cx="8128000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7141-2A99-491F-9456-DBDDE133C252}">
      <dsp:nvSpPr>
        <dsp:cNvPr id="0" name=""/>
        <dsp:cNvSpPr/>
      </dsp:nvSpPr>
      <dsp:spPr>
        <a:xfrm>
          <a:off x="0" y="122823"/>
          <a:ext cx="8128000" cy="167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496" tIns="235712" rIns="412496" bIns="235712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ContactGName, Contact</a:t>
          </a:r>
          <a:endParaRPr lang="en-US" sz="5800" kern="1200" dirty="0"/>
        </a:p>
      </dsp:txBody>
      <dsp:txXfrm>
        <a:off x="0" y="122823"/>
        <a:ext cx="8128000" cy="1670400"/>
      </dsp:txXfrm>
    </dsp:sp>
    <dsp:sp modelId="{E64ACB0C-7D1F-42F8-B07E-5F0C96994542}">
      <dsp:nvSpPr>
        <dsp:cNvPr id="0" name=""/>
        <dsp:cNvSpPr/>
      </dsp:nvSpPr>
      <dsp:spPr>
        <a:xfrm>
          <a:off x="0" y="1793223"/>
          <a:ext cx="8128000" cy="3502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72" tIns="309372" rIns="412496" bIns="464058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dirty="0" smtClean="0"/>
            <a:t>setContactGName()</a:t>
          </a:r>
          <a:endParaRPr lang="en-US" sz="5800" kern="1200" dirty="0"/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smtClean="0"/>
            <a:t>readContact()</a:t>
          </a:r>
          <a:endParaRPr lang="en-US" sz="5800" kern="1200" dirty="0"/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800" kern="1200" dirty="0" smtClean="0"/>
            <a:t>storeContact()</a:t>
          </a:r>
          <a:endParaRPr lang="en-US" sz="5800" kern="1200" dirty="0"/>
        </a:p>
      </dsp:txBody>
      <dsp:txXfrm>
        <a:off x="0" y="1793223"/>
        <a:ext cx="8128000" cy="3502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7141-2A99-491F-9456-DBDDE133C252}">
      <dsp:nvSpPr>
        <dsp:cNvPr id="0" name=""/>
        <dsp:cNvSpPr/>
      </dsp:nvSpPr>
      <dsp:spPr>
        <a:xfrm>
          <a:off x="0" y="48423"/>
          <a:ext cx="8128000" cy="1709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Emergency_text, latitude, longitude</a:t>
          </a:r>
          <a:endParaRPr lang="en-US" sz="4700" kern="1200" dirty="0"/>
        </a:p>
      </dsp:txBody>
      <dsp:txXfrm>
        <a:off x="0" y="48423"/>
        <a:ext cx="8128000" cy="1709400"/>
      </dsp:txXfrm>
    </dsp:sp>
    <dsp:sp modelId="{E64ACB0C-7D1F-42F8-B07E-5F0C96994542}">
      <dsp:nvSpPr>
        <dsp:cNvPr id="0" name=""/>
        <dsp:cNvSpPr/>
      </dsp:nvSpPr>
      <dsp:spPr>
        <a:xfrm>
          <a:off x="0" y="1757823"/>
          <a:ext cx="8128000" cy="3612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setEmy_text()</a:t>
          </a:r>
          <a:endParaRPr lang="en-US" sz="4700" kern="1200" dirty="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getLatitude()</a:t>
          </a:r>
          <a:endParaRPr lang="en-US" sz="4700" kern="1200" dirty="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smtClean="0"/>
            <a:t>getLongitude()</a:t>
          </a:r>
          <a:endParaRPr lang="en-US" sz="4700" kern="1200" dirty="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storeLatitudeLongitide()</a:t>
          </a:r>
          <a:endParaRPr lang="en-US" sz="4700" kern="1200" dirty="0"/>
        </a:p>
      </dsp:txBody>
      <dsp:txXfrm>
        <a:off x="0" y="1757823"/>
        <a:ext cx="8128000" cy="36124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7141-2A99-491F-9456-DBDDE133C252}">
      <dsp:nvSpPr>
        <dsp:cNvPr id="0" name=""/>
        <dsp:cNvSpPr/>
      </dsp:nvSpPr>
      <dsp:spPr>
        <a:xfrm>
          <a:off x="0" y="108883"/>
          <a:ext cx="8128000" cy="234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g_account, emy_text, latitude, longitude</a:t>
          </a:r>
          <a:endParaRPr lang="en-US" sz="6500" kern="1200" dirty="0"/>
        </a:p>
      </dsp:txBody>
      <dsp:txXfrm>
        <a:off x="0" y="108883"/>
        <a:ext cx="8128000" cy="2346100"/>
      </dsp:txXfrm>
    </dsp:sp>
    <dsp:sp modelId="{E64ACB0C-7D1F-42F8-B07E-5F0C96994542}">
      <dsp:nvSpPr>
        <dsp:cNvPr id="0" name=""/>
        <dsp:cNvSpPr/>
      </dsp:nvSpPr>
      <dsp:spPr>
        <a:xfrm>
          <a:off x="0" y="2454983"/>
          <a:ext cx="81280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Set_g_account()</a:t>
          </a:r>
          <a:endParaRPr lang="en-US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dirty="0" smtClean="0"/>
            <a:t>Retrieve_data()</a:t>
          </a:r>
          <a:endParaRPr lang="en-US" sz="6500" kern="1200" dirty="0"/>
        </a:p>
      </dsp:txBody>
      <dsp:txXfrm>
        <a:off x="0" y="2454983"/>
        <a:ext cx="8128000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7141-2A99-491F-9456-DBDDE133C252}">
      <dsp:nvSpPr>
        <dsp:cNvPr id="0" name=""/>
        <dsp:cNvSpPr/>
      </dsp:nvSpPr>
      <dsp:spPr>
        <a:xfrm>
          <a:off x="0" y="62933"/>
          <a:ext cx="8128000" cy="1669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Installation, plat_requirement, configure, contact_group, personalize_SMS, send_Location, disclaimer</a:t>
          </a:r>
          <a:endParaRPr lang="en-US" sz="3300" kern="1200" dirty="0"/>
        </a:p>
      </dsp:txBody>
      <dsp:txXfrm>
        <a:off x="0" y="62933"/>
        <a:ext cx="8128000" cy="1669400"/>
      </dsp:txXfrm>
    </dsp:sp>
    <dsp:sp modelId="{E64ACB0C-7D1F-42F8-B07E-5F0C96994542}">
      <dsp:nvSpPr>
        <dsp:cNvPr id="0" name=""/>
        <dsp:cNvSpPr/>
      </dsp:nvSpPr>
      <dsp:spPr>
        <a:xfrm>
          <a:off x="0" y="1732333"/>
          <a:ext cx="8128000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Set_installation()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Set_plat_requirement()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Set_contact_group()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Set_personalize_SMS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Set_send_Location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Set_contact_link()</a:t>
          </a:r>
          <a:endParaRPr lang="en-US" sz="3300" kern="1200" dirty="0"/>
        </a:p>
      </dsp:txBody>
      <dsp:txXfrm>
        <a:off x="0" y="1732333"/>
        <a:ext cx="8128000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77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80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2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0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D2270EF-D331-46B6-920C-55B0B6BF42A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A960E5C-75EE-46CB-960C-A0883ED192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4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2923504"/>
            <a:ext cx="3793678" cy="1275009"/>
          </a:xfrm>
        </p:spPr>
        <p:txBody>
          <a:bodyPr>
            <a:noAutofit/>
          </a:bodyPr>
          <a:lstStyle/>
          <a:p>
            <a:r>
              <a:rPr lang="en-US" sz="4000" dirty="0" smtClean="0"/>
              <a:t>EMERGENCY ASSISTS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13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41850" y="2768600"/>
            <a:ext cx="25273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20750" y="4800600"/>
            <a:ext cx="25273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EmyText_Location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153400" y="4800600"/>
            <a:ext cx="25273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GoogleAccount_EmyMode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53400" y="838200"/>
            <a:ext cx="25273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Contact_list_view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0750" y="838200"/>
            <a:ext cx="25273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380582" y="1879600"/>
            <a:ext cx="1275555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866900"/>
            <a:ext cx="106680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92950" y="3841750"/>
            <a:ext cx="1149350" cy="958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80582" y="3721100"/>
            <a:ext cx="1261268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3"/>
            <a:endCxn id="4" idx="1"/>
          </p:cNvCxnSpPr>
          <p:nvPr/>
        </p:nvCxnSpPr>
        <p:spPr>
          <a:xfrm>
            <a:off x="3448050" y="5372100"/>
            <a:ext cx="470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4" idx="0"/>
          </p:cNvCxnSpPr>
          <p:nvPr/>
        </p:nvCxnSpPr>
        <p:spPr>
          <a:xfrm>
            <a:off x="9417050" y="19812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4755" y="2294235"/>
            <a:ext cx="810189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11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A.H.M. </a:t>
            </a:r>
            <a:r>
              <a:rPr lang="en-US" dirty="0" err="1" smtClean="0"/>
              <a:t>Sajedul</a:t>
            </a:r>
            <a:r>
              <a:rPr lang="en-US" dirty="0" smtClean="0"/>
              <a:t> </a:t>
            </a:r>
            <a:r>
              <a:rPr lang="en-US" dirty="0" err="1" smtClean="0"/>
              <a:t>Hoque</a:t>
            </a:r>
            <a:r>
              <a:rPr lang="en-US" dirty="0" smtClean="0"/>
              <a:t>     			</a:t>
            </a:r>
            <a:r>
              <a:rPr lang="en-US" dirty="0"/>
              <a:t>	</a:t>
            </a:r>
            <a:r>
              <a:rPr lang="en-US" dirty="0" err="1" smtClean="0"/>
              <a:t>Shima</a:t>
            </a:r>
            <a:r>
              <a:rPr lang="en-US" dirty="0" smtClean="0"/>
              <a:t> </a:t>
            </a:r>
            <a:r>
              <a:rPr lang="en-US" dirty="0" err="1" smtClean="0"/>
              <a:t>Chakraborty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Lecturer</a:t>
            </a:r>
            <a:r>
              <a:rPr lang="en-US" dirty="0"/>
              <a:t>	</a:t>
            </a:r>
            <a:r>
              <a:rPr lang="en-US" dirty="0" smtClean="0"/>
              <a:t>					Lecturer</a:t>
            </a:r>
          </a:p>
          <a:p>
            <a:pPr marL="0" indent="0">
              <a:buNone/>
            </a:pPr>
            <a:r>
              <a:rPr lang="en-US" dirty="0" smtClean="0"/>
              <a:t>Department of CSE				</a:t>
            </a:r>
            <a:r>
              <a:rPr lang="en-US" dirty="0"/>
              <a:t> Department </a:t>
            </a:r>
            <a:r>
              <a:rPr lang="en-US" dirty="0" smtClean="0"/>
              <a:t>of CSE</a:t>
            </a:r>
          </a:p>
          <a:p>
            <a:pPr marL="0" indent="0">
              <a:buNone/>
            </a:pPr>
            <a:r>
              <a:rPr lang="en-US" dirty="0" smtClean="0"/>
              <a:t>University of Chittagong				University of Chittagong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849748"/>
          </a:xfrm>
        </p:spPr>
        <p:txBody>
          <a:bodyPr/>
          <a:lstStyle/>
          <a:p>
            <a:r>
              <a:rPr lang="en-US" b="1" dirty="0" smtClean="0"/>
              <a:t>Developed By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33699" y="2191490"/>
            <a:ext cx="4160520" cy="58300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Name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33699" y="2774496"/>
            <a:ext cx="4610052" cy="33215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Jahedul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Rehenuma</a:t>
            </a:r>
            <a:r>
              <a:rPr lang="en-US" dirty="0" smtClean="0"/>
              <a:t> </a:t>
            </a:r>
            <a:r>
              <a:rPr lang="en-US" dirty="0" err="1" smtClean="0"/>
              <a:t>Tasnim</a:t>
            </a:r>
            <a:r>
              <a:rPr lang="en-US" dirty="0" smtClean="0"/>
              <a:t> </a:t>
            </a:r>
            <a:r>
              <a:rPr lang="en-US" dirty="0" err="1" smtClean="0"/>
              <a:t>Rodoshi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Sazzad</a:t>
            </a:r>
            <a:r>
              <a:rPr lang="en-US" dirty="0" smtClean="0"/>
              <a:t> Hossain</a:t>
            </a:r>
          </a:p>
          <a:p>
            <a:pPr marL="0" indent="0">
              <a:buNone/>
            </a:pPr>
            <a:r>
              <a:rPr lang="en-US" dirty="0" err="1" smtClean="0"/>
              <a:t>Muntasha</a:t>
            </a:r>
            <a:r>
              <a:rPr lang="en-US" dirty="0" smtClean="0"/>
              <a:t> </a:t>
            </a:r>
            <a:r>
              <a:rPr lang="en-US" dirty="0" err="1" smtClean="0"/>
              <a:t>Sagufta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Priya</a:t>
            </a:r>
            <a:r>
              <a:rPr lang="en-US" dirty="0" smtClean="0"/>
              <a:t> Das</a:t>
            </a:r>
          </a:p>
          <a:p>
            <a:pPr marL="0" indent="0">
              <a:buNone/>
            </a:pP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Nath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Srabonti</a:t>
            </a:r>
            <a:r>
              <a:rPr lang="en-US" dirty="0" smtClean="0"/>
              <a:t> Dutta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543751" y="2191490"/>
            <a:ext cx="4160520" cy="58300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ID Number</a:t>
            </a:r>
            <a:endParaRPr lang="en-US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543751" y="2774497"/>
            <a:ext cx="4160520" cy="3321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14701005</a:t>
            </a:r>
          </a:p>
          <a:p>
            <a:pPr marL="0" indent="0">
              <a:buNone/>
            </a:pPr>
            <a:r>
              <a:rPr lang="en-US" dirty="0" smtClean="0"/>
              <a:t>14701029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14701038</a:t>
            </a:r>
          </a:p>
          <a:p>
            <a:pPr marL="0" indent="0">
              <a:buNone/>
            </a:pPr>
            <a:r>
              <a:rPr lang="en-US" dirty="0" smtClean="0"/>
              <a:t>14701055</a:t>
            </a:r>
          </a:p>
          <a:p>
            <a:pPr marL="0" indent="0">
              <a:buNone/>
            </a:pPr>
            <a:r>
              <a:rPr lang="en-US" dirty="0" smtClean="0"/>
              <a:t>14701059</a:t>
            </a:r>
          </a:p>
          <a:p>
            <a:pPr marL="0" indent="0">
              <a:buNone/>
            </a:pPr>
            <a:r>
              <a:rPr lang="en-US" dirty="0" smtClean="0"/>
              <a:t>14701065</a:t>
            </a:r>
          </a:p>
          <a:p>
            <a:pPr marL="0" indent="0">
              <a:buNone/>
            </a:pPr>
            <a:r>
              <a:rPr lang="en-US" dirty="0" smtClean="0"/>
              <a:t>14701071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  <p:bldP spid="7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403797"/>
            <a:ext cx="8770571" cy="725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We aim to build an emergency app using Java.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This presentation shows the designing steps of the app.</a:t>
            </a:r>
          </a:p>
          <a:p>
            <a:pPr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20644311"/>
              </p:ext>
            </p:extLst>
          </p:nvPr>
        </p:nvGraphicFramePr>
        <p:xfrm>
          <a:off x="27813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560072" y="732135"/>
            <a:ext cx="1673856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156200" y="4381500"/>
            <a:ext cx="88900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29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31508218"/>
              </p:ext>
            </p:extLst>
          </p:nvPr>
        </p:nvGraphicFramePr>
        <p:xfrm>
          <a:off x="26416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01600" y="859135"/>
            <a:ext cx="2349500" cy="10772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3200" dirty="0"/>
              <a:t>Contact_list_view</a:t>
            </a:r>
          </a:p>
        </p:txBody>
      </p:sp>
    </p:spTree>
    <p:extLst>
      <p:ext uri="{BB962C8B-B14F-4D97-AF65-F5344CB8AC3E}">
        <p14:creationId xmlns:p14="http://schemas.microsoft.com/office/powerpoint/2010/main" val="21219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4355082"/>
              </p:ext>
            </p:extLst>
          </p:nvPr>
        </p:nvGraphicFramePr>
        <p:xfrm>
          <a:off x="24384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09325" y="541635"/>
            <a:ext cx="2417975" cy="14465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EmyText_Location</a:t>
            </a:r>
          </a:p>
        </p:txBody>
      </p:sp>
    </p:spTree>
    <p:extLst>
      <p:ext uri="{BB962C8B-B14F-4D97-AF65-F5344CB8AC3E}">
        <p14:creationId xmlns:p14="http://schemas.microsoft.com/office/powerpoint/2010/main" val="186001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3703893"/>
              </p:ext>
            </p:extLst>
          </p:nvPr>
        </p:nvGraphicFramePr>
        <p:xfrm>
          <a:off x="26416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90500" y="681335"/>
            <a:ext cx="25273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2800" b="1" dirty="0"/>
              <a:t>GoogleAccount_EmyMode</a:t>
            </a:r>
          </a:p>
        </p:txBody>
      </p:sp>
    </p:spTree>
    <p:extLst>
      <p:ext uri="{BB962C8B-B14F-4D97-AF65-F5344CB8AC3E}">
        <p14:creationId xmlns:p14="http://schemas.microsoft.com/office/powerpoint/2010/main" val="34395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77360853"/>
              </p:ext>
            </p:extLst>
          </p:nvPr>
        </p:nvGraphicFramePr>
        <p:xfrm>
          <a:off x="29464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127000" y="452735"/>
            <a:ext cx="1048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lvl="0"/>
            <a:r>
              <a:rPr lang="en-US" sz="3600" dirty="0" smtClean="0"/>
              <a:t>Help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53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231</TotalTime>
  <Words>119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Century Schoolbook</vt:lpstr>
      <vt:lpstr>Corbel</vt:lpstr>
      <vt:lpstr>Feathered</vt:lpstr>
      <vt:lpstr>EMERGENCY ASSISTS</vt:lpstr>
      <vt:lpstr>Advisors</vt:lpstr>
      <vt:lpstr>Developed By</vt:lpstr>
      <vt:lpstr>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ASSISTS</dc:title>
  <dc:creator>SAJJAD</dc:creator>
  <cp:lastModifiedBy>User</cp:lastModifiedBy>
  <cp:revision>62</cp:revision>
  <dcterms:created xsi:type="dcterms:W3CDTF">2016-04-25T07:03:23Z</dcterms:created>
  <dcterms:modified xsi:type="dcterms:W3CDTF">2021-07-23T14:51:08Z</dcterms:modified>
</cp:coreProperties>
</file>