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69" r:id="rId4"/>
    <p:sldId id="257" r:id="rId5"/>
    <p:sldId id="258" r:id="rId6"/>
    <p:sldId id="260" r:id="rId7"/>
    <p:sldId id="267" r:id="rId8"/>
    <p:sldId id="266" r:id="rId9"/>
    <p:sldId id="268" r:id="rId10"/>
    <p:sldId id="259" r:id="rId11"/>
    <p:sldId id="261" r:id="rId12"/>
    <p:sldId id="262" r:id="rId13"/>
    <p:sldId id="26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CDF3-2C72-4AB8-8DCA-2BDBA068AF4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2D6B-E593-4CEC-80A7-CCAF86AC14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CDF3-2C72-4AB8-8DCA-2BDBA068AF4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2D6B-E593-4CEC-80A7-CCAF86AC1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CDF3-2C72-4AB8-8DCA-2BDBA068AF4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2D6B-E593-4CEC-80A7-CCAF86AC1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CDF3-2C72-4AB8-8DCA-2BDBA068AF4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2D6B-E593-4CEC-80A7-CCAF86AC14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CDF3-2C72-4AB8-8DCA-2BDBA068AF4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2D6B-E593-4CEC-80A7-CCAF86AC1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CDF3-2C72-4AB8-8DCA-2BDBA068AF4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2D6B-E593-4CEC-80A7-CCAF86AC14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CDF3-2C72-4AB8-8DCA-2BDBA068AF4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2D6B-E593-4CEC-80A7-CCAF86AC14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CDF3-2C72-4AB8-8DCA-2BDBA068AF4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2D6B-E593-4CEC-80A7-CCAF86AC1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CDF3-2C72-4AB8-8DCA-2BDBA068AF4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2D6B-E593-4CEC-80A7-CCAF86AC1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CDF3-2C72-4AB8-8DCA-2BDBA068AF4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2D6B-E593-4CEC-80A7-CCAF86AC1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CDF3-2C72-4AB8-8DCA-2BDBA068AF4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2D6B-E593-4CEC-80A7-CCAF86AC14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958CDF3-2C72-4AB8-8DCA-2BDBA068AF4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5B2D6B-E593-4CEC-80A7-CCAF86AC14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6653605" cy="609599"/>
          </a:xfrm>
        </p:spPr>
        <p:txBody>
          <a:bodyPr>
            <a:noAutofit/>
          </a:bodyPr>
          <a:lstStyle/>
          <a:p>
            <a:r>
              <a:rPr lang="en-US" sz="4400" dirty="0" smtClean="0"/>
              <a:t>EMERGENCY ASSISTS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1066800"/>
            <a:ext cx="10210799" cy="1295400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   </a:t>
            </a:r>
            <a:r>
              <a:rPr lang="en-US" sz="3200" dirty="0" smtClean="0"/>
              <a:t>Project On OOP Language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399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                      </a:t>
            </a:r>
            <a:r>
              <a:rPr lang="en-US" sz="2800" dirty="0" smtClean="0"/>
              <a:t>CLASS DIAGRAM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600200"/>
            <a:ext cx="268605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Help.class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11700" y="1447800"/>
            <a:ext cx="28321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endinglocation.class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81600" y="4572000"/>
            <a:ext cx="3276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mergencytextmessaging.class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4572000"/>
            <a:ext cx="25273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Pickcontacts.class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59100" y="2971800"/>
            <a:ext cx="19939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ain.class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1720850" y="4114800"/>
            <a:ext cx="126365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800600" y="2590800"/>
            <a:ext cx="914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</p:cNvCxnSpPr>
          <p:nvPr/>
        </p:nvCxnSpPr>
        <p:spPr>
          <a:xfrm>
            <a:off x="2105025" y="2743200"/>
            <a:ext cx="879475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00600" y="4114800"/>
            <a:ext cx="533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/>
              <a:t>                 CONCLUSION</a:t>
            </a:r>
          </a:p>
          <a:p>
            <a:pPr marL="4572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User friendly app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Be safe, because safety comes first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5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/>
              <a:t>                  LIMITATIONS</a:t>
            </a:r>
          </a:p>
          <a:p>
            <a:pPr marL="45720" indent="0">
              <a:buNone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Requires data connection</a:t>
            </a:r>
          </a:p>
          <a:p>
            <a:pPr marL="4572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marL="4572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/>
              <a:t>               FUTURE PLANS</a:t>
            </a:r>
          </a:p>
          <a:p>
            <a:pPr>
              <a:buFont typeface="Arial" pitchFamily="34" charset="0"/>
              <a:buChar char="•"/>
            </a:pPr>
            <a:r>
              <a:rPr lang="en-US" sz="2800" smtClean="0"/>
              <a:t>Develop </a:t>
            </a:r>
            <a:r>
              <a:rPr lang="en-US" sz="2800" dirty="0" smtClean="0"/>
              <a:t>with Software </a:t>
            </a:r>
            <a:r>
              <a:rPr lang="en-US" sz="2800" dirty="0" smtClean="0"/>
              <a:t>Engineering best practices 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More features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More user-friendly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Better graphics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80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905000"/>
            <a:ext cx="640080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830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731520"/>
            <a:ext cx="754380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/>
              <a:t>                        SUBMITTED TO</a:t>
            </a:r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A.H.M  </a:t>
            </a:r>
            <a:r>
              <a:rPr lang="en-US" sz="2400" dirty="0" err="1" smtClean="0">
                <a:latin typeface="+mj-lt"/>
              </a:rPr>
              <a:t>Sajedul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Hoque</a:t>
            </a:r>
            <a:r>
              <a:rPr lang="en-US" sz="2400" dirty="0" smtClean="0">
                <a:latin typeface="+mj-lt"/>
              </a:rPr>
              <a:t>        </a:t>
            </a:r>
            <a:r>
              <a:rPr lang="en-US" sz="2400" dirty="0" err="1" smtClean="0">
                <a:latin typeface="+mj-lt"/>
              </a:rPr>
              <a:t>Shima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Chakraborty</a:t>
            </a:r>
            <a:endParaRPr lang="en-US" sz="24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Assistant Professor             Assistant Professor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Dept. of CSE                      Dept. of CSE 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University of Chittagong     University of Chittagong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76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566928"/>
            <a:ext cx="8898488" cy="849748"/>
          </a:xfrm>
        </p:spPr>
        <p:txBody>
          <a:bodyPr/>
          <a:lstStyle/>
          <a:p>
            <a:r>
              <a:rPr lang="en-US" b="1" dirty="0" smtClean="0"/>
              <a:t>Developed By</a:t>
            </a:r>
            <a:endParaRPr lang="en-US" b="1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80315" y="2191490"/>
            <a:ext cx="4160520" cy="583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smtClean="0"/>
              <a:t>Name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280315" y="2774496"/>
            <a:ext cx="4610052" cy="332150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Jahedul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Rehenuma</a:t>
            </a:r>
            <a:r>
              <a:rPr lang="en-US" dirty="0" smtClean="0"/>
              <a:t> </a:t>
            </a:r>
            <a:r>
              <a:rPr lang="en-US" dirty="0" err="1" smtClean="0"/>
              <a:t>Tasnim</a:t>
            </a:r>
            <a:r>
              <a:rPr lang="en-US" dirty="0" smtClean="0"/>
              <a:t> </a:t>
            </a:r>
            <a:r>
              <a:rPr lang="en-US" dirty="0" err="1" smtClean="0"/>
              <a:t>Rodoshi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Sazzad</a:t>
            </a:r>
            <a:r>
              <a:rPr lang="en-US" dirty="0" smtClean="0"/>
              <a:t> Hossain</a:t>
            </a:r>
          </a:p>
          <a:p>
            <a:pPr marL="0" indent="0">
              <a:buNone/>
            </a:pPr>
            <a:r>
              <a:rPr lang="en-US" dirty="0" err="1" smtClean="0"/>
              <a:t>Muntasha</a:t>
            </a:r>
            <a:r>
              <a:rPr lang="en-US" dirty="0" smtClean="0"/>
              <a:t> </a:t>
            </a:r>
            <a:r>
              <a:rPr lang="en-US" dirty="0" err="1" smtClean="0"/>
              <a:t>Sagufta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Priya</a:t>
            </a:r>
            <a:r>
              <a:rPr lang="en-US" dirty="0" smtClean="0"/>
              <a:t> Das</a:t>
            </a:r>
          </a:p>
          <a:p>
            <a:pPr marL="0" indent="0">
              <a:buNone/>
            </a:pP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</a:t>
            </a:r>
            <a:r>
              <a:rPr lang="en-US" dirty="0" err="1" smtClean="0"/>
              <a:t>Nath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Srabonti</a:t>
            </a:r>
            <a:r>
              <a:rPr lang="en-US" dirty="0" smtClean="0"/>
              <a:t> Dutta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4890367" y="2191490"/>
            <a:ext cx="4160520" cy="583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/>
              <a:t>ID Number</a:t>
            </a:r>
            <a:endParaRPr lang="en-US" sz="28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890367" y="2774497"/>
            <a:ext cx="4160520" cy="33215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14701005</a:t>
            </a:r>
          </a:p>
          <a:p>
            <a:pPr marL="0" indent="0">
              <a:buNone/>
            </a:pPr>
            <a:r>
              <a:rPr lang="en-US" dirty="0" smtClean="0"/>
              <a:t>14701029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14701038</a:t>
            </a:r>
          </a:p>
          <a:p>
            <a:pPr marL="0" indent="0">
              <a:buNone/>
            </a:pPr>
            <a:r>
              <a:rPr lang="en-US" dirty="0" smtClean="0"/>
              <a:t>14701055</a:t>
            </a:r>
          </a:p>
          <a:p>
            <a:pPr marL="0" indent="0">
              <a:buNone/>
            </a:pPr>
            <a:r>
              <a:rPr lang="en-US" dirty="0" smtClean="0"/>
              <a:t>14701059</a:t>
            </a:r>
          </a:p>
          <a:p>
            <a:pPr marL="0" indent="0">
              <a:buNone/>
            </a:pPr>
            <a:r>
              <a:rPr lang="en-US" dirty="0" smtClean="0"/>
              <a:t>14701065</a:t>
            </a:r>
          </a:p>
          <a:p>
            <a:pPr marL="0" indent="0">
              <a:buNone/>
            </a:pPr>
            <a:r>
              <a:rPr lang="en-US" dirty="0" smtClean="0"/>
              <a:t>14701071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609600"/>
            <a:ext cx="6400800" cy="4800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OBJECTIVES OF THE APP</a:t>
            </a:r>
          </a:p>
          <a:p>
            <a:pPr marL="45720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Provides help in danger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Sends message to preselected number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Sends current location of the user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9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                  SYSTEM  FUNCTIONALITIES</a:t>
            </a:r>
          </a:p>
          <a:p>
            <a:pPr marL="45720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Select contact numbers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Save numbers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Set emergency text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Save the text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Send text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Send location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Provide help for using the app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8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/>
              <a:t>IMPLEMENTATION 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2699742" cy="4607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775942" cy="47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1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/>
              <a:t>IMPLEMENTATION 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2991445" cy="5105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71600"/>
            <a:ext cx="308074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4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/>
              <a:t>IMPLEMENTATION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79296"/>
            <a:ext cx="3017639" cy="51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0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/>
              <a:t>IMPLEMENTATION 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0" y="1371599"/>
            <a:ext cx="2918383" cy="498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5" y="1371600"/>
            <a:ext cx="312539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9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224</TotalTime>
  <Words>160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Georgia</vt:lpstr>
      <vt:lpstr>Trebuchet MS</vt:lpstr>
      <vt:lpstr>Wingdings</vt:lpstr>
      <vt:lpstr>Slipstream</vt:lpstr>
      <vt:lpstr>   Project On OOP Language</vt:lpstr>
      <vt:lpstr>PowerPoint Presentation</vt:lpstr>
      <vt:lpstr>Developed 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OOP Language</dc:title>
  <dc:creator>Personal</dc:creator>
  <cp:lastModifiedBy>User</cp:lastModifiedBy>
  <cp:revision>29</cp:revision>
  <dcterms:created xsi:type="dcterms:W3CDTF">2016-08-08T05:19:14Z</dcterms:created>
  <dcterms:modified xsi:type="dcterms:W3CDTF">2021-07-23T13:52:08Z</dcterms:modified>
</cp:coreProperties>
</file>