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018809" y="3169227"/>
            <a:ext cx="636962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Project: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/>
          </a:p>
          <a:p>
            <a:r>
              <a:rPr sz="2400" dirty="0"/>
              <a:t>Financial Analysis Dashboard using Power BI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=""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11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213163"/>
                </a:solidFill>
              </a:rPr>
              <a:t>Learning </a:t>
            </a:r>
            <a:r>
              <a:rPr lang="en-IN" sz="1800" b="1" dirty="0" smtClean="0">
                <a:solidFill>
                  <a:srgbClr val="213163"/>
                </a:solidFill>
              </a:rPr>
              <a:t>Objectives</a:t>
            </a:r>
            <a:r>
              <a:rPr dirty="0" smtClean="0"/>
              <a:t>:</a:t>
            </a:r>
            <a:endParaRPr dirty="0"/>
          </a:p>
          <a:p>
            <a:endParaRPr lang="en-US" dirty="0" smtClean="0"/>
          </a:p>
          <a:p>
            <a:r>
              <a:rPr dirty="0" smtClean="0"/>
              <a:t>- </a:t>
            </a:r>
            <a:r>
              <a:rPr dirty="0"/>
              <a:t>Understand financial trends through data visualization.</a:t>
            </a:r>
          </a:p>
          <a:p>
            <a:r>
              <a:rPr dirty="0"/>
              <a:t>- Identify key revenue drivers and sales performance.</a:t>
            </a:r>
          </a:p>
          <a:p>
            <a:r>
              <a:rPr dirty="0"/>
              <a:t>- Analyze product and region-wise sales contributions.</a:t>
            </a:r>
          </a:p>
          <a:p>
            <a:r>
              <a:rPr dirty="0"/>
              <a:t>- Develop a dashboard for strategic business decisions.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35289" y="1401511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73836" y="3071660"/>
            <a:ext cx="18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n-lt"/>
              </a:rPr>
              <a:t>GOAL</a:t>
            </a:r>
            <a:endParaRPr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2093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13163"/>
                </a:solidFill>
              </a:rPr>
              <a:t>T</a:t>
            </a:r>
            <a:r>
              <a:rPr lang="en-IN" sz="1800" b="1" dirty="0" err="1">
                <a:solidFill>
                  <a:srgbClr val="213163"/>
                </a:solidFill>
              </a:rPr>
              <a:t>ools</a:t>
            </a:r>
            <a:r>
              <a:rPr lang="en-IN" sz="1800" b="1" dirty="0">
                <a:solidFill>
                  <a:srgbClr val="213163"/>
                </a:solidFill>
              </a:rPr>
              <a:t> and Technology used </a:t>
            </a:r>
          </a:p>
          <a:p>
            <a:endParaRPr lang="en-US" dirty="0" smtClean="0"/>
          </a:p>
          <a:p>
            <a:r>
              <a:rPr dirty="0" smtClean="0"/>
              <a:t>- </a:t>
            </a:r>
            <a:r>
              <a:rPr dirty="0"/>
              <a:t>**Microsoft Power BI** for data visualization.</a:t>
            </a:r>
          </a:p>
          <a:p>
            <a:r>
              <a:rPr dirty="0"/>
              <a:t>- **Excel** as the primary data source.</a:t>
            </a:r>
          </a:p>
          <a:p>
            <a:r>
              <a:rPr dirty="0"/>
              <a:t>- **DAX (Data Analysis Expressions)** for calculations and analysis.</a:t>
            </a:r>
          </a:p>
          <a:p>
            <a:r>
              <a:rPr dirty="0"/>
              <a:t>- **Power Query** for data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582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Methodology</a:t>
            </a:r>
            <a:r>
              <a:rPr lang="en-US" sz="1600" b="1" dirty="0">
                <a:solidFill>
                  <a:srgbClr val="213163"/>
                </a:solidFill>
              </a:rPr>
              <a:t> </a:t>
            </a:r>
            <a:endParaRPr lang="en-IN" sz="1800" b="1" dirty="0">
              <a:solidFill>
                <a:srgbClr val="213163"/>
              </a:solidFill>
            </a:endParaRPr>
          </a:p>
          <a:p>
            <a:r>
              <a:rPr dirty="0" smtClean="0"/>
              <a:t>**</a:t>
            </a:r>
            <a:r>
              <a:rPr dirty="0"/>
              <a:t>Step 1: Data Collection &amp; Cleaning**</a:t>
            </a:r>
          </a:p>
          <a:p>
            <a:r>
              <a:rPr dirty="0"/>
              <a:t>- Import financial data from Excel into Power BI.</a:t>
            </a:r>
          </a:p>
          <a:p>
            <a:r>
              <a:rPr dirty="0"/>
              <a:t>- Handle missing values and clean data for consistency.</a:t>
            </a:r>
          </a:p>
          <a:p>
            <a:endParaRPr dirty="0"/>
          </a:p>
          <a:p>
            <a:r>
              <a:rPr dirty="0"/>
              <a:t>**Step 2: Data Transformation &amp; Modeling**</a:t>
            </a:r>
          </a:p>
          <a:p>
            <a:r>
              <a:rPr dirty="0"/>
              <a:t>- Use Power Query to shape data appropriately.</a:t>
            </a:r>
          </a:p>
          <a:p>
            <a:r>
              <a:rPr dirty="0"/>
              <a:t>- Establish relationships between tables for accurate reporting.</a:t>
            </a:r>
          </a:p>
          <a:p>
            <a:endParaRPr dirty="0"/>
          </a:p>
          <a:p>
            <a:r>
              <a:rPr dirty="0"/>
              <a:t>**Step 3: Visualization &amp; Dashboard Development**</a:t>
            </a:r>
          </a:p>
          <a:p>
            <a:r>
              <a:rPr dirty="0"/>
              <a:t>- Create key visuals (bar charts, line charts, maps, KPIs, etc.).</a:t>
            </a:r>
          </a:p>
          <a:p>
            <a:r>
              <a:rPr dirty="0"/>
              <a:t>- Design an interactive dashboard with filters and drill-</a:t>
            </a:r>
            <a:r>
              <a:rPr dirty="0" err="1"/>
              <a:t>throughs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**Step 4: Insights &amp; Business Recommendations**</a:t>
            </a:r>
          </a:p>
          <a:p>
            <a:r>
              <a:rPr dirty="0"/>
              <a:t>- Analyze sales trends, profit margins, and revenue streams.</a:t>
            </a:r>
          </a:p>
          <a:p>
            <a:r>
              <a:rPr dirty="0"/>
              <a:t>- Provide recommendations for business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1805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Problem Statement:  </a:t>
            </a:r>
            <a:endParaRPr lang="en-IN" sz="1800" b="1" dirty="0">
              <a:solidFill>
                <a:srgbClr val="213163"/>
              </a:solidFill>
            </a:endParaRPr>
          </a:p>
          <a:p>
            <a:endParaRPr lang="en-US" dirty="0" smtClean="0"/>
          </a:p>
          <a:p>
            <a:r>
              <a:rPr dirty="0" smtClean="0"/>
              <a:t>Businesses </a:t>
            </a:r>
            <a:r>
              <a:rPr dirty="0"/>
              <a:t>often struggle with analyzing large financial datasets and extracting meaningful insights. Without proper visualization, decision-making becomes challenging.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3817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Solution:  </a:t>
            </a:r>
            <a:endParaRPr lang="en-IN" sz="1800" b="1" dirty="0">
              <a:solidFill>
                <a:srgbClr val="213163"/>
              </a:solidFill>
            </a:endParaRPr>
          </a:p>
          <a:p>
            <a:endParaRPr lang="en-US" dirty="0" smtClean="0"/>
          </a:p>
          <a:p>
            <a:r>
              <a:rPr dirty="0" smtClean="0"/>
              <a:t>**</a:t>
            </a:r>
            <a:r>
              <a:rPr dirty="0"/>
              <a:t>A comprehensive Power BI dashboard that provides:**</a:t>
            </a:r>
          </a:p>
          <a:p>
            <a:r>
              <a:rPr dirty="0"/>
              <a:t>- **Sales &amp; Profit Trends:** Understanding revenue growth over time.</a:t>
            </a:r>
          </a:p>
          <a:p>
            <a:r>
              <a:rPr dirty="0"/>
              <a:t>- **Region-wise Analysis:** Identifying high-performing locations.</a:t>
            </a:r>
          </a:p>
          <a:p>
            <a:r>
              <a:rPr dirty="0"/>
              <a:t>- **Product-wise Revenue Distribution:** Evaluating best-selling products.</a:t>
            </a:r>
          </a:p>
          <a:p>
            <a:r>
              <a:rPr dirty="0"/>
              <a:t>- **Impact of Discounts:** Understanding how pricing strategies affect sales.</a:t>
            </a:r>
          </a:p>
          <a:p>
            <a:r>
              <a:rPr dirty="0"/>
              <a:t>- **Key Performance Indicators (KPIs):** Monitoring financial health.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213163"/>
                </a:solidFill>
              </a:rPr>
              <a:t>Screenshot of output: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4068"/>
            <a:ext cx="9627704" cy="52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2380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C</a:t>
            </a:r>
            <a:r>
              <a:rPr lang="en-US" sz="1800" b="1" dirty="0" smtClean="0">
                <a:solidFill>
                  <a:srgbClr val="213163"/>
                </a:solidFill>
              </a:rPr>
              <a:t>onclusion</a:t>
            </a:r>
            <a:r>
              <a:rPr lang="en-US" sz="1800" b="1" dirty="0">
                <a:solidFill>
                  <a:srgbClr val="213163"/>
                </a:solidFill>
              </a:rPr>
              <a:t>:  </a:t>
            </a:r>
            <a:endParaRPr lang="en-IN" sz="1800" b="1" dirty="0">
              <a:solidFill>
                <a:srgbClr val="213163"/>
              </a:solidFill>
            </a:endParaRPr>
          </a:p>
          <a:p>
            <a:endParaRPr lang="en-US" dirty="0" smtClean="0"/>
          </a:p>
          <a:p>
            <a:r>
              <a:rPr dirty="0" smtClean="0"/>
              <a:t>The </a:t>
            </a:r>
            <a:r>
              <a:rPr dirty="0"/>
              <a:t>**Financial Analysis Power BI Dashboard** provides actionable insights into sales trends, revenue distribution, and profitability. By leveraging data visualization, businesses can enhance decision-making, optimize pricing strategies, and identify growth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54</TotalTime>
  <Words>358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Documents</cp:lastModifiedBy>
  <cp:revision>6</cp:revision>
  <dcterms:created xsi:type="dcterms:W3CDTF">2024-12-31T09:40:01Z</dcterms:created>
  <dcterms:modified xsi:type="dcterms:W3CDTF">2025-02-13T05:04:32Z</dcterms:modified>
</cp:coreProperties>
</file>