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743" r:id="rId2"/>
    <p:sldId id="1507" r:id="rId3"/>
    <p:sldId id="1830" r:id="rId4"/>
    <p:sldId id="1556" r:id="rId5"/>
    <p:sldId id="1964" r:id="rId6"/>
    <p:sldId id="1557" r:id="rId7"/>
    <p:sldId id="1805" r:id="rId8"/>
    <p:sldId id="1662" r:id="rId9"/>
    <p:sldId id="1965" r:id="rId10"/>
    <p:sldId id="1552" r:id="rId11"/>
    <p:sldId id="1977" r:id="rId12"/>
    <p:sldId id="1928" r:id="rId13"/>
    <p:sldId id="1956" r:id="rId14"/>
    <p:sldId id="1978" r:id="rId15"/>
    <p:sldId id="1979" r:id="rId16"/>
    <p:sldId id="1980" r:id="rId17"/>
    <p:sldId id="1981" r:id="rId18"/>
    <p:sldId id="1983" r:id="rId19"/>
    <p:sldId id="1749" r:id="rId20"/>
    <p:sldId id="1829" r:id="rId21"/>
    <p:sldId id="15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73059B-E0C0-4BFB-999A-AB49619ED086}" v="225" dt="2021-05-20T13:28:45.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 userId="64e16ae72bd0200a" providerId="LiveId" clId="{CD73059B-E0C0-4BFB-999A-AB49619ED086}"/>
    <pc:docChg chg="custSel addSld delSld modSld sldOrd">
      <pc:chgData name="ruchi" userId="64e16ae72bd0200a" providerId="LiveId" clId="{CD73059B-E0C0-4BFB-999A-AB49619ED086}" dt="2021-05-20T10:39:08.508" v="964" actId="2696"/>
      <pc:docMkLst>
        <pc:docMk/>
      </pc:docMkLst>
      <pc:sldChg chg="modSp">
        <pc:chgData name="ruchi" userId="64e16ae72bd0200a" providerId="LiveId" clId="{CD73059B-E0C0-4BFB-999A-AB49619ED086}" dt="2021-05-20T09:32:32.955" v="454" actId="207"/>
        <pc:sldMkLst>
          <pc:docMk/>
          <pc:sldMk cId="2942297953" sldId="1507"/>
        </pc:sldMkLst>
        <pc:spChg chg="mod">
          <ac:chgData name="ruchi" userId="64e16ae72bd0200a" providerId="LiveId" clId="{CD73059B-E0C0-4BFB-999A-AB49619ED086}" dt="2021-05-20T09:32:32.955" v="454" actId="207"/>
          <ac:spMkLst>
            <pc:docMk/>
            <pc:sldMk cId="2942297953" sldId="1507"/>
            <ac:spMk id="44" creationId="{00000000-0000-0000-0000-000000000000}"/>
          </ac:spMkLst>
        </pc:spChg>
        <pc:spChg chg="mod">
          <ac:chgData name="ruchi" userId="64e16ae72bd0200a" providerId="LiveId" clId="{CD73059B-E0C0-4BFB-999A-AB49619ED086}" dt="2021-05-20T09:32:19.210" v="451" actId="14100"/>
          <ac:spMkLst>
            <pc:docMk/>
            <pc:sldMk cId="2942297953" sldId="1507"/>
            <ac:spMk id="4102" creationId="{00000000-0000-0000-0000-000000000000}"/>
          </ac:spMkLst>
        </pc:spChg>
        <pc:spChg chg="mod">
          <ac:chgData name="ruchi" userId="64e16ae72bd0200a" providerId="LiveId" clId="{CD73059B-E0C0-4BFB-999A-AB49619ED086}" dt="2021-05-20T09:32:22.895" v="452" actId="14100"/>
          <ac:spMkLst>
            <pc:docMk/>
            <pc:sldMk cId="2942297953" sldId="1507"/>
            <ac:spMk id="4104" creationId="{00000000-0000-0000-0000-000000000000}"/>
          </ac:spMkLst>
        </pc:spChg>
      </pc:sldChg>
      <pc:sldChg chg="modSp modAnim">
        <pc:chgData name="ruchi" userId="64e16ae72bd0200a" providerId="LiveId" clId="{CD73059B-E0C0-4BFB-999A-AB49619ED086}" dt="2021-05-20T09:34:02.653" v="465" actId="1076"/>
        <pc:sldMkLst>
          <pc:docMk/>
          <pc:sldMk cId="2425182740" sldId="1552"/>
        </pc:sldMkLst>
        <pc:spChg chg="mod">
          <ac:chgData name="ruchi" userId="64e16ae72bd0200a" providerId="LiveId" clId="{CD73059B-E0C0-4BFB-999A-AB49619ED086}" dt="2021-05-20T09:34:02.653" v="465" actId="1076"/>
          <ac:spMkLst>
            <pc:docMk/>
            <pc:sldMk cId="2425182740" sldId="1552"/>
            <ac:spMk id="44" creationId="{00000000-0000-0000-0000-000000000000}"/>
          </ac:spMkLst>
        </pc:spChg>
        <pc:spChg chg="mod">
          <ac:chgData name="ruchi" userId="64e16ae72bd0200a" providerId="LiveId" clId="{CD73059B-E0C0-4BFB-999A-AB49619ED086}" dt="2021-05-20T09:31:30.585" v="441" actId="14100"/>
          <ac:spMkLst>
            <pc:docMk/>
            <pc:sldMk cId="2425182740" sldId="1552"/>
            <ac:spMk id="4102" creationId="{00000000-0000-0000-0000-000000000000}"/>
          </ac:spMkLst>
        </pc:spChg>
        <pc:spChg chg="mod">
          <ac:chgData name="ruchi" userId="64e16ae72bd0200a" providerId="LiveId" clId="{CD73059B-E0C0-4BFB-999A-AB49619ED086}" dt="2021-05-20T09:31:26.159" v="440" actId="14100"/>
          <ac:spMkLst>
            <pc:docMk/>
            <pc:sldMk cId="2425182740" sldId="1552"/>
            <ac:spMk id="4104" creationId="{00000000-0000-0000-0000-000000000000}"/>
          </ac:spMkLst>
        </pc:spChg>
      </pc:sldChg>
      <pc:sldChg chg="modSp">
        <pc:chgData name="ruchi" userId="64e16ae72bd0200a" providerId="LiveId" clId="{CD73059B-E0C0-4BFB-999A-AB49619ED086}" dt="2021-05-20T09:32:10.488" v="450" actId="1076"/>
        <pc:sldMkLst>
          <pc:docMk/>
          <pc:sldMk cId="2264150883" sldId="1556"/>
        </pc:sldMkLst>
        <pc:spChg chg="mod">
          <ac:chgData name="ruchi" userId="64e16ae72bd0200a" providerId="LiveId" clId="{CD73059B-E0C0-4BFB-999A-AB49619ED086}" dt="2021-05-20T09:32:10.488" v="450" actId="1076"/>
          <ac:spMkLst>
            <pc:docMk/>
            <pc:sldMk cId="2264150883" sldId="1556"/>
            <ac:spMk id="44" creationId="{00000000-0000-0000-0000-000000000000}"/>
          </ac:spMkLst>
        </pc:spChg>
        <pc:spChg chg="mod">
          <ac:chgData name="ruchi" userId="64e16ae72bd0200a" providerId="LiveId" clId="{CD73059B-E0C0-4BFB-999A-AB49619ED086}" dt="2021-05-20T09:31:57.762" v="447" actId="14100"/>
          <ac:spMkLst>
            <pc:docMk/>
            <pc:sldMk cId="2264150883" sldId="1556"/>
            <ac:spMk id="4102" creationId="{00000000-0000-0000-0000-000000000000}"/>
          </ac:spMkLst>
        </pc:spChg>
        <pc:spChg chg="mod">
          <ac:chgData name="ruchi" userId="64e16ae72bd0200a" providerId="LiveId" clId="{CD73059B-E0C0-4BFB-999A-AB49619ED086}" dt="2021-05-20T09:31:49.984" v="444" actId="14100"/>
          <ac:spMkLst>
            <pc:docMk/>
            <pc:sldMk cId="2264150883" sldId="1556"/>
            <ac:spMk id="4104" creationId="{00000000-0000-0000-0000-000000000000}"/>
          </ac:spMkLst>
        </pc:spChg>
      </pc:sldChg>
      <pc:sldChg chg="modSp">
        <pc:chgData name="ruchi" userId="64e16ae72bd0200a" providerId="LiveId" clId="{CD73059B-E0C0-4BFB-999A-AB49619ED086}" dt="2021-05-20T09:33:15.342" v="459" actId="1076"/>
        <pc:sldMkLst>
          <pc:docMk/>
          <pc:sldMk cId="364007392" sldId="1557"/>
        </pc:sldMkLst>
        <pc:spChg chg="mod">
          <ac:chgData name="ruchi" userId="64e16ae72bd0200a" providerId="LiveId" clId="{CD73059B-E0C0-4BFB-999A-AB49619ED086}" dt="2021-05-20T09:33:15.342" v="459" actId="1076"/>
          <ac:spMkLst>
            <pc:docMk/>
            <pc:sldMk cId="364007392" sldId="1557"/>
            <ac:spMk id="44" creationId="{00000000-0000-0000-0000-000000000000}"/>
          </ac:spMkLst>
        </pc:spChg>
        <pc:spChg chg="mod">
          <ac:chgData name="ruchi" userId="64e16ae72bd0200a" providerId="LiveId" clId="{CD73059B-E0C0-4BFB-999A-AB49619ED086}" dt="2021-05-20T09:32:55.109" v="456" actId="14100"/>
          <ac:spMkLst>
            <pc:docMk/>
            <pc:sldMk cId="364007392" sldId="1557"/>
            <ac:spMk id="4102" creationId="{00000000-0000-0000-0000-000000000000}"/>
          </ac:spMkLst>
        </pc:spChg>
      </pc:sldChg>
      <pc:sldChg chg="addSp modSp add">
        <pc:chgData name="ruchi" userId="64e16ae72bd0200a" providerId="LiveId" clId="{CD73059B-E0C0-4BFB-999A-AB49619ED086}" dt="2021-05-20T10:38:49.174" v="963" actId="14100"/>
        <pc:sldMkLst>
          <pc:docMk/>
          <pc:sldMk cId="0" sldId="1569"/>
        </pc:sldMkLst>
        <pc:picChg chg="add mod">
          <ac:chgData name="ruchi" userId="64e16ae72bd0200a" providerId="LiveId" clId="{CD73059B-E0C0-4BFB-999A-AB49619ED086}" dt="2021-05-20T10:38:49.174" v="963" actId="14100"/>
          <ac:picMkLst>
            <pc:docMk/>
            <pc:sldMk cId="0" sldId="1569"/>
            <ac:picMk id="13" creationId="{B323457C-4AC7-4BEF-A57E-BEF9CFF72515}"/>
          </ac:picMkLst>
        </pc:picChg>
      </pc:sldChg>
      <pc:sldChg chg="addSp delSp modSp add del delAnim">
        <pc:chgData name="ruchi" userId="64e16ae72bd0200a" providerId="LiveId" clId="{CD73059B-E0C0-4BFB-999A-AB49619ED086}" dt="2021-05-20T10:07:18.046" v="629" actId="2696"/>
        <pc:sldMkLst>
          <pc:docMk/>
          <pc:sldMk cId="3511762161" sldId="1587"/>
        </pc:sldMkLst>
        <pc:spChg chg="mod">
          <ac:chgData name="ruchi" userId="64e16ae72bd0200a" providerId="LiveId" clId="{CD73059B-E0C0-4BFB-999A-AB49619ED086}" dt="2021-05-20T10:06:26.100" v="620" actId="1076"/>
          <ac:spMkLst>
            <pc:docMk/>
            <pc:sldMk cId="3511762161" sldId="1587"/>
            <ac:spMk id="32" creationId="{00000000-0000-0000-0000-000000000000}"/>
          </ac:spMkLst>
        </pc:spChg>
        <pc:spChg chg="del mod">
          <ac:chgData name="ruchi" userId="64e16ae72bd0200a" providerId="LiveId" clId="{CD73059B-E0C0-4BFB-999A-AB49619ED086}" dt="2021-05-20T10:07:08.979" v="627" actId="478"/>
          <ac:spMkLst>
            <pc:docMk/>
            <pc:sldMk cId="3511762161" sldId="1587"/>
            <ac:spMk id="39" creationId="{00000000-0000-0000-0000-000000000000}"/>
          </ac:spMkLst>
        </pc:spChg>
        <pc:picChg chg="mod">
          <ac:chgData name="ruchi" userId="64e16ae72bd0200a" providerId="LiveId" clId="{CD73059B-E0C0-4BFB-999A-AB49619ED086}" dt="2021-05-20T10:06:12.452" v="619" actId="14100"/>
          <ac:picMkLst>
            <pc:docMk/>
            <pc:sldMk cId="3511762161" sldId="1587"/>
            <ac:picMk id="29" creationId="{00000000-0000-0000-0000-000000000000}"/>
          </ac:picMkLst>
        </pc:picChg>
        <pc:picChg chg="add del mod">
          <ac:chgData name="ruchi" userId="64e16ae72bd0200a" providerId="LiveId" clId="{CD73059B-E0C0-4BFB-999A-AB49619ED086}" dt="2021-05-20T10:07:11.252" v="628" actId="478"/>
          <ac:picMkLst>
            <pc:docMk/>
            <pc:sldMk cId="3511762161" sldId="1587"/>
            <ac:picMk id="1026" creationId="{8CDC88DB-7F50-4310-B2B3-C0C28C212D27}"/>
          </ac:picMkLst>
        </pc:picChg>
      </pc:sldChg>
      <pc:sldChg chg="addSp delSp modSp add delAnim">
        <pc:chgData name="ruchi" userId="64e16ae72bd0200a" providerId="LiveId" clId="{CD73059B-E0C0-4BFB-999A-AB49619ED086}" dt="2021-05-20T09:33:23.984" v="460" actId="1076"/>
        <pc:sldMkLst>
          <pc:docMk/>
          <pc:sldMk cId="0" sldId="1662"/>
        </pc:sldMkLst>
        <pc:spChg chg="mod">
          <ac:chgData name="ruchi" userId="64e16ae72bd0200a" providerId="LiveId" clId="{CD73059B-E0C0-4BFB-999A-AB49619ED086}" dt="2021-05-20T09:33:23.984" v="460" actId="1076"/>
          <ac:spMkLst>
            <pc:docMk/>
            <pc:sldMk cId="0" sldId="1662"/>
            <ac:spMk id="7" creationId="{00000000-0000-0000-0000-000000000000}"/>
          </ac:spMkLst>
        </pc:spChg>
        <pc:spChg chg="del">
          <ac:chgData name="ruchi" userId="64e16ae72bd0200a" providerId="LiveId" clId="{CD73059B-E0C0-4BFB-999A-AB49619ED086}" dt="2021-05-20T08:39:47.972" v="3" actId="478"/>
          <ac:spMkLst>
            <pc:docMk/>
            <pc:sldMk cId="0" sldId="1662"/>
            <ac:spMk id="8" creationId="{00000000-0000-0000-0000-000000000000}"/>
          </ac:spMkLst>
        </pc:spChg>
        <pc:spChg chg="add del mod">
          <ac:chgData name="ruchi" userId="64e16ae72bd0200a" providerId="LiveId" clId="{CD73059B-E0C0-4BFB-999A-AB49619ED086}" dt="2021-05-20T08:39:49.706" v="4" actId="478"/>
          <ac:spMkLst>
            <pc:docMk/>
            <pc:sldMk cId="0" sldId="1662"/>
            <ac:spMk id="17" creationId="{0388E060-2F91-4E6F-83BD-C0B9100CF23E}"/>
          </ac:spMkLst>
        </pc:spChg>
        <pc:spChg chg="mod">
          <ac:chgData name="ruchi" userId="64e16ae72bd0200a" providerId="LiveId" clId="{CD73059B-E0C0-4BFB-999A-AB49619ED086}" dt="2021-05-20T08:46:33.676" v="55" actId="14100"/>
          <ac:spMkLst>
            <pc:docMk/>
            <pc:sldMk cId="0" sldId="1662"/>
            <ac:spMk id="45" creationId="{00000000-0000-0000-0000-000000000000}"/>
          </ac:spMkLst>
        </pc:spChg>
        <pc:spChg chg="mod">
          <ac:chgData name="ruchi" userId="64e16ae72bd0200a" providerId="LiveId" clId="{CD73059B-E0C0-4BFB-999A-AB49619ED086}" dt="2021-05-20T08:41:09.090" v="15" actId="20577"/>
          <ac:spMkLst>
            <pc:docMk/>
            <pc:sldMk cId="0" sldId="1662"/>
            <ac:spMk id="47" creationId="{00000000-0000-0000-0000-000000000000}"/>
          </ac:spMkLst>
        </pc:spChg>
        <pc:spChg chg="mod">
          <ac:chgData name="ruchi" userId="64e16ae72bd0200a" providerId="LiveId" clId="{CD73059B-E0C0-4BFB-999A-AB49619ED086}" dt="2021-05-20T08:46:54.954" v="59" actId="1076"/>
          <ac:spMkLst>
            <pc:docMk/>
            <pc:sldMk cId="0" sldId="1662"/>
            <ac:spMk id="58" creationId="{00000000-0000-0000-0000-000000000000}"/>
          </ac:spMkLst>
        </pc:spChg>
        <pc:spChg chg="mod">
          <ac:chgData name="ruchi" userId="64e16ae72bd0200a" providerId="LiveId" clId="{CD73059B-E0C0-4BFB-999A-AB49619ED086}" dt="2021-05-20T08:42:05.012" v="23" actId="20577"/>
          <ac:spMkLst>
            <pc:docMk/>
            <pc:sldMk cId="0" sldId="1662"/>
            <ac:spMk id="59" creationId="{00000000-0000-0000-0000-000000000000}"/>
          </ac:spMkLst>
        </pc:spChg>
        <pc:spChg chg="mod">
          <ac:chgData name="ruchi" userId="64e16ae72bd0200a" providerId="LiveId" clId="{CD73059B-E0C0-4BFB-999A-AB49619ED086}" dt="2021-05-20T08:46:43.095" v="57" actId="1076"/>
          <ac:spMkLst>
            <pc:docMk/>
            <pc:sldMk cId="0" sldId="1662"/>
            <ac:spMk id="70" creationId="{00000000-0000-0000-0000-000000000000}"/>
          </ac:spMkLst>
        </pc:spChg>
        <pc:spChg chg="mod">
          <ac:chgData name="ruchi" userId="64e16ae72bd0200a" providerId="LiveId" clId="{CD73059B-E0C0-4BFB-999A-AB49619ED086}" dt="2021-05-20T08:39:59.983" v="5" actId="20577"/>
          <ac:spMkLst>
            <pc:docMk/>
            <pc:sldMk cId="0" sldId="1662"/>
            <ac:spMk id="71" creationId="{00000000-0000-0000-0000-000000000000}"/>
          </ac:spMkLst>
        </pc:spChg>
        <pc:spChg chg="mod">
          <ac:chgData name="ruchi" userId="64e16ae72bd0200a" providerId="LiveId" clId="{CD73059B-E0C0-4BFB-999A-AB49619ED086}" dt="2021-05-20T08:45:05.119" v="44" actId="1076"/>
          <ac:spMkLst>
            <pc:docMk/>
            <pc:sldMk cId="0" sldId="1662"/>
            <ac:spMk id="88" creationId="{00000000-0000-0000-0000-000000000000}"/>
          </ac:spMkLst>
        </pc:spChg>
        <pc:spChg chg="mod">
          <ac:chgData name="ruchi" userId="64e16ae72bd0200a" providerId="LiveId" clId="{CD73059B-E0C0-4BFB-999A-AB49619ED086}" dt="2021-05-20T08:44:55.429" v="43" actId="14100"/>
          <ac:spMkLst>
            <pc:docMk/>
            <pc:sldMk cId="0" sldId="1662"/>
            <ac:spMk id="103" creationId="{00000000-0000-0000-0000-000000000000}"/>
          </ac:spMkLst>
        </pc:spChg>
        <pc:spChg chg="mod">
          <ac:chgData name="ruchi" userId="64e16ae72bd0200a" providerId="LiveId" clId="{CD73059B-E0C0-4BFB-999A-AB49619ED086}" dt="2021-05-20T08:45:46.476" v="48" actId="1076"/>
          <ac:spMkLst>
            <pc:docMk/>
            <pc:sldMk cId="0" sldId="1662"/>
            <ac:spMk id="104" creationId="{00000000-0000-0000-0000-000000000000}"/>
          </ac:spMkLst>
        </pc:spChg>
        <pc:grpChg chg="mod">
          <ac:chgData name="ruchi" userId="64e16ae72bd0200a" providerId="LiveId" clId="{CD73059B-E0C0-4BFB-999A-AB49619ED086}" dt="2021-05-20T08:40:07.208" v="6" actId="1076"/>
          <ac:grpSpMkLst>
            <pc:docMk/>
            <pc:sldMk cId="0" sldId="1662"/>
            <ac:grpSpMk id="2" creationId="{00000000-0000-0000-0000-000000000000}"/>
          </ac:grpSpMkLst>
        </pc:grpChg>
        <pc:grpChg chg="del mod">
          <ac:chgData name="ruchi" userId="64e16ae72bd0200a" providerId="LiveId" clId="{CD73059B-E0C0-4BFB-999A-AB49619ED086}" dt="2021-05-20T08:45:59.878" v="49" actId="478"/>
          <ac:grpSpMkLst>
            <pc:docMk/>
            <pc:sldMk cId="0" sldId="1662"/>
            <ac:grpSpMk id="13" creationId="{00000000-0000-0000-0000-000000000000}"/>
          </ac:grpSpMkLst>
        </pc:grpChg>
        <pc:grpChg chg="del mod">
          <ac:chgData name="ruchi" userId="64e16ae72bd0200a" providerId="LiveId" clId="{CD73059B-E0C0-4BFB-999A-AB49619ED086}" dt="2021-05-20T08:46:12.175" v="51" actId="478"/>
          <ac:grpSpMkLst>
            <pc:docMk/>
            <pc:sldMk cId="0" sldId="1662"/>
            <ac:grpSpMk id="14" creationId="{00000000-0000-0000-0000-000000000000}"/>
          </ac:grpSpMkLst>
        </pc:grpChg>
        <pc:grpChg chg="del mod">
          <ac:chgData name="ruchi" userId="64e16ae72bd0200a" providerId="LiveId" clId="{CD73059B-E0C0-4BFB-999A-AB49619ED086}" dt="2021-05-20T08:46:14.580" v="52" actId="478"/>
          <ac:grpSpMkLst>
            <pc:docMk/>
            <pc:sldMk cId="0" sldId="1662"/>
            <ac:grpSpMk id="15" creationId="{00000000-0000-0000-0000-000000000000}"/>
          </ac:grpSpMkLst>
        </pc:grpChg>
      </pc:sldChg>
      <pc:sldChg chg="addSp delSp modSp add delAnim">
        <pc:chgData name="ruchi" userId="64e16ae72bd0200a" providerId="LiveId" clId="{CD73059B-E0C0-4BFB-999A-AB49619ED086}" dt="2021-05-20T10:16:48.036" v="732" actId="14100"/>
        <pc:sldMkLst>
          <pc:docMk/>
          <pc:sldMk cId="0" sldId="1743"/>
        </pc:sldMkLst>
        <pc:spChg chg="mod">
          <ac:chgData name="ruchi" userId="64e16ae72bd0200a" providerId="LiveId" clId="{CD73059B-E0C0-4BFB-999A-AB49619ED086}" dt="2021-05-20T10:11:12.423" v="684" actId="20577"/>
          <ac:spMkLst>
            <pc:docMk/>
            <pc:sldMk cId="0" sldId="1743"/>
            <ac:spMk id="6" creationId="{00000000-0000-0000-0000-000000000000}"/>
          </ac:spMkLst>
        </pc:spChg>
        <pc:spChg chg="del">
          <ac:chgData name="ruchi" userId="64e16ae72bd0200a" providerId="LiveId" clId="{CD73059B-E0C0-4BFB-999A-AB49619ED086}" dt="2021-05-20T10:10:14.451" v="635" actId="478"/>
          <ac:spMkLst>
            <pc:docMk/>
            <pc:sldMk cId="0" sldId="1743"/>
            <ac:spMk id="7" creationId="{00000000-0000-0000-0000-000000000000}"/>
          </ac:spMkLst>
        </pc:spChg>
        <pc:spChg chg="del mod">
          <ac:chgData name="ruchi" userId="64e16ae72bd0200a" providerId="LiveId" clId="{CD73059B-E0C0-4BFB-999A-AB49619ED086}" dt="2021-05-20T10:10:08.453" v="633" actId="478"/>
          <ac:spMkLst>
            <pc:docMk/>
            <pc:sldMk cId="0" sldId="1743"/>
            <ac:spMk id="8" creationId="{00000000-0000-0000-0000-000000000000}"/>
          </ac:spMkLst>
        </pc:spChg>
        <pc:spChg chg="mod">
          <ac:chgData name="ruchi" userId="64e16ae72bd0200a" providerId="LiveId" clId="{CD73059B-E0C0-4BFB-999A-AB49619ED086}" dt="2021-05-20T10:10:53.821" v="670" actId="20577"/>
          <ac:spMkLst>
            <pc:docMk/>
            <pc:sldMk cId="0" sldId="1743"/>
            <ac:spMk id="20" creationId="{00000000-0000-0000-0000-000000000000}"/>
          </ac:spMkLst>
        </pc:spChg>
        <pc:spChg chg="add del mod">
          <ac:chgData name="ruchi" userId="64e16ae72bd0200a" providerId="LiveId" clId="{CD73059B-E0C0-4BFB-999A-AB49619ED086}" dt="2021-05-20T10:10:11.516" v="634" actId="478"/>
          <ac:spMkLst>
            <pc:docMk/>
            <pc:sldMk cId="0" sldId="1743"/>
            <ac:spMk id="24" creationId="{ED959DBF-DF1A-4FFF-9D77-288244AC91A2}"/>
          </ac:spMkLst>
        </pc:spChg>
        <pc:spChg chg="add del mod">
          <ac:chgData name="ruchi" userId="64e16ae72bd0200a" providerId="LiveId" clId="{CD73059B-E0C0-4BFB-999A-AB49619ED086}" dt="2021-05-20T10:10:16.625" v="637" actId="478"/>
          <ac:spMkLst>
            <pc:docMk/>
            <pc:sldMk cId="0" sldId="1743"/>
            <ac:spMk id="26" creationId="{D925DD0F-9DD0-4F0E-813B-6C240D2B9181}"/>
          </ac:spMkLst>
        </pc:spChg>
        <pc:spChg chg="add mod">
          <ac:chgData name="ruchi" userId="64e16ae72bd0200a" providerId="LiveId" clId="{CD73059B-E0C0-4BFB-999A-AB49619ED086}" dt="2021-05-20T10:14:31.676" v="724" actId="1076"/>
          <ac:spMkLst>
            <pc:docMk/>
            <pc:sldMk cId="0" sldId="1743"/>
            <ac:spMk id="27" creationId="{1E721D7F-195B-422F-AECA-DA754F05E6AE}"/>
          </ac:spMkLst>
        </pc:spChg>
        <pc:spChg chg="mod">
          <ac:chgData name="ruchi" userId="64e16ae72bd0200a" providerId="LiveId" clId="{CD73059B-E0C0-4BFB-999A-AB49619ED086}" dt="2021-05-20T10:10:36.893" v="658" actId="20577"/>
          <ac:spMkLst>
            <pc:docMk/>
            <pc:sldMk cId="0" sldId="1743"/>
            <ac:spMk id="31" creationId="{00000000-0000-0000-0000-000000000000}"/>
          </ac:spMkLst>
        </pc:spChg>
        <pc:spChg chg="mod">
          <ac:chgData name="ruchi" userId="64e16ae72bd0200a" providerId="LiveId" clId="{CD73059B-E0C0-4BFB-999A-AB49619ED086}" dt="2021-05-20T10:13:30.347" v="714" actId="14100"/>
          <ac:spMkLst>
            <pc:docMk/>
            <pc:sldMk cId="0" sldId="1743"/>
            <ac:spMk id="39" creationId="{00000000-0000-0000-0000-000000000000}"/>
          </ac:spMkLst>
        </pc:spChg>
        <pc:spChg chg="mod">
          <ac:chgData name="ruchi" userId="64e16ae72bd0200a" providerId="LiveId" clId="{CD73059B-E0C0-4BFB-999A-AB49619ED086}" dt="2021-05-20T10:12:12.508" v="697" actId="1076"/>
          <ac:spMkLst>
            <pc:docMk/>
            <pc:sldMk cId="0" sldId="1743"/>
            <ac:spMk id="40" creationId="{00000000-0000-0000-0000-000000000000}"/>
          </ac:spMkLst>
        </pc:spChg>
        <pc:spChg chg="del mod topLvl">
          <ac:chgData name="ruchi" userId="64e16ae72bd0200a" providerId="LiveId" clId="{CD73059B-E0C0-4BFB-999A-AB49619ED086}" dt="2021-05-20T10:11:41.972" v="687" actId="478"/>
          <ac:spMkLst>
            <pc:docMk/>
            <pc:sldMk cId="0" sldId="1743"/>
            <ac:spMk id="42" creationId="{00000000-0000-0000-0000-000000000000}"/>
          </ac:spMkLst>
        </pc:spChg>
        <pc:spChg chg="del mod topLvl">
          <ac:chgData name="ruchi" userId="64e16ae72bd0200a" providerId="LiveId" clId="{CD73059B-E0C0-4BFB-999A-AB49619ED086}" dt="2021-05-20T10:11:49.109" v="690" actId="478"/>
          <ac:spMkLst>
            <pc:docMk/>
            <pc:sldMk cId="0" sldId="1743"/>
            <ac:spMk id="43" creationId="{00000000-0000-0000-0000-000000000000}"/>
          </ac:spMkLst>
        </pc:spChg>
        <pc:spChg chg="mod">
          <ac:chgData name="ruchi" userId="64e16ae72bd0200a" providerId="LiveId" clId="{CD73059B-E0C0-4BFB-999A-AB49619ED086}" dt="2021-05-20T10:11:51.559" v="691" actId="6549"/>
          <ac:spMkLst>
            <pc:docMk/>
            <pc:sldMk cId="0" sldId="1743"/>
            <ac:spMk id="45" creationId="{00000000-0000-0000-0000-000000000000}"/>
          </ac:spMkLst>
        </pc:spChg>
        <pc:grpChg chg="del mod">
          <ac:chgData name="ruchi" userId="64e16ae72bd0200a" providerId="LiveId" clId="{CD73059B-E0C0-4BFB-999A-AB49619ED086}" dt="2021-05-20T10:13:33.755" v="715" actId="478"/>
          <ac:grpSpMkLst>
            <pc:docMk/>
            <pc:sldMk cId="0" sldId="1743"/>
            <ac:grpSpMk id="12" creationId="{00000000-0000-0000-0000-000000000000}"/>
          </ac:grpSpMkLst>
        </pc:grpChg>
        <pc:grpChg chg="del">
          <ac:chgData name="ruchi" userId="64e16ae72bd0200a" providerId="LiveId" clId="{CD73059B-E0C0-4BFB-999A-AB49619ED086}" dt="2021-05-20T10:11:41.972" v="687" actId="478"/>
          <ac:grpSpMkLst>
            <pc:docMk/>
            <pc:sldMk cId="0" sldId="1743"/>
            <ac:grpSpMk id="13" creationId="{00000000-0000-0000-0000-000000000000}"/>
          </ac:grpSpMkLst>
        </pc:grpChg>
        <pc:grpChg chg="del">
          <ac:chgData name="ruchi" userId="64e16ae72bd0200a" providerId="LiveId" clId="{CD73059B-E0C0-4BFB-999A-AB49619ED086}" dt="2021-05-20T10:11:53.218" v="692" actId="478"/>
          <ac:grpSpMkLst>
            <pc:docMk/>
            <pc:sldMk cId="0" sldId="1743"/>
            <ac:grpSpMk id="14" creationId="{00000000-0000-0000-0000-000000000000}"/>
          </ac:grpSpMkLst>
        </pc:grpChg>
        <pc:grpChg chg="del">
          <ac:chgData name="ruchi" userId="64e16ae72bd0200a" providerId="LiveId" clId="{CD73059B-E0C0-4BFB-999A-AB49619ED086}" dt="2021-05-20T10:11:56.645" v="693" actId="478"/>
          <ac:grpSpMkLst>
            <pc:docMk/>
            <pc:sldMk cId="0" sldId="1743"/>
            <ac:grpSpMk id="15" creationId="{00000000-0000-0000-0000-000000000000}"/>
          </ac:grpSpMkLst>
        </pc:grpChg>
        <pc:grpChg chg="del">
          <ac:chgData name="ruchi" userId="64e16ae72bd0200a" providerId="LiveId" clId="{CD73059B-E0C0-4BFB-999A-AB49619ED086}" dt="2021-05-20T10:11:36.989" v="685" actId="478"/>
          <ac:grpSpMkLst>
            <pc:docMk/>
            <pc:sldMk cId="0" sldId="1743"/>
            <ac:grpSpMk id="18" creationId="{00000000-0000-0000-0000-000000000000}"/>
          </ac:grpSpMkLst>
        </pc:grpChg>
        <pc:grpChg chg="del mod">
          <ac:chgData name="ruchi" userId="64e16ae72bd0200a" providerId="LiveId" clId="{CD73059B-E0C0-4BFB-999A-AB49619ED086}" dt="2021-05-20T10:14:34.984" v="725" actId="478"/>
          <ac:grpSpMkLst>
            <pc:docMk/>
            <pc:sldMk cId="0" sldId="1743"/>
            <ac:grpSpMk id="19" creationId="{00000000-0000-0000-0000-000000000000}"/>
          </ac:grpSpMkLst>
        </pc:grpChg>
        <pc:picChg chg="add mod">
          <ac:chgData name="ruchi" userId="64e16ae72bd0200a" providerId="LiveId" clId="{CD73059B-E0C0-4BFB-999A-AB49619ED086}" dt="2021-05-20T10:16:48.036" v="732" actId="14100"/>
          <ac:picMkLst>
            <pc:docMk/>
            <pc:sldMk cId="0" sldId="1743"/>
            <ac:picMk id="2050" creationId="{DA4DCE65-B36B-46FE-8FCB-FA76DEBCA69B}"/>
          </ac:picMkLst>
        </pc:picChg>
      </pc:sldChg>
      <pc:sldChg chg="delSp modSp ord delAnim">
        <pc:chgData name="ruchi" userId="64e16ae72bd0200a" providerId="LiveId" clId="{CD73059B-E0C0-4BFB-999A-AB49619ED086}" dt="2021-05-20T09:54:17.246" v="613" actId="1076"/>
        <pc:sldMkLst>
          <pc:docMk/>
          <pc:sldMk cId="0" sldId="1749"/>
        </pc:sldMkLst>
        <pc:spChg chg="mod">
          <ac:chgData name="ruchi" userId="64e16ae72bd0200a" providerId="LiveId" clId="{CD73059B-E0C0-4BFB-999A-AB49619ED086}" dt="2021-05-20T09:42:52.773" v="508"/>
          <ac:spMkLst>
            <pc:docMk/>
            <pc:sldMk cId="0" sldId="1749"/>
            <ac:spMk id="5" creationId="{00000000-0000-0000-0000-000000000000}"/>
          </ac:spMkLst>
        </pc:spChg>
        <pc:spChg chg="del topLvl">
          <ac:chgData name="ruchi" userId="64e16ae72bd0200a" providerId="LiveId" clId="{CD73059B-E0C0-4BFB-999A-AB49619ED086}" dt="2021-05-20T09:45:02.728" v="526" actId="478"/>
          <ac:spMkLst>
            <pc:docMk/>
            <pc:sldMk cId="0" sldId="1749"/>
            <ac:spMk id="86" creationId="{00000000-0000-0000-0000-000000000000}"/>
          </ac:spMkLst>
        </pc:spChg>
        <pc:spChg chg="mod topLvl">
          <ac:chgData name="ruchi" userId="64e16ae72bd0200a" providerId="LiveId" clId="{CD73059B-E0C0-4BFB-999A-AB49619ED086}" dt="2021-05-20T09:52:09.534" v="584" actId="14100"/>
          <ac:spMkLst>
            <pc:docMk/>
            <pc:sldMk cId="0" sldId="1749"/>
            <ac:spMk id="87" creationId="{00000000-0000-0000-0000-000000000000}"/>
          </ac:spMkLst>
        </pc:spChg>
        <pc:spChg chg="del topLvl">
          <ac:chgData name="ruchi" userId="64e16ae72bd0200a" providerId="LiveId" clId="{CD73059B-E0C0-4BFB-999A-AB49619ED086}" dt="2021-05-20T09:45:12.333" v="528" actId="478"/>
          <ac:spMkLst>
            <pc:docMk/>
            <pc:sldMk cId="0" sldId="1749"/>
            <ac:spMk id="89" creationId="{00000000-0000-0000-0000-000000000000}"/>
          </ac:spMkLst>
        </pc:spChg>
        <pc:spChg chg="mod topLvl">
          <ac:chgData name="ruchi" userId="64e16ae72bd0200a" providerId="LiveId" clId="{CD73059B-E0C0-4BFB-999A-AB49619ED086}" dt="2021-05-20T09:53:01.669" v="595" actId="14100"/>
          <ac:spMkLst>
            <pc:docMk/>
            <pc:sldMk cId="0" sldId="1749"/>
            <ac:spMk id="90" creationId="{00000000-0000-0000-0000-000000000000}"/>
          </ac:spMkLst>
        </pc:spChg>
        <pc:spChg chg="del topLvl">
          <ac:chgData name="ruchi" userId="64e16ae72bd0200a" providerId="LiveId" clId="{CD73059B-E0C0-4BFB-999A-AB49619ED086}" dt="2021-05-20T09:45:56.444" v="531" actId="478"/>
          <ac:spMkLst>
            <pc:docMk/>
            <pc:sldMk cId="0" sldId="1749"/>
            <ac:spMk id="92" creationId="{00000000-0000-0000-0000-000000000000}"/>
          </ac:spMkLst>
        </pc:spChg>
        <pc:spChg chg="mod topLvl">
          <ac:chgData name="ruchi" userId="64e16ae72bd0200a" providerId="LiveId" clId="{CD73059B-E0C0-4BFB-999A-AB49619ED086}" dt="2021-05-20T09:53:37.789" v="604" actId="14100"/>
          <ac:spMkLst>
            <pc:docMk/>
            <pc:sldMk cId="0" sldId="1749"/>
            <ac:spMk id="93" creationId="{00000000-0000-0000-0000-000000000000}"/>
          </ac:spMkLst>
        </pc:spChg>
        <pc:spChg chg="del mod topLvl">
          <ac:chgData name="ruchi" userId="64e16ae72bd0200a" providerId="LiveId" clId="{CD73059B-E0C0-4BFB-999A-AB49619ED086}" dt="2021-05-20T09:47:00.730" v="536" actId="478"/>
          <ac:spMkLst>
            <pc:docMk/>
            <pc:sldMk cId="0" sldId="1749"/>
            <ac:spMk id="95" creationId="{00000000-0000-0000-0000-000000000000}"/>
          </ac:spMkLst>
        </pc:spChg>
        <pc:spChg chg="mod topLvl">
          <ac:chgData name="ruchi" userId="64e16ae72bd0200a" providerId="LiveId" clId="{CD73059B-E0C0-4BFB-999A-AB49619ED086}" dt="2021-05-20T09:54:17.246" v="613" actId="1076"/>
          <ac:spMkLst>
            <pc:docMk/>
            <pc:sldMk cId="0" sldId="1749"/>
            <ac:spMk id="96" creationId="{00000000-0000-0000-0000-000000000000}"/>
          </ac:spMkLst>
        </pc:spChg>
        <pc:spChg chg="mod">
          <ac:chgData name="ruchi" userId="64e16ae72bd0200a" providerId="LiveId" clId="{CD73059B-E0C0-4BFB-999A-AB49619ED086}" dt="2021-05-20T09:48:35.948" v="549" actId="14100"/>
          <ac:spMkLst>
            <pc:docMk/>
            <pc:sldMk cId="0" sldId="1749"/>
            <ac:spMk id="98" creationId="{00000000-0000-0000-0000-000000000000}"/>
          </ac:spMkLst>
        </pc:spChg>
        <pc:spChg chg="del topLvl">
          <ac:chgData name="ruchi" userId="64e16ae72bd0200a" providerId="LiveId" clId="{CD73059B-E0C0-4BFB-999A-AB49619ED086}" dt="2021-05-20T09:43:21.095" v="512" actId="478"/>
          <ac:spMkLst>
            <pc:docMk/>
            <pc:sldMk cId="0" sldId="1749"/>
            <ac:spMk id="101" creationId="{00000000-0000-0000-0000-000000000000}"/>
          </ac:spMkLst>
        </pc:spChg>
        <pc:spChg chg="mod topLvl">
          <ac:chgData name="ruchi" userId="64e16ae72bd0200a" providerId="LiveId" clId="{CD73059B-E0C0-4BFB-999A-AB49619ED086}" dt="2021-05-20T09:51:05.024" v="574" actId="255"/>
          <ac:spMkLst>
            <pc:docMk/>
            <pc:sldMk cId="0" sldId="1749"/>
            <ac:spMk id="102" creationId="{00000000-0000-0000-0000-000000000000}"/>
          </ac:spMkLst>
        </pc:spChg>
        <pc:spChg chg="del topLvl">
          <ac:chgData name="ruchi" userId="64e16ae72bd0200a" providerId="LiveId" clId="{CD73059B-E0C0-4BFB-999A-AB49619ED086}" dt="2021-05-20T09:43:30.244" v="514" actId="478"/>
          <ac:spMkLst>
            <pc:docMk/>
            <pc:sldMk cId="0" sldId="1749"/>
            <ac:spMk id="104" creationId="{00000000-0000-0000-0000-000000000000}"/>
          </ac:spMkLst>
        </pc:spChg>
        <pc:spChg chg="mod topLvl">
          <ac:chgData name="ruchi" userId="64e16ae72bd0200a" providerId="LiveId" clId="{CD73059B-E0C0-4BFB-999A-AB49619ED086}" dt="2021-05-20T09:51:55.554" v="582" actId="1076"/>
          <ac:spMkLst>
            <pc:docMk/>
            <pc:sldMk cId="0" sldId="1749"/>
            <ac:spMk id="105" creationId="{00000000-0000-0000-0000-000000000000}"/>
          </ac:spMkLst>
        </pc:spChg>
        <pc:spChg chg="del topLvl">
          <ac:chgData name="ruchi" userId="64e16ae72bd0200a" providerId="LiveId" clId="{CD73059B-E0C0-4BFB-999A-AB49619ED086}" dt="2021-05-20T09:44:23.144" v="522" actId="478"/>
          <ac:spMkLst>
            <pc:docMk/>
            <pc:sldMk cId="0" sldId="1749"/>
            <ac:spMk id="107" creationId="{00000000-0000-0000-0000-000000000000}"/>
          </ac:spMkLst>
        </pc:spChg>
        <pc:spChg chg="mod topLvl">
          <ac:chgData name="ruchi" userId="64e16ae72bd0200a" providerId="LiveId" clId="{CD73059B-E0C0-4BFB-999A-AB49619ED086}" dt="2021-05-20T09:51:48.505" v="581" actId="1076"/>
          <ac:spMkLst>
            <pc:docMk/>
            <pc:sldMk cId="0" sldId="1749"/>
            <ac:spMk id="108" creationId="{00000000-0000-0000-0000-000000000000}"/>
          </ac:spMkLst>
        </pc:spChg>
        <pc:grpChg chg="del mod">
          <ac:chgData name="ruchi" userId="64e16ae72bd0200a" providerId="LiveId" clId="{CD73059B-E0C0-4BFB-999A-AB49619ED086}" dt="2021-05-20T09:45:02.728" v="526" actId="478"/>
          <ac:grpSpMkLst>
            <pc:docMk/>
            <pc:sldMk cId="0" sldId="1749"/>
            <ac:grpSpMk id="3" creationId="{00000000-0000-0000-0000-000000000000}"/>
          </ac:grpSpMkLst>
        </pc:grpChg>
        <pc:grpChg chg="del">
          <ac:chgData name="ruchi" userId="64e16ae72bd0200a" providerId="LiveId" clId="{CD73059B-E0C0-4BFB-999A-AB49619ED086}" dt="2021-05-20T09:45:12.333" v="528" actId="478"/>
          <ac:grpSpMkLst>
            <pc:docMk/>
            <pc:sldMk cId="0" sldId="1749"/>
            <ac:grpSpMk id="4" creationId="{00000000-0000-0000-0000-000000000000}"/>
          </ac:grpSpMkLst>
        </pc:grpChg>
        <pc:grpChg chg="del">
          <ac:chgData name="ruchi" userId="64e16ae72bd0200a" providerId="LiveId" clId="{CD73059B-E0C0-4BFB-999A-AB49619ED086}" dt="2021-05-20T09:45:56.444" v="531" actId="478"/>
          <ac:grpSpMkLst>
            <pc:docMk/>
            <pc:sldMk cId="0" sldId="1749"/>
            <ac:grpSpMk id="7" creationId="{00000000-0000-0000-0000-000000000000}"/>
          </ac:grpSpMkLst>
        </pc:grpChg>
        <pc:grpChg chg="del mod">
          <ac:chgData name="ruchi" userId="64e16ae72bd0200a" providerId="LiveId" clId="{CD73059B-E0C0-4BFB-999A-AB49619ED086}" dt="2021-05-20T09:47:00.730" v="536" actId="478"/>
          <ac:grpSpMkLst>
            <pc:docMk/>
            <pc:sldMk cId="0" sldId="1749"/>
            <ac:grpSpMk id="8" creationId="{00000000-0000-0000-0000-000000000000}"/>
          </ac:grpSpMkLst>
        </pc:grpChg>
        <pc:grpChg chg="del mod">
          <ac:chgData name="ruchi" userId="64e16ae72bd0200a" providerId="LiveId" clId="{CD73059B-E0C0-4BFB-999A-AB49619ED086}" dt="2021-05-20T09:43:21.095" v="512" actId="478"/>
          <ac:grpSpMkLst>
            <pc:docMk/>
            <pc:sldMk cId="0" sldId="1749"/>
            <ac:grpSpMk id="10" creationId="{00000000-0000-0000-0000-000000000000}"/>
          </ac:grpSpMkLst>
        </pc:grpChg>
        <pc:grpChg chg="del">
          <ac:chgData name="ruchi" userId="64e16ae72bd0200a" providerId="LiveId" clId="{CD73059B-E0C0-4BFB-999A-AB49619ED086}" dt="2021-05-20T09:43:30.244" v="514" actId="478"/>
          <ac:grpSpMkLst>
            <pc:docMk/>
            <pc:sldMk cId="0" sldId="1749"/>
            <ac:grpSpMk id="11" creationId="{00000000-0000-0000-0000-000000000000}"/>
          </ac:grpSpMkLst>
        </pc:grpChg>
        <pc:grpChg chg="del mod">
          <ac:chgData name="ruchi" userId="64e16ae72bd0200a" providerId="LiveId" clId="{CD73059B-E0C0-4BFB-999A-AB49619ED086}" dt="2021-05-20T09:44:23.144" v="522" actId="478"/>
          <ac:grpSpMkLst>
            <pc:docMk/>
            <pc:sldMk cId="0" sldId="1749"/>
            <ac:grpSpMk id="12" creationId="{00000000-0000-0000-0000-000000000000}"/>
          </ac:grpSpMkLst>
        </pc:grpChg>
        <pc:grpChg chg="mod">
          <ac:chgData name="ruchi" userId="64e16ae72bd0200a" providerId="LiveId" clId="{CD73059B-E0C0-4BFB-999A-AB49619ED086}" dt="2021-05-20T09:49:26.612" v="559" actId="1076"/>
          <ac:grpSpMkLst>
            <pc:docMk/>
            <pc:sldMk cId="0" sldId="1749"/>
            <ac:grpSpMk id="13" creationId="{00000000-0000-0000-0000-000000000000}"/>
          </ac:grpSpMkLst>
        </pc:grpChg>
        <pc:grpChg chg="mod">
          <ac:chgData name="ruchi" userId="64e16ae72bd0200a" providerId="LiveId" clId="{CD73059B-E0C0-4BFB-999A-AB49619ED086}" dt="2021-05-20T09:49:31.610" v="560" actId="1076"/>
          <ac:grpSpMkLst>
            <pc:docMk/>
            <pc:sldMk cId="0" sldId="1749"/>
            <ac:grpSpMk id="15" creationId="{00000000-0000-0000-0000-000000000000}"/>
          </ac:grpSpMkLst>
        </pc:grpChg>
        <pc:grpChg chg="mod">
          <ac:chgData name="ruchi" userId="64e16ae72bd0200a" providerId="LiveId" clId="{CD73059B-E0C0-4BFB-999A-AB49619ED086}" dt="2021-05-20T09:49:45.625" v="561" actId="1076"/>
          <ac:grpSpMkLst>
            <pc:docMk/>
            <pc:sldMk cId="0" sldId="1749"/>
            <ac:grpSpMk id="16" creationId="{00000000-0000-0000-0000-000000000000}"/>
          </ac:grpSpMkLst>
        </pc:grpChg>
        <pc:grpChg chg="mod">
          <ac:chgData name="ruchi" userId="64e16ae72bd0200a" providerId="LiveId" clId="{CD73059B-E0C0-4BFB-999A-AB49619ED086}" dt="2021-05-20T09:52:23.322" v="585" actId="1076"/>
          <ac:grpSpMkLst>
            <pc:docMk/>
            <pc:sldMk cId="0" sldId="1749"/>
            <ac:grpSpMk id="17" creationId="{00000000-0000-0000-0000-000000000000}"/>
          </ac:grpSpMkLst>
        </pc:grpChg>
        <pc:grpChg chg="mod">
          <ac:chgData name="ruchi" userId="64e16ae72bd0200a" providerId="LiveId" clId="{CD73059B-E0C0-4BFB-999A-AB49619ED086}" dt="2021-05-20T09:52:53.898" v="593" actId="1076"/>
          <ac:grpSpMkLst>
            <pc:docMk/>
            <pc:sldMk cId="0" sldId="1749"/>
            <ac:grpSpMk id="18" creationId="{00000000-0000-0000-0000-000000000000}"/>
          </ac:grpSpMkLst>
        </pc:grpChg>
        <pc:grpChg chg="mod">
          <ac:chgData name="ruchi" userId="64e16ae72bd0200a" providerId="LiveId" clId="{CD73059B-E0C0-4BFB-999A-AB49619ED086}" dt="2021-05-20T09:53:43.036" v="605" actId="1076"/>
          <ac:grpSpMkLst>
            <pc:docMk/>
            <pc:sldMk cId="0" sldId="1749"/>
            <ac:grpSpMk id="19" creationId="{00000000-0000-0000-0000-000000000000}"/>
          </ac:grpSpMkLst>
        </pc:grpChg>
        <pc:grpChg chg="mod">
          <ac:chgData name="ruchi" userId="64e16ae72bd0200a" providerId="LiveId" clId="{CD73059B-E0C0-4BFB-999A-AB49619ED086}" dt="2021-05-20T09:53:07.769" v="596" actId="1076"/>
          <ac:grpSpMkLst>
            <pc:docMk/>
            <pc:sldMk cId="0" sldId="1749"/>
            <ac:grpSpMk id="20" creationId="{00000000-0000-0000-0000-000000000000}"/>
          </ac:grpSpMkLst>
        </pc:grpChg>
      </pc:sldChg>
      <pc:sldChg chg="modSp">
        <pc:chgData name="ruchi" userId="64e16ae72bd0200a" providerId="LiveId" clId="{CD73059B-E0C0-4BFB-999A-AB49619ED086}" dt="2021-05-20T09:33:37.742" v="462" actId="1076"/>
        <pc:sldMkLst>
          <pc:docMk/>
          <pc:sldMk cId="0" sldId="1805"/>
        </pc:sldMkLst>
        <pc:spChg chg="mod">
          <ac:chgData name="ruchi" userId="64e16ae72bd0200a" providerId="LiveId" clId="{CD73059B-E0C0-4BFB-999A-AB49619ED086}" dt="2021-05-20T09:33:37.742" v="462" actId="1076"/>
          <ac:spMkLst>
            <pc:docMk/>
            <pc:sldMk cId="0" sldId="1805"/>
            <ac:spMk id="2" creationId="{00000000-0000-0000-0000-000000000000}"/>
          </ac:spMkLst>
        </pc:spChg>
        <pc:spChg chg="mod">
          <ac:chgData name="ruchi" userId="64e16ae72bd0200a" providerId="LiveId" clId="{CD73059B-E0C0-4BFB-999A-AB49619ED086}" dt="2021-05-20T09:33:34.211" v="461" actId="1076"/>
          <ac:spMkLst>
            <pc:docMk/>
            <pc:sldMk cId="0" sldId="1805"/>
            <ac:spMk id="14" creationId="{6178830F-E2CF-46AE-84CC-E38D851CB779}"/>
          </ac:spMkLst>
        </pc:spChg>
      </pc:sldChg>
      <pc:sldChg chg="addSp delSp modSp add delAnim modAnim">
        <pc:chgData name="ruchi" userId="64e16ae72bd0200a" providerId="LiveId" clId="{CD73059B-E0C0-4BFB-999A-AB49619ED086}" dt="2021-05-20T10:34:37.156" v="948" actId="122"/>
        <pc:sldMkLst>
          <pc:docMk/>
          <pc:sldMk cId="0" sldId="1829"/>
        </pc:sldMkLst>
        <pc:spChg chg="del">
          <ac:chgData name="ruchi" userId="64e16ae72bd0200a" providerId="LiveId" clId="{CD73059B-E0C0-4BFB-999A-AB49619ED086}" dt="2021-05-20T10:28:53.825" v="893" actId="478"/>
          <ac:spMkLst>
            <pc:docMk/>
            <pc:sldMk cId="0" sldId="1829"/>
            <ac:spMk id="5" creationId="{00000000-0000-0000-0000-000000000000}"/>
          </ac:spMkLst>
        </pc:spChg>
        <pc:spChg chg="del">
          <ac:chgData name="ruchi" userId="64e16ae72bd0200a" providerId="LiveId" clId="{CD73059B-E0C0-4BFB-999A-AB49619ED086}" dt="2021-05-20T10:28:59.979" v="895" actId="478"/>
          <ac:spMkLst>
            <pc:docMk/>
            <pc:sldMk cId="0" sldId="1829"/>
            <ac:spMk id="6" creationId="{00000000-0000-0000-0000-000000000000}"/>
          </ac:spMkLst>
        </pc:spChg>
        <pc:spChg chg="add del mod">
          <ac:chgData name="ruchi" userId="64e16ae72bd0200a" providerId="LiveId" clId="{CD73059B-E0C0-4BFB-999A-AB49619ED086}" dt="2021-05-20T10:28:56.717" v="894" actId="478"/>
          <ac:spMkLst>
            <pc:docMk/>
            <pc:sldMk cId="0" sldId="1829"/>
            <ac:spMk id="19" creationId="{D7DB5D5D-C854-48E2-9182-A79EF26787B6}"/>
          </ac:spMkLst>
        </pc:spChg>
        <pc:spChg chg="add del mod">
          <ac:chgData name="ruchi" userId="64e16ae72bd0200a" providerId="LiveId" clId="{CD73059B-E0C0-4BFB-999A-AB49619ED086}" dt="2021-05-20T10:29:02.215" v="896" actId="478"/>
          <ac:spMkLst>
            <pc:docMk/>
            <pc:sldMk cId="0" sldId="1829"/>
            <ac:spMk id="21" creationId="{7A5575C4-0308-4324-B413-751D60372311}"/>
          </ac:spMkLst>
        </pc:spChg>
        <pc:spChg chg="add mod">
          <ac:chgData name="ruchi" userId="64e16ae72bd0200a" providerId="LiveId" clId="{CD73059B-E0C0-4BFB-999A-AB49619ED086}" dt="2021-05-20T10:33:02.750" v="928" actId="1076"/>
          <ac:spMkLst>
            <pc:docMk/>
            <pc:sldMk cId="0" sldId="1829"/>
            <ac:spMk id="22" creationId="{4431BE32-D833-4564-B33B-4078C825D2B3}"/>
          </ac:spMkLst>
        </pc:spChg>
        <pc:spChg chg="add del mod">
          <ac:chgData name="ruchi" userId="64e16ae72bd0200a" providerId="LiveId" clId="{CD73059B-E0C0-4BFB-999A-AB49619ED086}" dt="2021-05-20T10:30:11.250" v="909" actId="478"/>
          <ac:spMkLst>
            <pc:docMk/>
            <pc:sldMk cId="0" sldId="1829"/>
            <ac:spMk id="57" creationId="{15D83AE5-9A49-4102-9B1B-10B316DFAF44}"/>
          </ac:spMkLst>
        </pc:spChg>
        <pc:spChg chg="add del mod">
          <ac:chgData name="ruchi" userId="64e16ae72bd0200a" providerId="LiveId" clId="{CD73059B-E0C0-4BFB-999A-AB49619ED086}" dt="2021-05-20T10:25:43.292" v="877" actId="478"/>
          <ac:spMkLst>
            <pc:docMk/>
            <pc:sldMk cId="0" sldId="1829"/>
            <ac:spMk id="58" creationId="{FC87648E-493F-473B-8F53-67504EA767C1}"/>
          </ac:spMkLst>
        </pc:spChg>
        <pc:spChg chg="add del mod">
          <ac:chgData name="ruchi" userId="64e16ae72bd0200a" providerId="LiveId" clId="{CD73059B-E0C0-4BFB-999A-AB49619ED086}" dt="2021-05-20T10:25:41.190" v="876" actId="478"/>
          <ac:spMkLst>
            <pc:docMk/>
            <pc:sldMk cId="0" sldId="1829"/>
            <ac:spMk id="59" creationId="{FC521FBF-027F-476A-BC3D-21EB9206D30A}"/>
          </ac:spMkLst>
        </pc:spChg>
        <pc:spChg chg="add del mod">
          <ac:chgData name="ruchi" userId="64e16ae72bd0200a" providerId="LiveId" clId="{CD73059B-E0C0-4BFB-999A-AB49619ED086}" dt="2021-05-20T10:30:12.659" v="910" actId="478"/>
          <ac:spMkLst>
            <pc:docMk/>
            <pc:sldMk cId="0" sldId="1829"/>
            <ac:spMk id="60" creationId="{313EEEB9-2A71-4DDB-B037-9EA8B8FF4FC2}"/>
          </ac:spMkLst>
        </pc:spChg>
        <pc:spChg chg="add del mod">
          <ac:chgData name="ruchi" userId="64e16ae72bd0200a" providerId="LiveId" clId="{CD73059B-E0C0-4BFB-999A-AB49619ED086}" dt="2021-05-20T10:30:15.056" v="911" actId="478"/>
          <ac:spMkLst>
            <pc:docMk/>
            <pc:sldMk cId="0" sldId="1829"/>
            <ac:spMk id="61" creationId="{3C4BF496-1B80-405F-9B6B-EFB6828A2CF8}"/>
          </ac:spMkLst>
        </pc:spChg>
        <pc:spChg chg="mod topLvl">
          <ac:chgData name="ruchi" userId="64e16ae72bd0200a" providerId="LiveId" clId="{CD73059B-E0C0-4BFB-999A-AB49619ED086}" dt="2021-05-20T10:34:27.755" v="946" actId="122"/>
          <ac:spMkLst>
            <pc:docMk/>
            <pc:sldMk cId="0" sldId="1829"/>
            <ac:spMk id="67" creationId="{00000000-0000-0000-0000-000000000000}"/>
          </ac:spMkLst>
        </pc:spChg>
        <pc:spChg chg="del topLvl">
          <ac:chgData name="ruchi" userId="64e16ae72bd0200a" providerId="LiveId" clId="{CD73059B-E0C0-4BFB-999A-AB49619ED086}" dt="2021-05-20T10:21:04.980" v="765" actId="478"/>
          <ac:spMkLst>
            <pc:docMk/>
            <pc:sldMk cId="0" sldId="1829"/>
            <ac:spMk id="68" creationId="{00000000-0000-0000-0000-000000000000}"/>
          </ac:spMkLst>
        </pc:spChg>
        <pc:spChg chg="mod topLvl">
          <ac:chgData name="ruchi" userId="64e16ae72bd0200a" providerId="LiveId" clId="{CD73059B-E0C0-4BFB-999A-AB49619ED086}" dt="2021-05-20T10:34:37.156" v="948" actId="122"/>
          <ac:spMkLst>
            <pc:docMk/>
            <pc:sldMk cId="0" sldId="1829"/>
            <ac:spMk id="73" creationId="{00000000-0000-0000-0000-000000000000}"/>
          </ac:spMkLst>
        </pc:spChg>
        <pc:spChg chg="del topLvl">
          <ac:chgData name="ruchi" userId="64e16ae72bd0200a" providerId="LiveId" clId="{CD73059B-E0C0-4BFB-999A-AB49619ED086}" dt="2021-05-20T10:22:42.537" v="821" actId="478"/>
          <ac:spMkLst>
            <pc:docMk/>
            <pc:sldMk cId="0" sldId="1829"/>
            <ac:spMk id="74" creationId="{00000000-0000-0000-0000-000000000000}"/>
          </ac:spMkLst>
        </pc:spChg>
        <pc:spChg chg="del">
          <ac:chgData name="ruchi" userId="64e16ae72bd0200a" providerId="LiveId" clId="{CD73059B-E0C0-4BFB-999A-AB49619ED086}" dt="2021-05-20T10:26:44.979" v="888" actId="478"/>
          <ac:spMkLst>
            <pc:docMk/>
            <pc:sldMk cId="0" sldId="1829"/>
            <ac:spMk id="75" creationId="{00000000-0000-0000-0000-000000000000}"/>
          </ac:spMkLst>
        </pc:spChg>
        <pc:spChg chg="mod">
          <ac:chgData name="ruchi" userId="64e16ae72bd0200a" providerId="LiveId" clId="{CD73059B-E0C0-4BFB-999A-AB49619ED086}" dt="2021-05-20T10:20:29.009" v="742" actId="6549"/>
          <ac:spMkLst>
            <pc:docMk/>
            <pc:sldMk cId="0" sldId="1829"/>
            <ac:spMk id="77" creationId="{00000000-0000-0000-0000-000000000000}"/>
          </ac:spMkLst>
        </pc:spChg>
        <pc:spChg chg="mod topLvl">
          <ac:chgData name="ruchi" userId="64e16ae72bd0200a" providerId="LiveId" clId="{CD73059B-E0C0-4BFB-999A-AB49619ED086}" dt="2021-05-20T10:34:32.807" v="947" actId="122"/>
          <ac:spMkLst>
            <pc:docMk/>
            <pc:sldMk cId="0" sldId="1829"/>
            <ac:spMk id="80" creationId="{00000000-0000-0000-0000-000000000000}"/>
          </ac:spMkLst>
        </pc:spChg>
        <pc:spChg chg="del topLvl">
          <ac:chgData name="ruchi" userId="64e16ae72bd0200a" providerId="LiveId" clId="{CD73059B-E0C0-4BFB-999A-AB49619ED086}" dt="2021-05-20T10:22:48.778" v="822" actId="478"/>
          <ac:spMkLst>
            <pc:docMk/>
            <pc:sldMk cId="0" sldId="1829"/>
            <ac:spMk id="81" creationId="{00000000-0000-0000-0000-000000000000}"/>
          </ac:spMkLst>
        </pc:spChg>
        <pc:grpChg chg="mod">
          <ac:chgData name="ruchi" userId="64e16ae72bd0200a" providerId="LiveId" clId="{CD73059B-E0C0-4BFB-999A-AB49619ED086}" dt="2021-05-20T10:33:15.763" v="931" actId="1076"/>
          <ac:grpSpMkLst>
            <pc:docMk/>
            <pc:sldMk cId="0" sldId="1829"/>
            <ac:grpSpMk id="2" creationId="{00000000-0000-0000-0000-000000000000}"/>
          </ac:grpSpMkLst>
        </pc:grpChg>
        <pc:grpChg chg="mod">
          <ac:chgData name="ruchi" userId="64e16ae72bd0200a" providerId="LiveId" clId="{CD73059B-E0C0-4BFB-999A-AB49619ED086}" dt="2021-05-20T10:33:11.171" v="930" actId="1076"/>
          <ac:grpSpMkLst>
            <pc:docMk/>
            <pc:sldMk cId="0" sldId="1829"/>
            <ac:grpSpMk id="3" creationId="{00000000-0000-0000-0000-000000000000}"/>
          </ac:grpSpMkLst>
        </pc:grpChg>
        <pc:grpChg chg="del">
          <ac:chgData name="ruchi" userId="64e16ae72bd0200a" providerId="LiveId" clId="{CD73059B-E0C0-4BFB-999A-AB49619ED086}" dt="2021-05-20T10:20:37.051" v="745" actId="478"/>
          <ac:grpSpMkLst>
            <pc:docMk/>
            <pc:sldMk cId="0" sldId="1829"/>
            <ac:grpSpMk id="4" creationId="{00000000-0000-0000-0000-000000000000}"/>
          </ac:grpSpMkLst>
        </pc:grpChg>
        <pc:grpChg chg="del">
          <ac:chgData name="ruchi" userId="64e16ae72bd0200a" providerId="LiveId" clId="{CD73059B-E0C0-4BFB-999A-AB49619ED086}" dt="2021-05-20T10:21:04.980" v="765" actId="478"/>
          <ac:grpSpMkLst>
            <pc:docMk/>
            <pc:sldMk cId="0" sldId="1829"/>
            <ac:grpSpMk id="7" creationId="{00000000-0000-0000-0000-000000000000}"/>
          </ac:grpSpMkLst>
        </pc:grpChg>
        <pc:grpChg chg="del">
          <ac:chgData name="ruchi" userId="64e16ae72bd0200a" providerId="LiveId" clId="{CD73059B-E0C0-4BFB-999A-AB49619ED086}" dt="2021-05-20T10:20:33.540" v="744" actId="478"/>
          <ac:grpSpMkLst>
            <pc:docMk/>
            <pc:sldMk cId="0" sldId="1829"/>
            <ac:grpSpMk id="8" creationId="{00000000-0000-0000-0000-000000000000}"/>
          </ac:grpSpMkLst>
        </pc:grpChg>
        <pc:grpChg chg="del">
          <ac:chgData name="ruchi" userId="64e16ae72bd0200a" providerId="LiveId" clId="{CD73059B-E0C0-4BFB-999A-AB49619ED086}" dt="2021-05-20T10:22:42.537" v="821" actId="478"/>
          <ac:grpSpMkLst>
            <pc:docMk/>
            <pc:sldMk cId="0" sldId="1829"/>
            <ac:grpSpMk id="9" creationId="{00000000-0000-0000-0000-000000000000}"/>
          </ac:grpSpMkLst>
        </pc:grpChg>
        <pc:grpChg chg="del">
          <ac:chgData name="ruchi" userId="64e16ae72bd0200a" providerId="LiveId" clId="{CD73059B-E0C0-4BFB-999A-AB49619ED086}" dt="2021-05-20T10:20:29.418" v="743" actId="478"/>
          <ac:grpSpMkLst>
            <pc:docMk/>
            <pc:sldMk cId="0" sldId="1829"/>
            <ac:grpSpMk id="10" creationId="{00000000-0000-0000-0000-000000000000}"/>
          </ac:grpSpMkLst>
        </pc:grpChg>
        <pc:grpChg chg="del">
          <ac:chgData name="ruchi" userId="64e16ae72bd0200a" providerId="LiveId" clId="{CD73059B-E0C0-4BFB-999A-AB49619ED086}" dt="2021-05-20T10:22:48.778" v="822" actId="478"/>
          <ac:grpSpMkLst>
            <pc:docMk/>
            <pc:sldMk cId="0" sldId="1829"/>
            <ac:grpSpMk id="11" creationId="{00000000-0000-0000-0000-000000000000}"/>
          </ac:grpSpMkLst>
        </pc:grpChg>
        <pc:grpChg chg="del">
          <ac:chgData name="ruchi" userId="64e16ae72bd0200a" providerId="LiveId" clId="{CD73059B-E0C0-4BFB-999A-AB49619ED086}" dt="2021-05-20T10:26:02.211" v="881" actId="478"/>
          <ac:grpSpMkLst>
            <pc:docMk/>
            <pc:sldMk cId="0" sldId="1829"/>
            <ac:grpSpMk id="12" creationId="{00000000-0000-0000-0000-000000000000}"/>
          </ac:grpSpMkLst>
        </pc:grpChg>
        <pc:grpChg chg="del">
          <ac:chgData name="ruchi" userId="64e16ae72bd0200a" providerId="LiveId" clId="{CD73059B-E0C0-4BFB-999A-AB49619ED086}" dt="2021-05-20T10:20:20.832" v="739" actId="478"/>
          <ac:grpSpMkLst>
            <pc:docMk/>
            <pc:sldMk cId="0" sldId="1829"/>
            <ac:grpSpMk id="13" creationId="{00000000-0000-0000-0000-000000000000}"/>
          </ac:grpSpMkLst>
        </pc:grpChg>
        <pc:grpChg chg="del">
          <ac:chgData name="ruchi" userId="64e16ae72bd0200a" providerId="LiveId" clId="{CD73059B-E0C0-4BFB-999A-AB49619ED086}" dt="2021-05-20T10:20:24.376" v="741" actId="478"/>
          <ac:grpSpMkLst>
            <pc:docMk/>
            <pc:sldMk cId="0" sldId="1829"/>
            <ac:grpSpMk id="14" creationId="{00000000-0000-0000-0000-000000000000}"/>
          </ac:grpSpMkLst>
        </pc:grpChg>
        <pc:grpChg chg="del">
          <ac:chgData name="ruchi" userId="64e16ae72bd0200a" providerId="LiveId" clId="{CD73059B-E0C0-4BFB-999A-AB49619ED086}" dt="2021-05-20T10:20:22.507" v="740" actId="478"/>
          <ac:grpSpMkLst>
            <pc:docMk/>
            <pc:sldMk cId="0" sldId="1829"/>
            <ac:grpSpMk id="15" creationId="{00000000-0000-0000-0000-000000000000}"/>
          </ac:grpSpMkLst>
        </pc:grpChg>
        <pc:grpChg chg="del">
          <ac:chgData name="ruchi" userId="64e16ae72bd0200a" providerId="LiveId" clId="{CD73059B-E0C0-4BFB-999A-AB49619ED086}" dt="2021-05-20T10:26:04.444" v="882" actId="478"/>
          <ac:grpSpMkLst>
            <pc:docMk/>
            <pc:sldMk cId="0" sldId="1829"/>
            <ac:grpSpMk id="16" creationId="{00000000-0000-0000-0000-000000000000}"/>
          </ac:grpSpMkLst>
        </pc:grpChg>
        <pc:grpChg chg="del mod">
          <ac:chgData name="ruchi" userId="64e16ae72bd0200a" providerId="LiveId" clId="{CD73059B-E0C0-4BFB-999A-AB49619ED086}" dt="2021-05-20T10:25:08.392" v="868" actId="478"/>
          <ac:grpSpMkLst>
            <pc:docMk/>
            <pc:sldMk cId="0" sldId="1829"/>
            <ac:grpSpMk id="17" creationId="{00000000-0000-0000-0000-000000000000}"/>
          </ac:grpSpMkLst>
        </pc:grpChg>
        <pc:grpChg chg="add mod">
          <ac:chgData name="ruchi" userId="64e16ae72bd0200a" providerId="LiveId" clId="{CD73059B-E0C0-4BFB-999A-AB49619ED086}" dt="2021-05-20T10:33:05.840" v="929" actId="1076"/>
          <ac:grpSpMkLst>
            <pc:docMk/>
            <pc:sldMk cId="0" sldId="1829"/>
            <ac:grpSpMk id="52" creationId="{A7E0B62E-ACB5-4F3F-AC56-745B4B7DD283}"/>
          </ac:grpSpMkLst>
        </pc:grpChg>
        <pc:picChg chg="add del mod">
          <ac:chgData name="ruchi" userId="64e16ae72bd0200a" providerId="LiveId" clId="{CD73059B-E0C0-4BFB-999A-AB49619ED086}" dt="2021-05-20T10:28:49.176" v="892" actId="478"/>
          <ac:picMkLst>
            <pc:docMk/>
            <pc:sldMk cId="0" sldId="1829"/>
            <ac:picMk id="3074" creationId="{51872C2A-87DD-4614-B0CE-7B011C76678F}"/>
          </ac:picMkLst>
        </pc:picChg>
        <pc:picChg chg="add del mod">
          <ac:chgData name="ruchi" userId="64e16ae72bd0200a" providerId="LiveId" clId="{CD73059B-E0C0-4BFB-999A-AB49619ED086}" dt="2021-05-20T10:32:56.494" v="927" actId="478"/>
          <ac:picMkLst>
            <pc:docMk/>
            <pc:sldMk cId="0" sldId="1829"/>
            <ac:picMk id="3076" creationId="{F6D0C79D-0F4C-4966-A3E2-5234CCA33A81}"/>
          </ac:picMkLst>
        </pc:picChg>
      </pc:sldChg>
      <pc:sldChg chg="modSp add">
        <pc:chgData name="ruchi" userId="64e16ae72bd0200a" providerId="LiveId" clId="{CD73059B-E0C0-4BFB-999A-AB49619ED086}" dt="2021-05-20T09:34:25.265" v="467" actId="1076"/>
        <pc:sldMkLst>
          <pc:docMk/>
          <pc:sldMk cId="3204450907" sldId="1928"/>
        </pc:sldMkLst>
        <pc:spChg chg="mod">
          <ac:chgData name="ruchi" userId="64e16ae72bd0200a" providerId="LiveId" clId="{CD73059B-E0C0-4BFB-999A-AB49619ED086}" dt="2021-05-20T09:34:25.265" v="467" actId="1076"/>
          <ac:spMkLst>
            <pc:docMk/>
            <pc:sldMk cId="3204450907" sldId="1928"/>
            <ac:spMk id="44" creationId="{00000000-0000-0000-0000-000000000000}"/>
          </ac:spMkLst>
        </pc:spChg>
        <pc:spChg chg="mod">
          <ac:chgData name="ruchi" userId="64e16ae72bd0200a" providerId="LiveId" clId="{CD73059B-E0C0-4BFB-999A-AB49619ED086}" dt="2021-05-20T09:31:03.492" v="436" actId="14100"/>
          <ac:spMkLst>
            <pc:docMk/>
            <pc:sldMk cId="3204450907" sldId="1928"/>
            <ac:spMk id="4102" creationId="{00000000-0000-0000-0000-000000000000}"/>
          </ac:spMkLst>
        </pc:spChg>
        <pc:spChg chg="mod">
          <ac:chgData name="ruchi" userId="64e16ae72bd0200a" providerId="LiveId" clId="{CD73059B-E0C0-4BFB-999A-AB49619ED086}" dt="2021-05-20T09:31:08.031" v="437" actId="14100"/>
          <ac:spMkLst>
            <pc:docMk/>
            <pc:sldMk cId="3204450907" sldId="1928"/>
            <ac:spMk id="4104" creationId="{00000000-0000-0000-0000-000000000000}"/>
          </ac:spMkLst>
        </pc:spChg>
      </pc:sldChg>
      <pc:sldChg chg="add del ord">
        <pc:chgData name="ruchi" userId="64e16ae72bd0200a" providerId="LiveId" clId="{CD73059B-E0C0-4BFB-999A-AB49619ED086}" dt="2021-05-20T09:55:06.502" v="614" actId="2696"/>
        <pc:sldMkLst>
          <pc:docMk/>
          <pc:sldMk cId="0" sldId="1930"/>
        </pc:sldMkLst>
      </pc:sldChg>
      <pc:sldChg chg="addSp delSp modSp add delAnim">
        <pc:chgData name="ruchi" userId="64e16ae72bd0200a" providerId="LiveId" clId="{CD73059B-E0C0-4BFB-999A-AB49619ED086}" dt="2021-05-20T09:23:50.380" v="389" actId="478"/>
        <pc:sldMkLst>
          <pc:docMk/>
          <pc:sldMk cId="0" sldId="1956"/>
        </pc:sldMkLst>
        <pc:spChg chg="del">
          <ac:chgData name="ruchi" userId="64e16ae72bd0200a" providerId="LiveId" clId="{CD73059B-E0C0-4BFB-999A-AB49619ED086}" dt="2021-05-20T09:23:41.360" v="386" actId="478"/>
          <ac:spMkLst>
            <pc:docMk/>
            <pc:sldMk cId="0" sldId="1956"/>
            <ac:spMk id="2" creationId="{00000000-0000-0000-0000-000000000000}"/>
          </ac:spMkLst>
        </pc:spChg>
        <pc:spChg chg="del">
          <ac:chgData name="ruchi" userId="64e16ae72bd0200a" providerId="LiveId" clId="{CD73059B-E0C0-4BFB-999A-AB49619ED086}" dt="2021-05-20T09:23:48.508" v="388" actId="478"/>
          <ac:spMkLst>
            <pc:docMk/>
            <pc:sldMk cId="0" sldId="1956"/>
            <ac:spMk id="4" creationId="{00000000-0000-0000-0000-000000000000}"/>
          </ac:spMkLst>
        </pc:spChg>
        <pc:spChg chg="add del mod">
          <ac:chgData name="ruchi" userId="64e16ae72bd0200a" providerId="LiveId" clId="{CD73059B-E0C0-4BFB-999A-AB49619ED086}" dt="2021-05-20T09:23:45.674" v="387" actId="478"/>
          <ac:spMkLst>
            <pc:docMk/>
            <pc:sldMk cId="0" sldId="1956"/>
            <ac:spMk id="13" creationId="{D347BF2D-8542-4611-A0C5-3C9619B7E196}"/>
          </ac:spMkLst>
        </pc:spChg>
        <pc:spChg chg="add del mod">
          <ac:chgData name="ruchi" userId="64e16ae72bd0200a" providerId="LiveId" clId="{CD73059B-E0C0-4BFB-999A-AB49619ED086}" dt="2021-05-20T09:23:50.380" v="389" actId="478"/>
          <ac:spMkLst>
            <pc:docMk/>
            <pc:sldMk cId="0" sldId="1956"/>
            <ac:spMk id="15" creationId="{09FFCDF8-5E12-4333-804D-3DB337FDCC2D}"/>
          </ac:spMkLst>
        </pc:spChg>
        <pc:spChg chg="mod">
          <ac:chgData name="ruchi" userId="64e16ae72bd0200a" providerId="LiveId" clId="{CD73059B-E0C0-4BFB-999A-AB49619ED086}" dt="2021-05-20T09:15:16.461" v="286" actId="20577"/>
          <ac:spMkLst>
            <pc:docMk/>
            <pc:sldMk cId="0" sldId="1956"/>
            <ac:spMk id="37" creationId="{00000000-0000-0000-0000-000000000000}"/>
          </ac:spMkLst>
        </pc:spChg>
        <pc:spChg chg="del">
          <ac:chgData name="ruchi" userId="64e16ae72bd0200a" providerId="LiveId" clId="{CD73059B-E0C0-4BFB-999A-AB49619ED086}" dt="2021-05-20T09:19:55.626" v="359" actId="478"/>
          <ac:spMkLst>
            <pc:docMk/>
            <pc:sldMk cId="0" sldId="1956"/>
            <ac:spMk id="43" creationId="{00000000-0000-0000-0000-000000000000}"/>
          </ac:spMkLst>
        </pc:spChg>
        <pc:spChg chg="del mod">
          <ac:chgData name="ruchi" userId="64e16ae72bd0200a" providerId="LiveId" clId="{CD73059B-E0C0-4BFB-999A-AB49619ED086}" dt="2021-05-20T09:20:15.641" v="365" actId="478"/>
          <ac:spMkLst>
            <pc:docMk/>
            <pc:sldMk cId="0" sldId="1956"/>
            <ac:spMk id="48" creationId="{00000000-0000-0000-0000-000000000000}"/>
          </ac:spMkLst>
        </pc:spChg>
        <pc:spChg chg="del topLvl">
          <ac:chgData name="ruchi" userId="64e16ae72bd0200a" providerId="LiveId" clId="{CD73059B-E0C0-4BFB-999A-AB49619ED086}" dt="2021-05-20T09:21:12.032" v="367" actId="478"/>
          <ac:spMkLst>
            <pc:docMk/>
            <pc:sldMk cId="0" sldId="1956"/>
            <ac:spMk id="62" creationId="{00000000-0000-0000-0000-000000000000}"/>
          </ac:spMkLst>
        </pc:spChg>
        <pc:spChg chg="mod topLvl">
          <ac:chgData name="ruchi" userId="64e16ae72bd0200a" providerId="LiveId" clId="{CD73059B-E0C0-4BFB-999A-AB49619ED086}" dt="2021-05-20T09:23:23.948" v="383" actId="1076"/>
          <ac:spMkLst>
            <pc:docMk/>
            <pc:sldMk cId="0" sldId="1956"/>
            <ac:spMk id="63" creationId="{00000000-0000-0000-0000-000000000000}"/>
          </ac:spMkLst>
        </pc:spChg>
        <pc:spChg chg="mod">
          <ac:chgData name="ruchi" userId="64e16ae72bd0200a" providerId="LiveId" clId="{CD73059B-E0C0-4BFB-999A-AB49619ED086}" dt="2021-05-20T09:23:34.061" v="385" actId="14100"/>
          <ac:spMkLst>
            <pc:docMk/>
            <pc:sldMk cId="0" sldId="1956"/>
            <ac:spMk id="69" creationId="{00000000-0000-0000-0000-000000000000}"/>
          </ac:spMkLst>
        </pc:spChg>
        <pc:spChg chg="mod">
          <ac:chgData name="ruchi" userId="64e16ae72bd0200a" providerId="LiveId" clId="{CD73059B-E0C0-4BFB-999A-AB49619ED086}" dt="2021-05-20T09:18:35.872" v="341" actId="20577"/>
          <ac:spMkLst>
            <pc:docMk/>
            <pc:sldMk cId="0" sldId="1956"/>
            <ac:spMk id="70" creationId="{00000000-0000-0000-0000-000000000000}"/>
          </ac:spMkLst>
        </pc:spChg>
        <pc:spChg chg="del topLvl">
          <ac:chgData name="ruchi" userId="64e16ae72bd0200a" providerId="LiveId" clId="{CD73059B-E0C0-4BFB-999A-AB49619ED086}" dt="2021-05-20T09:17:34.892" v="295" actId="478"/>
          <ac:spMkLst>
            <pc:docMk/>
            <pc:sldMk cId="0" sldId="1956"/>
            <ac:spMk id="73" creationId="{00000000-0000-0000-0000-000000000000}"/>
          </ac:spMkLst>
        </pc:spChg>
        <pc:spChg chg="mod topLvl">
          <ac:chgData name="ruchi" userId="64e16ae72bd0200a" providerId="LiveId" clId="{CD73059B-E0C0-4BFB-999A-AB49619ED086}" dt="2021-05-20T09:18:21.167" v="340" actId="20577"/>
          <ac:spMkLst>
            <pc:docMk/>
            <pc:sldMk cId="0" sldId="1956"/>
            <ac:spMk id="74" creationId="{00000000-0000-0000-0000-000000000000}"/>
          </ac:spMkLst>
        </pc:spChg>
        <pc:spChg chg="del">
          <ac:chgData name="ruchi" userId="64e16ae72bd0200a" providerId="LiveId" clId="{CD73059B-E0C0-4BFB-999A-AB49619ED086}" dt="2021-05-20T09:15:19.613" v="287" actId="478"/>
          <ac:spMkLst>
            <pc:docMk/>
            <pc:sldMk cId="0" sldId="1956"/>
            <ac:spMk id="75" creationId="{00000000-0000-0000-0000-000000000000}"/>
          </ac:spMkLst>
        </pc:spChg>
        <pc:spChg chg="del">
          <ac:chgData name="ruchi" userId="64e16ae72bd0200a" providerId="LiveId" clId="{CD73059B-E0C0-4BFB-999A-AB49619ED086}" dt="2021-05-20T09:15:26.427" v="290" actId="478"/>
          <ac:spMkLst>
            <pc:docMk/>
            <pc:sldMk cId="0" sldId="1956"/>
            <ac:spMk id="76" creationId="{00000000-0000-0000-0000-000000000000}"/>
          </ac:spMkLst>
        </pc:spChg>
        <pc:spChg chg="del">
          <ac:chgData name="ruchi" userId="64e16ae72bd0200a" providerId="LiveId" clId="{CD73059B-E0C0-4BFB-999A-AB49619ED086}" dt="2021-05-20T09:15:32.957" v="293" actId="478"/>
          <ac:spMkLst>
            <pc:docMk/>
            <pc:sldMk cId="0" sldId="1956"/>
            <ac:spMk id="77" creationId="{00000000-0000-0000-0000-000000000000}"/>
          </ac:spMkLst>
        </pc:spChg>
        <pc:spChg chg="del">
          <ac:chgData name="ruchi" userId="64e16ae72bd0200a" providerId="LiveId" clId="{CD73059B-E0C0-4BFB-999A-AB49619ED086}" dt="2021-05-20T09:15:34.965" v="294" actId="478"/>
          <ac:spMkLst>
            <pc:docMk/>
            <pc:sldMk cId="0" sldId="1956"/>
            <ac:spMk id="78" creationId="{00000000-0000-0000-0000-000000000000}"/>
          </ac:spMkLst>
        </pc:spChg>
        <pc:spChg chg="del mod">
          <ac:chgData name="ruchi" userId="64e16ae72bd0200a" providerId="LiveId" clId="{CD73059B-E0C0-4BFB-999A-AB49619ED086}" dt="2021-05-20T09:15:29.161" v="292" actId="478"/>
          <ac:spMkLst>
            <pc:docMk/>
            <pc:sldMk cId="0" sldId="1956"/>
            <ac:spMk id="79" creationId="{00000000-0000-0000-0000-000000000000}"/>
          </ac:spMkLst>
        </pc:spChg>
        <pc:spChg chg="del mod">
          <ac:chgData name="ruchi" userId="64e16ae72bd0200a" providerId="LiveId" clId="{CD73059B-E0C0-4BFB-999A-AB49619ED086}" dt="2021-05-20T09:15:22.753" v="289" actId="478"/>
          <ac:spMkLst>
            <pc:docMk/>
            <pc:sldMk cId="0" sldId="1956"/>
            <ac:spMk id="80" creationId="{00000000-0000-0000-0000-000000000000}"/>
          </ac:spMkLst>
        </pc:spChg>
        <pc:grpChg chg="del">
          <ac:chgData name="ruchi" userId="64e16ae72bd0200a" providerId="LiveId" clId="{CD73059B-E0C0-4BFB-999A-AB49619ED086}" dt="2021-05-20T09:20:20.101" v="366" actId="478"/>
          <ac:grpSpMkLst>
            <pc:docMk/>
            <pc:sldMk cId="0" sldId="1956"/>
            <ac:grpSpMk id="7" creationId="{00000000-0000-0000-0000-000000000000}"/>
          </ac:grpSpMkLst>
        </pc:grpChg>
        <pc:grpChg chg="del">
          <ac:chgData name="ruchi" userId="64e16ae72bd0200a" providerId="LiveId" clId="{CD73059B-E0C0-4BFB-999A-AB49619ED086}" dt="2021-05-20T09:19:52.989" v="358" actId="478"/>
          <ac:grpSpMkLst>
            <pc:docMk/>
            <pc:sldMk cId="0" sldId="1956"/>
            <ac:grpSpMk id="8" creationId="{00000000-0000-0000-0000-000000000000}"/>
          </ac:grpSpMkLst>
        </pc:grpChg>
        <pc:grpChg chg="del">
          <ac:chgData name="ruchi" userId="64e16ae72bd0200a" providerId="LiveId" clId="{CD73059B-E0C0-4BFB-999A-AB49619ED086}" dt="2021-05-20T09:21:12.032" v="367" actId="478"/>
          <ac:grpSpMkLst>
            <pc:docMk/>
            <pc:sldMk cId="0" sldId="1956"/>
            <ac:grpSpMk id="9" creationId="{00000000-0000-0000-0000-000000000000}"/>
          </ac:grpSpMkLst>
        </pc:grpChg>
        <pc:grpChg chg="mod">
          <ac:chgData name="ruchi" userId="64e16ae72bd0200a" providerId="LiveId" clId="{CD73059B-E0C0-4BFB-999A-AB49619ED086}" dt="2021-05-20T09:22:17.845" v="372" actId="207"/>
          <ac:grpSpMkLst>
            <pc:docMk/>
            <pc:sldMk cId="0" sldId="1956"/>
            <ac:grpSpMk id="10" creationId="{00000000-0000-0000-0000-000000000000}"/>
          </ac:grpSpMkLst>
        </pc:grpChg>
        <pc:grpChg chg="del">
          <ac:chgData name="ruchi" userId="64e16ae72bd0200a" providerId="LiveId" clId="{CD73059B-E0C0-4BFB-999A-AB49619ED086}" dt="2021-05-20T09:17:34.892" v="295" actId="478"/>
          <ac:grpSpMkLst>
            <pc:docMk/>
            <pc:sldMk cId="0" sldId="1956"/>
            <ac:grpSpMk id="11" creationId="{00000000-0000-0000-0000-000000000000}"/>
          </ac:grpSpMkLst>
        </pc:grpChg>
        <pc:cxnChg chg="mod">
          <ac:chgData name="ruchi" userId="64e16ae72bd0200a" providerId="LiveId" clId="{CD73059B-E0C0-4BFB-999A-AB49619ED086}" dt="2021-05-20T09:22:55.648" v="376" actId="1076"/>
          <ac:cxnSpMkLst>
            <pc:docMk/>
            <pc:sldMk cId="0" sldId="1956"/>
            <ac:cxnSpMk id="56" creationId="{00000000-0000-0000-0000-000000000000}"/>
          </ac:cxnSpMkLst>
        </pc:cxnChg>
      </pc:sldChg>
      <pc:sldChg chg="modSp add">
        <pc:chgData name="ruchi" userId="64e16ae72bd0200a" providerId="LiveId" clId="{CD73059B-E0C0-4BFB-999A-AB49619ED086}" dt="2021-05-20T09:33:49.084" v="463" actId="1076"/>
        <pc:sldMkLst>
          <pc:docMk/>
          <pc:sldMk cId="969903897" sldId="1965"/>
        </pc:sldMkLst>
        <pc:spChg chg="mod">
          <ac:chgData name="ruchi" userId="64e16ae72bd0200a" providerId="LiveId" clId="{CD73059B-E0C0-4BFB-999A-AB49619ED086}" dt="2021-05-20T09:33:49.084" v="463" actId="1076"/>
          <ac:spMkLst>
            <pc:docMk/>
            <pc:sldMk cId="969903897" sldId="1965"/>
            <ac:spMk id="7" creationId="{00000000-0000-0000-0000-000000000000}"/>
          </ac:spMkLst>
        </pc:spChg>
        <pc:spChg chg="mod">
          <ac:chgData name="ruchi" userId="64e16ae72bd0200a" providerId="LiveId" clId="{CD73059B-E0C0-4BFB-999A-AB49619ED086}" dt="2021-05-20T08:47:40.661" v="86" actId="1076"/>
          <ac:spMkLst>
            <pc:docMk/>
            <pc:sldMk cId="969903897" sldId="1965"/>
            <ac:spMk id="45" creationId="{00000000-0000-0000-0000-000000000000}"/>
          </ac:spMkLst>
        </pc:spChg>
        <pc:spChg chg="mod">
          <ac:chgData name="ruchi" userId="64e16ae72bd0200a" providerId="LiveId" clId="{CD73059B-E0C0-4BFB-999A-AB49619ED086}" dt="2021-05-20T08:47:53.896" v="97" actId="1076"/>
          <ac:spMkLst>
            <pc:docMk/>
            <pc:sldMk cId="969903897" sldId="1965"/>
            <ac:spMk id="58" creationId="{00000000-0000-0000-0000-000000000000}"/>
          </ac:spMkLst>
        </pc:spChg>
        <pc:spChg chg="mod">
          <ac:chgData name="ruchi" userId="64e16ae72bd0200a" providerId="LiveId" clId="{CD73059B-E0C0-4BFB-999A-AB49619ED086}" dt="2021-05-20T08:47:24.649" v="78" actId="14100"/>
          <ac:spMkLst>
            <pc:docMk/>
            <pc:sldMk cId="969903897" sldId="1965"/>
            <ac:spMk id="70" creationId="{00000000-0000-0000-0000-000000000000}"/>
          </ac:spMkLst>
        </pc:spChg>
        <pc:spChg chg="mod">
          <ac:chgData name="ruchi" userId="64e16ae72bd0200a" providerId="LiveId" clId="{CD73059B-E0C0-4BFB-999A-AB49619ED086}" dt="2021-05-20T08:48:21.018" v="99" actId="207"/>
          <ac:spMkLst>
            <pc:docMk/>
            <pc:sldMk cId="969903897" sldId="1965"/>
            <ac:spMk id="88" creationId="{00000000-0000-0000-0000-000000000000}"/>
          </ac:spMkLst>
        </pc:spChg>
        <pc:spChg chg="mod">
          <ac:chgData name="ruchi" userId="64e16ae72bd0200a" providerId="LiveId" clId="{CD73059B-E0C0-4BFB-999A-AB49619ED086}" dt="2021-05-20T08:49:42.915" v="108" actId="14100"/>
          <ac:spMkLst>
            <pc:docMk/>
            <pc:sldMk cId="969903897" sldId="1965"/>
            <ac:spMk id="103" creationId="{00000000-0000-0000-0000-000000000000}"/>
          </ac:spMkLst>
        </pc:spChg>
        <pc:spChg chg="mod">
          <ac:chgData name="ruchi" userId="64e16ae72bd0200a" providerId="LiveId" clId="{CD73059B-E0C0-4BFB-999A-AB49619ED086}" dt="2021-05-20T08:49:35.326" v="107" actId="207"/>
          <ac:spMkLst>
            <pc:docMk/>
            <pc:sldMk cId="969903897" sldId="1965"/>
            <ac:spMk id="104" creationId="{00000000-0000-0000-0000-000000000000}"/>
          </ac:spMkLst>
        </pc:spChg>
      </pc:sldChg>
      <pc:sldChg chg="addSp delSp modSp add">
        <pc:chgData name="ruchi" userId="64e16ae72bd0200a" providerId="LiveId" clId="{CD73059B-E0C0-4BFB-999A-AB49619ED086}" dt="2021-05-20T09:10:08.332" v="265" actId="1076"/>
        <pc:sldMkLst>
          <pc:docMk/>
          <pc:sldMk cId="0" sldId="1977"/>
        </pc:sldMkLst>
        <pc:spChg chg="del">
          <ac:chgData name="ruchi" userId="64e16ae72bd0200a" providerId="LiveId" clId="{CD73059B-E0C0-4BFB-999A-AB49619ED086}" dt="2021-05-20T08:53:27.212" v="129" actId="478"/>
          <ac:spMkLst>
            <pc:docMk/>
            <pc:sldMk cId="0" sldId="1977"/>
            <ac:spMk id="2" creationId="{00000000-0000-0000-0000-000000000000}"/>
          </ac:spMkLst>
        </pc:spChg>
        <pc:spChg chg="del">
          <ac:chgData name="ruchi" userId="64e16ae72bd0200a" providerId="LiveId" clId="{CD73059B-E0C0-4BFB-999A-AB49619ED086}" dt="2021-05-20T08:53:32.230" v="131" actId="478"/>
          <ac:spMkLst>
            <pc:docMk/>
            <pc:sldMk cId="0" sldId="1977"/>
            <ac:spMk id="3" creationId="{00000000-0000-0000-0000-000000000000}"/>
          </ac:spMkLst>
        </pc:spChg>
        <pc:spChg chg="add del mod">
          <ac:chgData name="ruchi" userId="64e16ae72bd0200a" providerId="LiveId" clId="{CD73059B-E0C0-4BFB-999A-AB49619ED086}" dt="2021-05-20T08:53:29.140" v="130" actId="478"/>
          <ac:spMkLst>
            <pc:docMk/>
            <pc:sldMk cId="0" sldId="1977"/>
            <ac:spMk id="15" creationId="{13B6D5EE-380C-4EEB-947A-1CE03D39F1E9}"/>
          </ac:spMkLst>
        </pc:spChg>
        <pc:spChg chg="add del mod">
          <ac:chgData name="ruchi" userId="64e16ae72bd0200a" providerId="LiveId" clId="{CD73059B-E0C0-4BFB-999A-AB49619ED086}" dt="2021-05-20T08:53:34.227" v="132" actId="478"/>
          <ac:spMkLst>
            <pc:docMk/>
            <pc:sldMk cId="0" sldId="1977"/>
            <ac:spMk id="17" creationId="{22504B54-B312-4264-9EF1-1B97B1955C09}"/>
          </ac:spMkLst>
        </pc:spChg>
        <pc:spChg chg="mod">
          <ac:chgData name="ruchi" userId="64e16ae72bd0200a" providerId="LiveId" clId="{CD73059B-E0C0-4BFB-999A-AB49619ED086}" dt="2021-05-20T09:09:05.867" v="252" actId="1076"/>
          <ac:spMkLst>
            <pc:docMk/>
            <pc:sldMk cId="0" sldId="1977"/>
            <ac:spMk id="25" creationId="{00000000-0000-0000-0000-000000000000}"/>
          </ac:spMkLst>
        </pc:spChg>
        <pc:spChg chg="mod">
          <ac:chgData name="ruchi" userId="64e16ae72bd0200a" providerId="LiveId" clId="{CD73059B-E0C0-4BFB-999A-AB49619ED086}" dt="2021-05-20T09:08:51.156" v="248" actId="1076"/>
          <ac:spMkLst>
            <pc:docMk/>
            <pc:sldMk cId="0" sldId="1977"/>
            <ac:spMk id="26" creationId="{00000000-0000-0000-0000-000000000000}"/>
          </ac:spMkLst>
        </pc:spChg>
        <pc:spChg chg="mod">
          <ac:chgData name="ruchi" userId="64e16ae72bd0200a" providerId="LiveId" clId="{CD73059B-E0C0-4BFB-999A-AB49619ED086}" dt="2021-05-20T09:07:52.416" v="238" actId="1076"/>
          <ac:spMkLst>
            <pc:docMk/>
            <pc:sldMk cId="0" sldId="1977"/>
            <ac:spMk id="28" creationId="{00000000-0000-0000-0000-000000000000}"/>
          </ac:spMkLst>
        </pc:spChg>
        <pc:spChg chg="mod">
          <ac:chgData name="ruchi" userId="64e16ae72bd0200a" providerId="LiveId" clId="{CD73059B-E0C0-4BFB-999A-AB49619ED086}" dt="2021-05-20T09:07:32.084" v="235" actId="1076"/>
          <ac:spMkLst>
            <pc:docMk/>
            <pc:sldMk cId="0" sldId="1977"/>
            <ac:spMk id="29" creationId="{00000000-0000-0000-0000-000000000000}"/>
          </ac:spMkLst>
        </pc:spChg>
        <pc:spChg chg="mod">
          <ac:chgData name="ruchi" userId="64e16ae72bd0200a" providerId="LiveId" clId="{CD73059B-E0C0-4BFB-999A-AB49619ED086}" dt="2021-05-20T09:00:46.536" v="178" actId="20577"/>
          <ac:spMkLst>
            <pc:docMk/>
            <pc:sldMk cId="0" sldId="1977"/>
            <ac:spMk id="31" creationId="{00000000-0000-0000-0000-000000000000}"/>
          </ac:spMkLst>
        </pc:spChg>
        <pc:spChg chg="mod">
          <ac:chgData name="ruchi" userId="64e16ae72bd0200a" providerId="LiveId" clId="{CD73059B-E0C0-4BFB-999A-AB49619ED086}" dt="2021-05-20T09:02:08.322" v="187" actId="1076"/>
          <ac:spMkLst>
            <pc:docMk/>
            <pc:sldMk cId="0" sldId="1977"/>
            <ac:spMk id="32" creationId="{00000000-0000-0000-0000-000000000000}"/>
          </ac:spMkLst>
        </pc:spChg>
        <pc:spChg chg="mod">
          <ac:chgData name="ruchi" userId="64e16ae72bd0200a" providerId="LiveId" clId="{CD73059B-E0C0-4BFB-999A-AB49619ED086}" dt="2021-05-20T09:06:29.737" v="225" actId="20577"/>
          <ac:spMkLst>
            <pc:docMk/>
            <pc:sldMk cId="0" sldId="1977"/>
            <ac:spMk id="34" creationId="{00000000-0000-0000-0000-000000000000}"/>
          </ac:spMkLst>
        </pc:spChg>
        <pc:spChg chg="mod">
          <ac:chgData name="ruchi" userId="64e16ae72bd0200a" providerId="LiveId" clId="{CD73059B-E0C0-4BFB-999A-AB49619ED086}" dt="2021-05-20T09:05:28.380" v="212" actId="14100"/>
          <ac:spMkLst>
            <pc:docMk/>
            <pc:sldMk cId="0" sldId="1977"/>
            <ac:spMk id="35" creationId="{00000000-0000-0000-0000-000000000000}"/>
          </ac:spMkLst>
        </pc:spChg>
        <pc:spChg chg="mod">
          <ac:chgData name="ruchi" userId="64e16ae72bd0200a" providerId="LiveId" clId="{CD73059B-E0C0-4BFB-999A-AB49619ED086}" dt="2021-05-20T09:03:23.816" v="201" actId="20577"/>
          <ac:spMkLst>
            <pc:docMk/>
            <pc:sldMk cId="0" sldId="1977"/>
            <ac:spMk id="41" creationId="{00000000-0000-0000-0000-000000000000}"/>
          </ac:spMkLst>
        </pc:spChg>
        <pc:spChg chg="mod">
          <ac:chgData name="ruchi" userId="64e16ae72bd0200a" providerId="LiveId" clId="{CD73059B-E0C0-4BFB-999A-AB49619ED086}" dt="2021-05-20T09:05:15.479" v="209" actId="1076"/>
          <ac:spMkLst>
            <pc:docMk/>
            <pc:sldMk cId="0" sldId="1977"/>
            <ac:spMk id="42" creationId="{00000000-0000-0000-0000-000000000000}"/>
          </ac:spMkLst>
        </pc:spChg>
        <pc:spChg chg="mod">
          <ac:chgData name="ruchi" userId="64e16ae72bd0200a" providerId="LiveId" clId="{CD73059B-E0C0-4BFB-999A-AB49619ED086}" dt="2021-05-20T08:58:20.865" v="155" actId="1076"/>
          <ac:spMkLst>
            <pc:docMk/>
            <pc:sldMk cId="0" sldId="1977"/>
            <ac:spMk id="6149" creationId="{00000000-0000-0000-0000-000000000000}"/>
          </ac:spMkLst>
        </pc:spChg>
        <pc:grpChg chg="mod">
          <ac:chgData name="ruchi" userId="64e16ae72bd0200a" providerId="LiveId" clId="{CD73059B-E0C0-4BFB-999A-AB49619ED086}" dt="2021-05-20T09:10:08.332" v="265" actId="1076"/>
          <ac:grpSpMkLst>
            <pc:docMk/>
            <pc:sldMk cId="0" sldId="1977"/>
            <ac:grpSpMk id="4" creationId="{00000000-0000-0000-0000-000000000000}"/>
          </ac:grpSpMkLst>
        </pc:grpChg>
        <pc:grpChg chg="mod">
          <ac:chgData name="ruchi" userId="64e16ae72bd0200a" providerId="LiveId" clId="{CD73059B-E0C0-4BFB-999A-AB49619ED086}" dt="2021-05-20T09:09:20.149" v="254" actId="1076"/>
          <ac:grpSpMkLst>
            <pc:docMk/>
            <pc:sldMk cId="0" sldId="1977"/>
            <ac:grpSpMk id="5" creationId="{00000000-0000-0000-0000-000000000000}"/>
          </ac:grpSpMkLst>
        </pc:grpChg>
        <pc:grpChg chg="mod">
          <ac:chgData name="ruchi" userId="64e16ae72bd0200a" providerId="LiveId" clId="{CD73059B-E0C0-4BFB-999A-AB49619ED086}" dt="2021-05-20T08:57:20.250" v="149"/>
          <ac:grpSpMkLst>
            <pc:docMk/>
            <pc:sldMk cId="0" sldId="1977"/>
            <ac:grpSpMk id="6" creationId="{00000000-0000-0000-0000-000000000000}"/>
          </ac:grpSpMkLst>
        </pc:grpChg>
        <pc:grpChg chg="mod">
          <ac:chgData name="ruchi" userId="64e16ae72bd0200a" providerId="LiveId" clId="{CD73059B-E0C0-4BFB-999A-AB49619ED086}" dt="2021-05-20T08:54:06.818" v="134"/>
          <ac:grpSpMkLst>
            <pc:docMk/>
            <pc:sldMk cId="0" sldId="1977"/>
            <ac:grpSpMk id="7" creationId="{00000000-0000-0000-0000-000000000000}"/>
          </ac:grpSpMkLst>
        </pc:grpChg>
        <pc:grpChg chg="mod">
          <ac:chgData name="ruchi" userId="64e16ae72bd0200a" providerId="LiveId" clId="{CD73059B-E0C0-4BFB-999A-AB49619ED086}" dt="2021-05-20T09:04:42.220" v="204" actId="1076"/>
          <ac:grpSpMkLst>
            <pc:docMk/>
            <pc:sldMk cId="0" sldId="1977"/>
            <ac:grpSpMk id="8" creationId="{00000000-0000-0000-0000-000000000000}"/>
          </ac:grpSpMkLst>
        </pc:grpChg>
        <pc:grpChg chg="mod">
          <ac:chgData name="ruchi" userId="64e16ae72bd0200a" providerId="LiveId" clId="{CD73059B-E0C0-4BFB-999A-AB49619ED086}" dt="2021-05-20T09:03:38.589" v="203" actId="14100"/>
          <ac:grpSpMkLst>
            <pc:docMk/>
            <pc:sldMk cId="0" sldId="1977"/>
            <ac:grpSpMk id="9" creationId="{00000000-0000-0000-0000-000000000000}"/>
          </ac:grpSpMkLst>
        </pc:grpChg>
        <pc:grpChg chg="mod">
          <ac:chgData name="ruchi" userId="64e16ae72bd0200a" providerId="LiveId" clId="{CD73059B-E0C0-4BFB-999A-AB49619ED086}" dt="2021-05-20T08:54:59.415" v="140"/>
          <ac:grpSpMkLst>
            <pc:docMk/>
            <pc:sldMk cId="0" sldId="1977"/>
            <ac:grpSpMk id="10" creationId="{00000000-0000-0000-0000-000000000000}"/>
          </ac:grpSpMkLst>
        </pc:grpChg>
        <pc:grpChg chg="mod">
          <ac:chgData name="ruchi" userId="64e16ae72bd0200a" providerId="LiveId" clId="{CD73059B-E0C0-4BFB-999A-AB49619ED086}" dt="2021-05-20T09:08:05.375" v="241" actId="14100"/>
          <ac:grpSpMkLst>
            <pc:docMk/>
            <pc:sldMk cId="0" sldId="1977"/>
            <ac:grpSpMk id="11" creationId="{00000000-0000-0000-0000-000000000000}"/>
          </ac:grpSpMkLst>
        </pc:grpChg>
        <pc:grpChg chg="mod">
          <ac:chgData name="ruchi" userId="64e16ae72bd0200a" providerId="LiveId" clId="{CD73059B-E0C0-4BFB-999A-AB49619ED086}" dt="2021-05-20T09:06:20.944" v="224" actId="1076"/>
          <ac:grpSpMkLst>
            <pc:docMk/>
            <pc:sldMk cId="0" sldId="1977"/>
            <ac:grpSpMk id="12" creationId="{00000000-0000-0000-0000-000000000000}"/>
          </ac:grpSpMkLst>
        </pc:grpChg>
        <pc:grpChg chg="mod">
          <ac:chgData name="ruchi" userId="64e16ae72bd0200a" providerId="LiveId" clId="{CD73059B-E0C0-4BFB-999A-AB49619ED086}" dt="2021-05-20T09:02:14.183" v="188" actId="14100"/>
          <ac:grpSpMkLst>
            <pc:docMk/>
            <pc:sldMk cId="0" sldId="1977"/>
            <ac:grpSpMk id="13" creationId="{00000000-0000-0000-0000-000000000000}"/>
          </ac:grpSpMkLst>
        </pc:grpChg>
      </pc:sldChg>
      <pc:sldChg chg="add del">
        <pc:chgData name="ruchi" userId="64e16ae72bd0200a" providerId="LiveId" clId="{CD73059B-E0C0-4BFB-999A-AB49619ED086}" dt="2021-05-20T09:25:36.557" v="392" actId="2696"/>
        <pc:sldMkLst>
          <pc:docMk/>
          <pc:sldMk cId="1455745480" sldId="1978"/>
        </pc:sldMkLst>
      </pc:sldChg>
      <pc:sldChg chg="modSp add">
        <pc:chgData name="ruchi" userId="64e16ae72bd0200a" providerId="LiveId" clId="{CD73059B-E0C0-4BFB-999A-AB49619ED086}" dt="2021-05-20T09:35:02.543" v="473" actId="1076"/>
        <pc:sldMkLst>
          <pc:docMk/>
          <pc:sldMk cId="3032457062" sldId="1978"/>
        </pc:sldMkLst>
        <pc:spChg chg="mod">
          <ac:chgData name="ruchi" userId="64e16ae72bd0200a" providerId="LiveId" clId="{CD73059B-E0C0-4BFB-999A-AB49619ED086}" dt="2021-05-20T09:35:02.543" v="473" actId="1076"/>
          <ac:spMkLst>
            <pc:docMk/>
            <pc:sldMk cId="3032457062" sldId="1978"/>
            <ac:spMk id="44" creationId="{00000000-0000-0000-0000-000000000000}"/>
          </ac:spMkLst>
        </pc:spChg>
        <pc:spChg chg="mod">
          <ac:chgData name="ruchi" userId="64e16ae72bd0200a" providerId="LiveId" clId="{CD73059B-E0C0-4BFB-999A-AB49619ED086}" dt="2021-05-20T09:25:53.145" v="394" actId="14100"/>
          <ac:spMkLst>
            <pc:docMk/>
            <pc:sldMk cId="3032457062" sldId="1978"/>
            <ac:spMk id="4102" creationId="{00000000-0000-0000-0000-000000000000}"/>
          </ac:spMkLst>
        </pc:spChg>
        <pc:spChg chg="mod">
          <ac:chgData name="ruchi" userId="64e16ae72bd0200a" providerId="LiveId" clId="{CD73059B-E0C0-4BFB-999A-AB49619ED086}" dt="2021-05-20T09:30:29.980" v="429" actId="14100"/>
          <ac:spMkLst>
            <pc:docMk/>
            <pc:sldMk cId="3032457062" sldId="1978"/>
            <ac:spMk id="4104" creationId="{00000000-0000-0000-0000-000000000000}"/>
          </ac:spMkLst>
        </pc:spChg>
        <pc:spChg chg="mod">
          <ac:chgData name="ruchi" userId="64e16ae72bd0200a" providerId="LiveId" clId="{CD73059B-E0C0-4BFB-999A-AB49619ED086}" dt="2021-05-20T09:30:39.666" v="432" actId="14100"/>
          <ac:spMkLst>
            <pc:docMk/>
            <pc:sldMk cId="3032457062" sldId="1978"/>
            <ac:spMk id="4107" creationId="{00000000-0000-0000-0000-000000000000}"/>
          </ac:spMkLst>
        </pc:spChg>
      </pc:sldChg>
      <pc:sldChg chg="modSp add">
        <pc:chgData name="ruchi" userId="64e16ae72bd0200a" providerId="LiveId" clId="{CD73059B-E0C0-4BFB-999A-AB49619ED086}" dt="2021-05-20T09:28:59.099" v="415" actId="14100"/>
        <pc:sldMkLst>
          <pc:docMk/>
          <pc:sldMk cId="794096652" sldId="1979"/>
        </pc:sldMkLst>
        <pc:spChg chg="mod">
          <ac:chgData name="ruchi" userId="64e16ae72bd0200a" providerId="LiveId" clId="{CD73059B-E0C0-4BFB-999A-AB49619ED086}" dt="2021-05-20T09:28:59.099" v="415" actId="14100"/>
          <ac:spMkLst>
            <pc:docMk/>
            <pc:sldMk cId="794096652" sldId="1979"/>
            <ac:spMk id="33" creationId="{DF8D13D9-D706-4A21-BEA1-065CD4F2DA0B}"/>
          </ac:spMkLst>
        </pc:spChg>
      </pc:sldChg>
      <pc:sldChg chg="modSp add">
        <pc:chgData name="ruchi" userId="64e16ae72bd0200a" providerId="LiveId" clId="{CD73059B-E0C0-4BFB-999A-AB49619ED086}" dt="2021-05-20T09:35:18.645" v="476" actId="1076"/>
        <pc:sldMkLst>
          <pc:docMk/>
          <pc:sldMk cId="2877591744" sldId="1980"/>
        </pc:sldMkLst>
        <pc:spChg chg="mod">
          <ac:chgData name="ruchi" userId="64e16ae72bd0200a" providerId="LiveId" clId="{CD73059B-E0C0-4BFB-999A-AB49619ED086}" dt="2021-05-20T09:35:18.645" v="476" actId="1076"/>
          <ac:spMkLst>
            <pc:docMk/>
            <pc:sldMk cId="2877591744" sldId="1980"/>
            <ac:spMk id="44" creationId="{00000000-0000-0000-0000-000000000000}"/>
          </ac:spMkLst>
        </pc:spChg>
        <pc:spChg chg="mod">
          <ac:chgData name="ruchi" userId="64e16ae72bd0200a" providerId="LiveId" clId="{CD73059B-E0C0-4BFB-999A-AB49619ED086}" dt="2021-05-20T09:30:02.453" v="417" actId="14100"/>
          <ac:spMkLst>
            <pc:docMk/>
            <pc:sldMk cId="2877591744" sldId="1980"/>
            <ac:spMk id="4102" creationId="{00000000-0000-0000-0000-000000000000}"/>
          </ac:spMkLst>
        </pc:spChg>
        <pc:spChg chg="mod">
          <ac:chgData name="ruchi" userId="64e16ae72bd0200a" providerId="LiveId" clId="{CD73059B-E0C0-4BFB-999A-AB49619ED086}" dt="2021-05-20T09:30:06.934" v="418" actId="14100"/>
          <ac:spMkLst>
            <pc:docMk/>
            <pc:sldMk cId="2877591744" sldId="1980"/>
            <ac:spMk id="4104" creationId="{00000000-0000-0000-0000-000000000000}"/>
          </ac:spMkLst>
        </pc:spChg>
      </pc:sldChg>
      <pc:sldChg chg="addSp modSp add">
        <pc:chgData name="ruchi" userId="64e16ae72bd0200a" providerId="LiveId" clId="{CD73059B-E0C0-4BFB-999A-AB49619ED086}" dt="2021-05-20T09:39:07.481" v="490" actId="1076"/>
        <pc:sldMkLst>
          <pc:docMk/>
          <pc:sldMk cId="4097455513" sldId="1981"/>
        </pc:sldMkLst>
        <pc:spChg chg="mod">
          <ac:chgData name="ruchi" userId="64e16ae72bd0200a" providerId="LiveId" clId="{CD73059B-E0C0-4BFB-999A-AB49619ED086}" dt="2021-05-20T09:38:29.443" v="489" actId="207"/>
          <ac:spMkLst>
            <pc:docMk/>
            <pc:sldMk cId="4097455513" sldId="1981"/>
            <ac:spMk id="33" creationId="{DF8D13D9-D706-4A21-BEA1-065CD4F2DA0B}"/>
          </ac:spMkLst>
        </pc:spChg>
        <pc:grpChg chg="mod">
          <ac:chgData name="ruchi" userId="64e16ae72bd0200a" providerId="LiveId" clId="{CD73059B-E0C0-4BFB-999A-AB49619ED086}" dt="2021-05-20T09:39:07.481" v="490" actId="1076"/>
          <ac:grpSpMkLst>
            <pc:docMk/>
            <pc:sldMk cId="4097455513" sldId="1981"/>
            <ac:grpSpMk id="15" creationId="{00000000-0000-0000-0000-000000000000}"/>
          </ac:grpSpMkLst>
        </pc:grpChg>
        <pc:picChg chg="add mod">
          <ac:chgData name="ruchi" userId="64e16ae72bd0200a" providerId="LiveId" clId="{CD73059B-E0C0-4BFB-999A-AB49619ED086}" dt="2021-05-20T09:38:19.543" v="488" actId="14100"/>
          <ac:picMkLst>
            <pc:docMk/>
            <pc:sldMk cId="4097455513" sldId="1981"/>
            <ac:picMk id="8" creationId="{A74B17F4-AD32-4A0C-A76D-B5B8C994EBE6}"/>
          </ac:picMkLst>
        </pc:picChg>
      </pc:sldChg>
      <pc:sldChg chg="add del">
        <pc:chgData name="ruchi" userId="64e16ae72bd0200a" providerId="LiveId" clId="{CD73059B-E0C0-4BFB-999A-AB49619ED086}" dt="2021-05-20T09:41:19.818" v="505" actId="2696"/>
        <pc:sldMkLst>
          <pc:docMk/>
          <pc:sldMk cId="2204116208" sldId="1982"/>
        </pc:sldMkLst>
      </pc:sldChg>
      <pc:sldChg chg="modSp add">
        <pc:chgData name="ruchi" userId="64e16ae72bd0200a" providerId="LiveId" clId="{CD73059B-E0C0-4BFB-999A-AB49619ED086}" dt="2021-05-20T09:41:03.188" v="504" actId="1076"/>
        <pc:sldMkLst>
          <pc:docMk/>
          <pc:sldMk cId="3713135571" sldId="1983"/>
        </pc:sldMkLst>
        <pc:spChg chg="mod">
          <ac:chgData name="ruchi" userId="64e16ae72bd0200a" providerId="LiveId" clId="{CD73059B-E0C0-4BFB-999A-AB49619ED086}" dt="2021-05-20T09:41:03.188" v="504" actId="1076"/>
          <ac:spMkLst>
            <pc:docMk/>
            <pc:sldMk cId="3713135571" sldId="1983"/>
            <ac:spMk id="44" creationId="{00000000-0000-0000-0000-000000000000}"/>
          </ac:spMkLst>
        </pc:spChg>
      </pc:sldChg>
      <pc:sldChg chg="addSp delSp modSp add del delAnim">
        <pc:chgData name="ruchi" userId="64e16ae72bd0200a" providerId="LiveId" clId="{CD73059B-E0C0-4BFB-999A-AB49619ED086}" dt="2021-05-20T10:39:08.508" v="964" actId="2696"/>
        <pc:sldMkLst>
          <pc:docMk/>
          <pc:sldMk cId="2319721849" sldId="1984"/>
        </pc:sldMkLst>
        <pc:spChg chg="del">
          <ac:chgData name="ruchi" userId="64e16ae72bd0200a" providerId="LiveId" clId="{CD73059B-E0C0-4BFB-999A-AB49619ED086}" dt="2021-05-20T10:35:04.588" v="950" actId="478"/>
          <ac:spMkLst>
            <pc:docMk/>
            <pc:sldMk cId="2319721849" sldId="1984"/>
            <ac:spMk id="44" creationId="{00000000-0000-0000-0000-000000000000}"/>
          </ac:spMkLst>
        </pc:spChg>
        <pc:spChg chg="mod">
          <ac:chgData name="ruchi" userId="64e16ae72bd0200a" providerId="LiveId" clId="{CD73059B-E0C0-4BFB-999A-AB49619ED086}" dt="2021-05-20T10:35:10.249" v="951" actId="14100"/>
          <ac:spMkLst>
            <pc:docMk/>
            <pc:sldMk cId="2319721849" sldId="1984"/>
            <ac:spMk id="4104" creationId="{00000000-0000-0000-0000-000000000000}"/>
          </ac:spMkLst>
        </pc:spChg>
        <pc:picChg chg="add mod">
          <ac:chgData name="ruchi" userId="64e16ae72bd0200a" providerId="LiveId" clId="{CD73059B-E0C0-4BFB-999A-AB49619ED086}" dt="2021-05-20T10:37:00.529" v="956" actId="1076"/>
          <ac:picMkLst>
            <pc:docMk/>
            <pc:sldMk cId="2319721849" sldId="1984"/>
            <ac:picMk id="4098" creationId="{4C422E89-F075-49E1-B979-C0C85F142A61}"/>
          </ac:picMkLst>
        </pc:picChg>
      </pc:sldChg>
      <pc:sldMasterChg chg="delSldLayout">
        <pc:chgData name="ruchi" userId="64e16ae72bd0200a" providerId="LiveId" clId="{CD73059B-E0C0-4BFB-999A-AB49619ED086}" dt="2021-05-20T10:07:18.056" v="630" actId="2696"/>
        <pc:sldMasterMkLst>
          <pc:docMk/>
          <pc:sldMasterMk cId="2893983579" sldId="2147483648"/>
        </pc:sldMasterMkLst>
        <pc:sldLayoutChg chg="del">
          <pc:chgData name="ruchi" userId="64e16ae72bd0200a" providerId="LiveId" clId="{CD73059B-E0C0-4BFB-999A-AB49619ED086}" dt="2021-05-20T10:07:18.056" v="630" actId="2696"/>
          <pc:sldLayoutMkLst>
            <pc:docMk/>
            <pc:sldMasterMk cId="2893983579" sldId="2147483648"/>
            <pc:sldLayoutMk cId="3640187114"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08908-D22B-4475-901D-4D13BA8228FA}" type="datetimeFigureOut">
              <a:rPr lang="en-IN" smtClean="0"/>
              <a:t>20-05-2021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C6171-2358-402B-9D66-8EE42F32D302}" type="slidenum">
              <a:rPr lang="en-IN" smtClean="0"/>
              <a:t>‹#›</a:t>
            </a:fld>
            <a:endParaRPr lang="en-IN"/>
          </a:p>
        </p:txBody>
      </p:sp>
    </p:spTree>
    <p:extLst>
      <p:ext uri="{BB962C8B-B14F-4D97-AF65-F5344CB8AC3E}">
        <p14:creationId xmlns:p14="http://schemas.microsoft.com/office/powerpoint/2010/main" val="382290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81343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211810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86050" y="514350"/>
            <a:ext cx="4573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15422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216384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475C-14CD-48D0-8C6C-B5AC047786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DDEA70-B549-4FE7-814B-3E8F38FDF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C428C7-CCEF-45F3-8AFA-C4C7DAAD7B47}"/>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D8862EAE-CE06-4321-9FB7-76F99DC6A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8B60AB-75C3-4F3A-B6EC-F36402C7F4E9}"/>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295456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D036-BF4D-4547-B232-AF6D87B94B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F2DF-22D0-4295-857D-536426DE3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4FC89-8AF6-4BB3-972E-4954438BD24C}"/>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CC0498F7-6C1F-4060-BC91-1EEF60BE6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C5CF4B-E7A7-404A-8BF1-4A26E09F45A0}"/>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199607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5B35A-3868-46E2-9D00-3F4F0A17DC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DA72DB-6AD9-4E48-9346-877C5FB53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95E7E-F2C2-43C8-B2A5-EB9E84BFB281}"/>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90E8123E-A435-4F75-9F8C-F5F09B062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96D14-08BC-4AB2-89F4-2BB619AC6DF3}"/>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252496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Subtext Goes Here</a:t>
            </a:r>
          </a:p>
        </p:txBody>
      </p:sp>
      <p:sp>
        <p:nvSpPr>
          <p:cNvPr id="22" name="Round Same Side Corner Rectangle 21"/>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lumMod val="50000"/>
                  <a:lumOff val="50000"/>
                </a:schemeClr>
              </a:solidFill>
            </a:endParaRPr>
          </a:p>
        </p:txBody>
      </p:sp>
      <p:sp>
        <p:nvSpPr>
          <p:cNvPr id="23"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dirty="0"/>
          </a:p>
        </p:txBody>
      </p:sp>
    </p:spTree>
    <p:extLst>
      <p:ext uri="{BB962C8B-B14F-4D97-AF65-F5344CB8AC3E}">
        <p14:creationId xmlns:p14="http://schemas.microsoft.com/office/powerpoint/2010/main" val="355553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1"/>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8836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C6BA-153C-4BCB-BC6D-A1BAAD0BD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416962-51F1-49C2-9035-E6ABF0A2FF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20132-D9EB-40E8-A257-604B957DDD9C}"/>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2F808F40-12F5-4BFC-93E9-1CB5B2D9C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E92AC5-0B75-465F-882E-E2CC8361748C}"/>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146217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53F9-C7B1-468D-ACD6-1008B599C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57D0BB-2280-4D37-AFF5-654444DFF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378E9-740D-4C4E-AF3F-79898DCE9B1A}"/>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020740DD-910A-4F3A-920F-133BF9A15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A68F0B-9D47-4B0D-971A-37189EA55D09}"/>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286547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DA17-2D4C-47E5-93FE-6D4B4BF378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345198-43EE-4810-B496-8D799457A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01F726-1A74-4467-A125-7FD623317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A4B36-BE8E-42D4-A79F-334C33B1CEDC}"/>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6" name="Footer Placeholder 5">
            <a:extLst>
              <a:ext uri="{FF2B5EF4-FFF2-40B4-BE49-F238E27FC236}">
                <a16:creationId xmlns:a16="http://schemas.microsoft.com/office/drawing/2014/main" id="{6DB0B9A2-5206-4F67-B0CD-6D0E20DDC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6A1994-C155-4BBD-8D4C-60CA0604EA64}"/>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393532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5099-C02F-4FC5-80DD-A29D907F62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5B2741-D5D0-4008-B56F-B640075F6F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857FF-321B-4B5C-8DE8-3839ECE7A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67FB80-3E95-4C16-B774-872FCB3F2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558B3-555B-4505-897E-ADCC678D5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432319-2D02-401B-8181-907F677DC5B5}"/>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8" name="Footer Placeholder 7">
            <a:extLst>
              <a:ext uri="{FF2B5EF4-FFF2-40B4-BE49-F238E27FC236}">
                <a16:creationId xmlns:a16="http://schemas.microsoft.com/office/drawing/2014/main" id="{0A888200-D268-4B55-A727-2859BFAE8A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1A39FF-681F-4125-B5A3-A93D54C12B0F}"/>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222683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D21B-9C54-4AC9-9078-FF32054D14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9AF32C-36B7-4AE3-893C-DA51C7D0AB59}"/>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4" name="Footer Placeholder 3">
            <a:extLst>
              <a:ext uri="{FF2B5EF4-FFF2-40B4-BE49-F238E27FC236}">
                <a16:creationId xmlns:a16="http://schemas.microsoft.com/office/drawing/2014/main" id="{5B024090-397C-4DBE-AEFA-EE433F7321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248FAB-EF40-40FA-BADE-0AD1A9D9487D}"/>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379211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39F44-0877-461B-A0DB-89B791ACE387}"/>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3" name="Footer Placeholder 2">
            <a:extLst>
              <a:ext uri="{FF2B5EF4-FFF2-40B4-BE49-F238E27FC236}">
                <a16:creationId xmlns:a16="http://schemas.microsoft.com/office/drawing/2014/main" id="{C0CC621C-8363-42E2-96A6-0FE8B447381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DFD3D3-10E8-4BD3-B092-DE805210D405}"/>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68939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0F71-086C-44B5-B2E3-D56BCF566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71C44-A3B3-4355-916F-E70FCA212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FB53DA-5A32-4E29-800D-EBE0FFED2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C515A-2E0B-4E53-B069-D973EA935D91}"/>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6" name="Footer Placeholder 5">
            <a:extLst>
              <a:ext uri="{FF2B5EF4-FFF2-40B4-BE49-F238E27FC236}">
                <a16:creationId xmlns:a16="http://schemas.microsoft.com/office/drawing/2014/main" id="{3B401569-D8FA-4497-B98A-E9F4E52B2E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B1592-E847-4DEC-A60F-12D2F152419D}"/>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101210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0E92-28B8-49A7-B307-4C6CCE472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FF6714-FF1F-4A94-8ABF-8B7B4FA55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049A56-CE1C-4C15-99F7-D2C333D7A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3C850-A018-4464-95E0-88F11FEEC000}"/>
              </a:ext>
            </a:extLst>
          </p:cNvPr>
          <p:cNvSpPr>
            <a:spLocks noGrp="1"/>
          </p:cNvSpPr>
          <p:nvPr>
            <p:ph type="dt" sz="half" idx="10"/>
          </p:nvPr>
        </p:nvSpPr>
        <p:spPr/>
        <p:txBody>
          <a:bodyPr/>
          <a:lstStyle/>
          <a:p>
            <a:fld id="{9A2852A1-133F-486D-9F61-FD3C12536AB2}" type="datetimeFigureOut">
              <a:rPr lang="en-IN" smtClean="0"/>
              <a:t>20-05-2021</a:t>
            </a:fld>
            <a:endParaRPr lang="en-IN"/>
          </a:p>
        </p:txBody>
      </p:sp>
      <p:sp>
        <p:nvSpPr>
          <p:cNvPr id="6" name="Footer Placeholder 5">
            <a:extLst>
              <a:ext uri="{FF2B5EF4-FFF2-40B4-BE49-F238E27FC236}">
                <a16:creationId xmlns:a16="http://schemas.microsoft.com/office/drawing/2014/main" id="{1A48139F-19CE-4BFE-9BE9-416C4B514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A9D1CA-C421-48A9-A8D5-86BB43364E7B}"/>
              </a:ext>
            </a:extLst>
          </p:cNvPr>
          <p:cNvSpPr>
            <a:spLocks noGrp="1"/>
          </p:cNvSpPr>
          <p:nvPr>
            <p:ph type="sldNum" sz="quarter" idx="12"/>
          </p:nvPr>
        </p:nvSpPr>
        <p:spPr/>
        <p:txBody>
          <a:bodyPr/>
          <a:lstStyle/>
          <a:p>
            <a:fld id="{41B2C636-F6B6-498B-90D8-0D07C7050237}" type="slidenum">
              <a:rPr lang="en-IN" smtClean="0"/>
              <a:t>‹#›</a:t>
            </a:fld>
            <a:endParaRPr lang="en-IN"/>
          </a:p>
        </p:txBody>
      </p:sp>
    </p:spTree>
    <p:extLst>
      <p:ext uri="{BB962C8B-B14F-4D97-AF65-F5344CB8AC3E}">
        <p14:creationId xmlns:p14="http://schemas.microsoft.com/office/powerpoint/2010/main" val="158178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595CF-A6D4-4DF2-B139-2D16932E5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2E6D2-DFB3-47F3-8218-C4A98AD72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3CF77-3A82-4425-9E11-AC5432B6F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852A1-133F-486D-9F61-FD3C12536AB2}" type="datetimeFigureOut">
              <a:rPr lang="en-IN" smtClean="0"/>
              <a:t>20-05-2021</a:t>
            </a:fld>
            <a:endParaRPr lang="en-IN"/>
          </a:p>
        </p:txBody>
      </p:sp>
      <p:sp>
        <p:nvSpPr>
          <p:cNvPr id="5" name="Footer Placeholder 4">
            <a:extLst>
              <a:ext uri="{FF2B5EF4-FFF2-40B4-BE49-F238E27FC236}">
                <a16:creationId xmlns:a16="http://schemas.microsoft.com/office/drawing/2014/main" id="{71DCB4DD-FC2B-4CF1-A591-667F24459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C52F91-A71E-4F04-8A0E-F307777A8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2C636-F6B6-498B-90D8-0D07C7050237}" type="slidenum">
              <a:rPr lang="en-IN" smtClean="0"/>
              <a:t>‹#›</a:t>
            </a:fld>
            <a:endParaRPr lang="en-IN"/>
          </a:p>
        </p:txBody>
      </p:sp>
    </p:spTree>
    <p:extLst>
      <p:ext uri="{BB962C8B-B14F-4D97-AF65-F5344CB8AC3E}">
        <p14:creationId xmlns:p14="http://schemas.microsoft.com/office/powerpoint/2010/main" val="289398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C136B7D2-B98C-44FD-8D04-7EC62A564975}" type="slidenum">
              <a:rPr lang="en-US" smtClean="0"/>
              <a:pPr/>
              <a:t>1</a:t>
            </a:fld>
            <a:endParaRPr lang="en-US" dirty="0"/>
          </a:p>
        </p:txBody>
      </p:sp>
      <p:sp>
        <p:nvSpPr>
          <p:cNvPr id="5" name="Freeform 9"/>
          <p:cNvSpPr>
            <a:spLocks noEditPoints="1"/>
          </p:cNvSpPr>
          <p:nvPr/>
        </p:nvSpPr>
        <p:spPr bwMode="auto">
          <a:xfrm rot="2024094">
            <a:off x="1174717" y="1392646"/>
            <a:ext cx="1631952" cy="3767801"/>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nvGrpSpPr>
          <p:cNvPr id="2" name="Group 17"/>
          <p:cNvGrpSpPr/>
          <p:nvPr/>
        </p:nvGrpSpPr>
        <p:grpSpPr>
          <a:xfrm rot="5143364">
            <a:off x="968347" y="3684787"/>
            <a:ext cx="3550119" cy="1062445"/>
            <a:chOff x="3047999" y="2196251"/>
            <a:chExt cx="2662589" cy="796834"/>
          </a:xfrm>
        </p:grpSpPr>
        <p:sp>
          <p:nvSpPr>
            <p:cNvPr id="53" name="Rounded Rectangle 52"/>
            <p:cNvSpPr/>
            <p:nvPr/>
          </p:nvSpPr>
          <p:spPr bwMode="auto">
            <a:xfrm>
              <a:off x="3616180" y="2242087"/>
              <a:ext cx="2094408" cy="750998"/>
            </a:xfrm>
            <a:prstGeom prst="roundRect">
              <a:avLst/>
            </a:prstGeom>
            <a:solidFill>
              <a:schemeClr val="accent1">
                <a:lumMod val="75000"/>
              </a:schemeClr>
            </a:solidFill>
            <a:ln w="9525">
              <a:noFill/>
              <a:round/>
              <a:headEnd/>
              <a:tailEnd/>
            </a:ln>
          </p:spPr>
          <p:txBody>
            <a:bodyPr vert="horz" wrap="square" lIns="121920" tIns="60960" rIns="121920" bIns="60960" numCol="1" rtlCol="0" anchor="ctr" anchorCtr="0" compatLnSpc="1">
              <a:prstTxWarp prst="textNoShape">
                <a:avLst/>
              </a:prstTxWarp>
            </a:bodyPr>
            <a:lstStyle/>
            <a:p>
              <a:pPr algn="ctr"/>
              <a:endParaRPr lang="en-US" sz="2400" b="1" dirty="0">
                <a:solidFill>
                  <a:schemeClr val="bg1"/>
                </a:solidFill>
              </a:endParaRPr>
            </a:p>
          </p:txBody>
        </p:sp>
        <p:sp>
          <p:nvSpPr>
            <p:cNvPr id="6" name="Rounded Rectangle 5"/>
            <p:cNvSpPr/>
            <p:nvPr/>
          </p:nvSpPr>
          <p:spPr bwMode="auto">
            <a:xfrm>
              <a:off x="3581401" y="2196251"/>
              <a:ext cx="2094408" cy="750998"/>
            </a:xfrm>
            <a:prstGeom prst="roundRect">
              <a:avLst/>
            </a:prstGeom>
            <a:solidFill>
              <a:schemeClr val="accent1"/>
            </a:solidFill>
            <a:ln w="9525">
              <a:noFill/>
              <a:round/>
              <a:headEnd/>
              <a:tailEnd/>
            </a:ln>
          </p:spPr>
          <p:txBody>
            <a:bodyPr vert="horz" wrap="square" lIns="121920" tIns="60960" rIns="121920" bIns="60960" numCol="1" rtlCol="0" anchor="ctr" anchorCtr="0" compatLnSpc="1">
              <a:prstTxWarp prst="textNoShape">
                <a:avLst/>
              </a:prstTxWarp>
            </a:bodyPr>
            <a:lstStyle/>
            <a:p>
              <a:pPr algn="ctr"/>
              <a:r>
                <a:rPr lang="en-US" sz="2400" b="1" dirty="0">
                  <a:solidFill>
                    <a:schemeClr val="bg1"/>
                  </a:solidFill>
                </a:rPr>
                <a:t>DUPLICATE</a:t>
              </a:r>
            </a:p>
          </p:txBody>
        </p:sp>
        <p:grpSp>
          <p:nvGrpSpPr>
            <p:cNvPr id="3" name="Group 22"/>
            <p:cNvGrpSpPr/>
            <p:nvPr/>
          </p:nvGrpSpPr>
          <p:grpSpPr>
            <a:xfrm rot="16200000">
              <a:off x="3369279" y="2174269"/>
              <a:ext cx="195640" cy="838200"/>
              <a:chOff x="3686186" y="1166322"/>
              <a:chExt cx="152400" cy="652944"/>
            </a:xfrm>
          </p:grpSpPr>
          <p:sp>
            <p:nvSpPr>
              <p:cNvPr id="16" name="Oval 15"/>
              <p:cNvSpPr/>
              <p:nvPr/>
            </p:nvSpPr>
            <p:spPr>
              <a:xfrm>
                <a:off x="3686186" y="1666867"/>
                <a:ext cx="152400" cy="1523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sp>
            <p:nvSpPr>
              <p:cNvPr id="17" name="Rounded Rectangle 16"/>
              <p:cNvSpPr/>
              <p:nvPr/>
            </p:nvSpPr>
            <p:spPr>
              <a:xfrm>
                <a:off x="3737893" y="1166322"/>
                <a:ext cx="48984"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grpSp>
      </p:grpSp>
      <p:grpSp>
        <p:nvGrpSpPr>
          <p:cNvPr id="4" name="Group 18"/>
          <p:cNvGrpSpPr/>
          <p:nvPr/>
        </p:nvGrpSpPr>
        <p:grpSpPr>
          <a:xfrm rot="3715793">
            <a:off x="1834847" y="3607134"/>
            <a:ext cx="3550693" cy="1057233"/>
            <a:chOff x="3047997" y="2196251"/>
            <a:chExt cx="2663020" cy="792925"/>
          </a:xfrm>
        </p:grpSpPr>
        <p:sp>
          <p:nvSpPr>
            <p:cNvPr id="54" name="Rounded Rectangle 53"/>
            <p:cNvSpPr/>
            <p:nvPr/>
          </p:nvSpPr>
          <p:spPr bwMode="auto">
            <a:xfrm>
              <a:off x="3616609" y="2238178"/>
              <a:ext cx="2094408" cy="750998"/>
            </a:xfrm>
            <a:prstGeom prst="roundRect">
              <a:avLst/>
            </a:prstGeom>
            <a:solidFill>
              <a:schemeClr val="accent2">
                <a:lumMod val="75000"/>
              </a:schemeClr>
            </a:solidFill>
            <a:ln w="9525">
              <a:noFill/>
              <a:round/>
              <a:headEnd/>
              <a:tailEnd/>
            </a:ln>
          </p:spPr>
          <p:txBody>
            <a:bodyPr vert="horz" wrap="square" lIns="121920" tIns="60960" rIns="121920" bIns="60960" numCol="1" rtlCol="0" anchor="ctr" anchorCtr="0" compatLnSpc="1">
              <a:prstTxWarp prst="textNoShape">
                <a:avLst/>
              </a:prstTxWarp>
            </a:bodyPr>
            <a:lstStyle/>
            <a:p>
              <a:pPr algn="ctr"/>
              <a:endParaRPr lang="en-US" sz="2400" b="1" dirty="0">
                <a:solidFill>
                  <a:schemeClr val="bg1"/>
                </a:solidFill>
              </a:endParaRPr>
            </a:p>
          </p:txBody>
        </p:sp>
        <p:sp>
          <p:nvSpPr>
            <p:cNvPr id="20" name="Rounded Rectangle 19"/>
            <p:cNvSpPr/>
            <p:nvPr/>
          </p:nvSpPr>
          <p:spPr bwMode="auto">
            <a:xfrm>
              <a:off x="3581401" y="2196251"/>
              <a:ext cx="2094408" cy="750998"/>
            </a:xfrm>
            <a:prstGeom prst="roundRect">
              <a:avLst/>
            </a:prstGeom>
            <a:solidFill>
              <a:schemeClr val="accent2"/>
            </a:solidFill>
            <a:ln w="9525">
              <a:noFill/>
              <a:round/>
              <a:headEnd/>
              <a:tailEnd/>
            </a:ln>
          </p:spPr>
          <p:txBody>
            <a:bodyPr vert="horz" wrap="square" lIns="121920" tIns="60960" rIns="121920" bIns="60960" numCol="1" rtlCol="0" anchor="ctr" anchorCtr="0" compatLnSpc="1">
              <a:prstTxWarp prst="textNoShape">
                <a:avLst/>
              </a:prstTxWarp>
            </a:bodyPr>
            <a:lstStyle/>
            <a:p>
              <a:pPr algn="ctr"/>
              <a:r>
                <a:rPr lang="en-US" sz="2400" b="1" dirty="0">
                  <a:solidFill>
                    <a:schemeClr val="bg1"/>
                  </a:solidFill>
                </a:rPr>
                <a:t>DUMMY</a:t>
              </a:r>
            </a:p>
          </p:txBody>
        </p:sp>
        <p:grpSp>
          <p:nvGrpSpPr>
            <p:cNvPr id="9" name="Group 22"/>
            <p:cNvGrpSpPr/>
            <p:nvPr/>
          </p:nvGrpSpPr>
          <p:grpSpPr>
            <a:xfrm rot="16200000">
              <a:off x="3369277" y="2174270"/>
              <a:ext cx="195640" cy="838199"/>
              <a:chOff x="3686186" y="1166322"/>
              <a:chExt cx="152400" cy="652944"/>
            </a:xfrm>
          </p:grpSpPr>
          <p:sp>
            <p:nvSpPr>
              <p:cNvPr id="22" name="Oval 21"/>
              <p:cNvSpPr/>
              <p:nvPr/>
            </p:nvSpPr>
            <p:spPr>
              <a:xfrm>
                <a:off x="3686186" y="1666867"/>
                <a:ext cx="152400" cy="1523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sp>
            <p:nvSpPr>
              <p:cNvPr id="23" name="Rounded Rectangle 22"/>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grpSp>
      </p:grpSp>
      <p:grpSp>
        <p:nvGrpSpPr>
          <p:cNvPr id="10" name="Group 28"/>
          <p:cNvGrpSpPr/>
          <p:nvPr/>
        </p:nvGrpSpPr>
        <p:grpSpPr>
          <a:xfrm rot="2521203">
            <a:off x="2406455" y="3078869"/>
            <a:ext cx="3553496" cy="1056540"/>
            <a:chOff x="3047997" y="2196251"/>
            <a:chExt cx="2665122" cy="792405"/>
          </a:xfrm>
        </p:grpSpPr>
        <p:sp>
          <p:nvSpPr>
            <p:cNvPr id="55" name="Rounded Rectangle 54"/>
            <p:cNvSpPr/>
            <p:nvPr/>
          </p:nvSpPr>
          <p:spPr bwMode="auto">
            <a:xfrm>
              <a:off x="3618711" y="2237658"/>
              <a:ext cx="2094408" cy="750998"/>
            </a:xfrm>
            <a:prstGeom prst="roundRect">
              <a:avLst/>
            </a:prstGeom>
            <a:solidFill>
              <a:schemeClr val="accent3">
                <a:lumMod val="75000"/>
              </a:schemeClr>
            </a:solidFill>
            <a:ln w="9525">
              <a:noFill/>
              <a:round/>
              <a:headEnd/>
              <a:tailEnd/>
            </a:ln>
          </p:spPr>
          <p:txBody>
            <a:bodyPr vert="horz" wrap="square" lIns="121920" tIns="60960" rIns="121920" bIns="60960" numCol="1" rtlCol="0" anchor="ctr" anchorCtr="0" compatLnSpc="1">
              <a:prstTxWarp prst="textNoShape">
                <a:avLst/>
              </a:prstTxWarp>
            </a:bodyPr>
            <a:lstStyle/>
            <a:p>
              <a:pPr algn="ctr"/>
              <a:endParaRPr lang="en-US" sz="2400" b="1" dirty="0">
                <a:solidFill>
                  <a:schemeClr val="bg1"/>
                </a:solidFill>
              </a:endParaRPr>
            </a:p>
          </p:txBody>
        </p:sp>
        <p:sp>
          <p:nvSpPr>
            <p:cNvPr id="31" name="Rounded Rectangle 30"/>
            <p:cNvSpPr/>
            <p:nvPr/>
          </p:nvSpPr>
          <p:spPr bwMode="auto">
            <a:xfrm>
              <a:off x="3581401" y="2196251"/>
              <a:ext cx="2094408" cy="750998"/>
            </a:xfrm>
            <a:prstGeom prst="roundRect">
              <a:avLst/>
            </a:prstGeom>
            <a:solidFill>
              <a:schemeClr val="accent3"/>
            </a:solidFill>
            <a:ln w="9525">
              <a:noFill/>
              <a:round/>
              <a:headEnd/>
              <a:tailEnd/>
            </a:ln>
          </p:spPr>
          <p:txBody>
            <a:bodyPr vert="horz" wrap="square" lIns="121920" tIns="60960" rIns="121920" bIns="60960" numCol="1" rtlCol="0" anchor="ctr" anchorCtr="0" compatLnSpc="1">
              <a:prstTxWarp prst="textNoShape">
                <a:avLst/>
              </a:prstTxWarp>
            </a:bodyPr>
            <a:lstStyle/>
            <a:p>
              <a:pPr algn="ctr"/>
              <a:r>
                <a:rPr lang="en-US" sz="2400" b="1" dirty="0">
                  <a:solidFill>
                    <a:schemeClr val="bg1"/>
                  </a:solidFill>
                </a:rPr>
                <a:t>SIMULATION</a:t>
              </a:r>
            </a:p>
          </p:txBody>
        </p:sp>
        <p:grpSp>
          <p:nvGrpSpPr>
            <p:cNvPr id="11" name="Group 22"/>
            <p:cNvGrpSpPr/>
            <p:nvPr/>
          </p:nvGrpSpPr>
          <p:grpSpPr>
            <a:xfrm rot="16200000">
              <a:off x="3369277" y="2174271"/>
              <a:ext cx="195640" cy="838199"/>
              <a:chOff x="3686186" y="1166322"/>
              <a:chExt cx="152400" cy="652944"/>
            </a:xfrm>
          </p:grpSpPr>
          <p:sp>
            <p:nvSpPr>
              <p:cNvPr id="33" name="Oval 32"/>
              <p:cNvSpPr/>
              <p:nvPr/>
            </p:nvSpPr>
            <p:spPr>
              <a:xfrm>
                <a:off x="3686186" y="1666867"/>
                <a:ext cx="152400" cy="1523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sp>
            <p:nvSpPr>
              <p:cNvPr id="34" name="Rounded Rectangle 33"/>
              <p:cNvSpPr/>
              <p:nvPr/>
            </p:nvSpPr>
            <p:spPr>
              <a:xfrm>
                <a:off x="3738410" y="1166322"/>
                <a:ext cx="47949" cy="610899"/>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dirty="0"/>
              </a:p>
            </p:txBody>
          </p:sp>
        </p:grpSp>
      </p:grpSp>
      <p:sp>
        <p:nvSpPr>
          <p:cNvPr id="27" name="Rectangle 26">
            <a:extLst>
              <a:ext uri="{FF2B5EF4-FFF2-40B4-BE49-F238E27FC236}">
                <a16:creationId xmlns:a16="http://schemas.microsoft.com/office/drawing/2014/main" id="{1E721D7F-195B-422F-AECA-DA754F05E6AE}"/>
              </a:ext>
            </a:extLst>
          </p:cNvPr>
          <p:cNvSpPr/>
          <p:nvPr/>
        </p:nvSpPr>
        <p:spPr>
          <a:xfrm>
            <a:off x="4235791" y="1405763"/>
            <a:ext cx="7818166" cy="1323439"/>
          </a:xfrm>
          <a:prstGeom prst="rect">
            <a:avLst/>
          </a:prstGeom>
        </p:spPr>
        <p:txBody>
          <a:bodyPr wrap="none">
            <a:spAutoFit/>
          </a:bodyPr>
          <a:lstStyle/>
          <a:p>
            <a:r>
              <a:rPr lang="en-US" sz="8000" b="1" dirty="0">
                <a:solidFill>
                  <a:schemeClr val="accent2"/>
                </a:solidFill>
              </a:rPr>
              <a:t>ATM SIMULATION</a:t>
            </a:r>
            <a:endParaRPr lang="en-IN" sz="8000" b="1" dirty="0">
              <a:solidFill>
                <a:schemeClr val="accent2"/>
              </a:solidFill>
            </a:endParaRPr>
          </a:p>
        </p:txBody>
      </p:sp>
      <p:pic>
        <p:nvPicPr>
          <p:cNvPr id="2050" name="Picture 2" descr="ATM Icon. White Background With Shadow Design. Vector Illustration. Royalty  Free Cliparts, Vectors, And Stock Illustration. Image 69907396.">
            <a:extLst>
              <a:ext uri="{FF2B5EF4-FFF2-40B4-BE49-F238E27FC236}">
                <a16:creationId xmlns:a16="http://schemas.microsoft.com/office/drawing/2014/main" id="{DA4DCE65-B36B-46FE-8FCB-FA76DEBCA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558" y="2575734"/>
            <a:ext cx="4643854" cy="4235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17"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ppt_h/2"/>
                                          </p:val>
                                        </p:tav>
                                        <p:tav tm="100000">
                                          <p:val>
                                            <p:strVal val="#ppt_y"/>
                                          </p:val>
                                        </p:tav>
                                      </p:tavLst>
                                    </p:anim>
                                    <p:anim calcmode="lin" valueType="num">
                                      <p:cBhvr>
                                        <p:cTn id="16" dur="500" fill="hold"/>
                                        <p:tgtEl>
                                          <p:spTgt spid="2"/>
                                        </p:tgtEl>
                                        <p:attrNameLst>
                                          <p:attrName>ppt_w</p:attrName>
                                        </p:attrNameLst>
                                      </p:cBhvr>
                                      <p:tavLst>
                                        <p:tav tm="0">
                                          <p:val>
                                            <p:strVal val="#ppt_w"/>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17" presetClass="entr" presetSubtype="1"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ppt_x</p:attrName>
                                        </p:attrNameLst>
                                      </p:cBhvr>
                                      <p:tavLst>
                                        <p:tav tm="0">
                                          <p:val>
                                            <p:strVal val="#ppt_x"/>
                                          </p:val>
                                        </p:tav>
                                        <p:tav tm="100000">
                                          <p:val>
                                            <p:strVal val="#ppt_x"/>
                                          </p:val>
                                        </p:tav>
                                      </p:tavLst>
                                    </p:anim>
                                    <p:anim calcmode="lin" valueType="num">
                                      <p:cBhvr>
                                        <p:cTn id="22" dur="500" fill="hold"/>
                                        <p:tgtEl>
                                          <p:spTgt spid="4"/>
                                        </p:tgtEl>
                                        <p:attrNameLst>
                                          <p:attrName>ppt_y</p:attrName>
                                        </p:attrNameLst>
                                      </p:cBhvr>
                                      <p:tavLst>
                                        <p:tav tm="0">
                                          <p:val>
                                            <p:strVal val="#ppt_y-#ppt_h/2"/>
                                          </p:val>
                                        </p:tav>
                                        <p:tav tm="100000">
                                          <p:val>
                                            <p:strVal val="#ppt_y"/>
                                          </p:val>
                                        </p:tav>
                                      </p:tavLst>
                                    </p:anim>
                                    <p:anim calcmode="lin" valueType="num">
                                      <p:cBhvr>
                                        <p:cTn id="23" dur="500" fill="hold"/>
                                        <p:tgtEl>
                                          <p:spTgt spid="4"/>
                                        </p:tgtEl>
                                        <p:attrNameLst>
                                          <p:attrName>ppt_w</p:attrName>
                                        </p:attrNameLst>
                                      </p:cBhvr>
                                      <p:tavLst>
                                        <p:tav tm="0">
                                          <p:val>
                                            <p:strVal val="#ppt_w"/>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childTnLst>
                                </p:cTn>
                              </p:par>
                            </p:childTnLst>
                          </p:cTn>
                        </p:par>
                        <p:par>
                          <p:cTn id="25" fill="hold">
                            <p:stCondLst>
                              <p:cond delay="2000"/>
                            </p:stCondLst>
                            <p:childTnLst>
                              <p:par>
                                <p:cTn id="26" presetID="17" presetClass="entr" presetSubtype="1"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ppt_x</p:attrName>
                                        </p:attrNameLst>
                                      </p:cBhvr>
                                      <p:tavLst>
                                        <p:tav tm="0">
                                          <p:val>
                                            <p:strVal val="#ppt_x"/>
                                          </p:val>
                                        </p:tav>
                                        <p:tav tm="100000">
                                          <p:val>
                                            <p:strVal val="#ppt_x"/>
                                          </p:val>
                                        </p:tav>
                                      </p:tavLst>
                                    </p:anim>
                                    <p:anim calcmode="lin" valueType="num">
                                      <p:cBhvr>
                                        <p:cTn id="29" dur="500" fill="hold"/>
                                        <p:tgtEl>
                                          <p:spTgt spid="10"/>
                                        </p:tgtEl>
                                        <p:attrNameLst>
                                          <p:attrName>ppt_y</p:attrName>
                                        </p:attrNameLst>
                                      </p:cBhvr>
                                      <p:tavLst>
                                        <p:tav tm="0">
                                          <p:val>
                                            <p:strVal val="#ppt_y-#ppt_h/2"/>
                                          </p:val>
                                        </p:tav>
                                        <p:tav tm="100000">
                                          <p:val>
                                            <p:strVal val="#ppt_y"/>
                                          </p:val>
                                        </p:tav>
                                      </p:tavLst>
                                    </p:anim>
                                    <p:anim calcmode="lin" valueType="num">
                                      <p:cBhvr>
                                        <p:cTn id="30" dur="500" fill="hold"/>
                                        <p:tgtEl>
                                          <p:spTgt spid="10"/>
                                        </p:tgtEl>
                                        <p:attrNameLst>
                                          <p:attrName>ppt_w</p:attrName>
                                        </p:attrNameLst>
                                      </p:cBhvr>
                                      <p:tavLst>
                                        <p:tav tm="0">
                                          <p:val>
                                            <p:strVal val="#ppt_w"/>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4927076" y="2857500"/>
            <a:ext cx="5152693" cy="1015663"/>
          </a:xfrm>
          <a:prstGeom prst="rect">
            <a:avLst/>
          </a:prstGeom>
          <a:noFill/>
        </p:spPr>
        <p:txBody>
          <a:bodyPr wrap="none" rtlCol="0">
            <a:spAutoFit/>
          </a:bodyPr>
          <a:lstStyle/>
          <a:p>
            <a:r>
              <a:rPr lang="en-US" sz="6000" b="1" cap="all" dirty="0">
                <a:solidFill>
                  <a:schemeClr val="accent3"/>
                </a:solidFill>
              </a:rPr>
              <a:t>PROCESS LOGIC</a:t>
            </a:r>
            <a:endParaRPr lang="en-US" sz="6000" b="1" dirty="0">
              <a:solidFill>
                <a:schemeClr val="accent3"/>
              </a:solidFill>
            </a:endParaRP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549300"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3718137"/>
            <a:ext cx="1570567" cy="755651"/>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425182740"/>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6"/>
          <p:cNvSpPr>
            <a:spLocks noGrp="1"/>
          </p:cNvSpPr>
          <p:nvPr>
            <p:ph type="sldNum" sz="quarter" idx="12"/>
          </p:nvPr>
        </p:nvSpPr>
        <p:spPr/>
        <p:txBody>
          <a:bodyPr/>
          <a:lstStyle/>
          <a:p>
            <a:fld id="{C136B7D2-B98C-44FD-8D04-7EC62A564975}" type="slidenum">
              <a:rPr lang="en-US" smtClean="0"/>
              <a:pPr/>
              <a:t>11</a:t>
            </a:fld>
            <a:endParaRPr lang="en-US" dirty="0"/>
          </a:p>
        </p:txBody>
      </p:sp>
      <p:sp>
        <p:nvSpPr>
          <p:cNvPr id="6149" name="Freeform 5"/>
          <p:cNvSpPr>
            <a:spLocks/>
          </p:cNvSpPr>
          <p:nvPr/>
        </p:nvSpPr>
        <p:spPr bwMode="auto">
          <a:xfrm>
            <a:off x="5345876" y="1608719"/>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chemeClr val="accent2"/>
          </a:solidFill>
          <a:ln w="19050">
            <a:solidFill>
              <a:schemeClr val="accent2">
                <a:lumMod val="75000"/>
              </a:schemeClr>
            </a:solid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50" name="Freeform 6"/>
          <p:cNvSpPr>
            <a:spLocks/>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chemeClr val="accent1"/>
          </a:solidFill>
          <a:ln w="19050">
            <a:solidFill>
              <a:schemeClr val="accent1">
                <a:lumMod val="75000"/>
              </a:schemeClr>
            </a:solid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51" name="Freeform 7"/>
          <p:cNvSpPr>
            <a:spLocks/>
          </p:cNvSpPr>
          <p:nvPr/>
        </p:nvSpPr>
        <p:spPr bwMode="auto">
          <a:xfrm>
            <a:off x="4734984" y="3806969"/>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chemeClr val="accent5"/>
          </a:solidFill>
          <a:ln w="19050">
            <a:solidFill>
              <a:schemeClr val="accent5">
                <a:lumMod val="75000"/>
              </a:schemeClr>
            </a:solid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52" name="Freeform 8"/>
          <p:cNvSpPr>
            <a:spLocks/>
          </p:cNvSpPr>
          <p:nvPr/>
        </p:nvSpPr>
        <p:spPr bwMode="auto">
          <a:xfrm>
            <a:off x="6076952" y="3728653"/>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chemeClr val="accent4"/>
          </a:solidFill>
          <a:ln w="19050">
            <a:solidFill>
              <a:schemeClr val="accent4">
                <a:lumMod val="75000"/>
              </a:schemeClr>
            </a:solid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53" name="Freeform 9"/>
          <p:cNvSpPr>
            <a:spLocks/>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chemeClr val="accent3"/>
          </a:solidFill>
          <a:ln w="19050">
            <a:solidFill>
              <a:schemeClr val="accent3">
                <a:lumMod val="75000"/>
              </a:schemeClr>
            </a:solid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nvGrpSpPr>
          <p:cNvPr id="4" name="Group 81"/>
          <p:cNvGrpSpPr/>
          <p:nvPr/>
        </p:nvGrpSpPr>
        <p:grpSpPr>
          <a:xfrm flipH="1" flipV="1">
            <a:off x="5094796" y="4981032"/>
            <a:ext cx="447791" cy="762768"/>
            <a:chOff x="3376482" y="1459073"/>
            <a:chExt cx="455253" cy="221445"/>
          </a:xfrm>
        </p:grpSpPr>
        <p:cxnSp>
          <p:nvCxnSpPr>
            <p:cNvPr id="19" name="Straight Connector 18"/>
            <p:cNvCxnSpPr/>
            <p:nvPr/>
          </p:nvCxnSpPr>
          <p:spPr>
            <a:xfrm flipH="1" flipV="1">
              <a:off x="3592681" y="1460250"/>
              <a:ext cx="239054" cy="220268"/>
            </a:xfrm>
            <a:prstGeom prst="line">
              <a:avLst/>
            </a:prstGeom>
            <a:ln w="19050" cap="rnd">
              <a:solidFill>
                <a:schemeClr val="accent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3376482" y="1459073"/>
              <a:ext cx="216200" cy="0"/>
            </a:xfrm>
            <a:prstGeom prst="line">
              <a:avLst/>
            </a:prstGeom>
            <a:ln w="19050" cap="rnd">
              <a:solidFill>
                <a:schemeClr val="accent5"/>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 name="Group 59"/>
          <p:cNvGrpSpPr/>
          <p:nvPr/>
        </p:nvGrpSpPr>
        <p:grpSpPr>
          <a:xfrm>
            <a:off x="3265949" y="5604020"/>
            <a:ext cx="5945207" cy="1393453"/>
            <a:chOff x="6620477" y="3162876"/>
            <a:chExt cx="3941111" cy="1045090"/>
          </a:xfrm>
        </p:grpSpPr>
        <p:sp>
          <p:nvSpPr>
            <p:cNvPr id="25" name="TextBox 24"/>
            <p:cNvSpPr txBox="1"/>
            <p:nvPr/>
          </p:nvSpPr>
          <p:spPr>
            <a:xfrm>
              <a:off x="6620477" y="3400101"/>
              <a:ext cx="3941111" cy="807865"/>
            </a:xfrm>
            <a:prstGeom prst="rect">
              <a:avLst/>
            </a:prstGeom>
            <a:noFill/>
          </p:spPr>
          <p:txBody>
            <a:bodyPr wrap="square" lIns="0" tIns="0" rIns="0" bIns="0" rtlCol="0">
              <a:spAutoFit/>
            </a:bodyPr>
            <a:lstStyle/>
            <a:p>
              <a:pPr defTabSz="1219170">
                <a:spcBef>
                  <a:spcPct val="20000"/>
                </a:spcBef>
                <a:defRPr/>
              </a:pPr>
              <a:r>
                <a:rPr lang="en-US" dirty="0">
                  <a:solidFill>
                    <a:schemeClr val="accent5"/>
                  </a:solidFill>
                </a:rPr>
                <a:t>This module will be work of EXIT. If user’s processing work have finish. Then user will be exit from own Account.</a:t>
              </a:r>
              <a:endParaRPr lang="en-IN" dirty="0">
                <a:solidFill>
                  <a:schemeClr val="accent5"/>
                </a:solidFill>
              </a:endParaRPr>
            </a:p>
            <a:p>
              <a:pPr defTabSz="1219170">
                <a:spcBef>
                  <a:spcPct val="20000"/>
                </a:spcBef>
                <a:defRPr/>
              </a:pPr>
              <a:r>
                <a:rPr lang="en-US" sz="1333" dirty="0">
                  <a:solidFill>
                    <a:schemeClr val="tx1">
                      <a:lumMod val="50000"/>
                      <a:lumOff val="50000"/>
                    </a:schemeClr>
                  </a:solidFill>
                </a:rPr>
                <a:t>.</a:t>
              </a:r>
              <a:endParaRPr lang="en-US" sz="1333" dirty="0">
                <a:solidFill>
                  <a:schemeClr val="tx1">
                    <a:lumMod val="65000"/>
                    <a:lumOff val="35000"/>
                  </a:schemeClr>
                </a:solidFill>
              </a:endParaRPr>
            </a:p>
          </p:txBody>
        </p:sp>
        <p:sp>
          <p:nvSpPr>
            <p:cNvPr id="26" name="Rectangle 25"/>
            <p:cNvSpPr/>
            <p:nvPr/>
          </p:nvSpPr>
          <p:spPr>
            <a:xfrm>
              <a:off x="8277868" y="3162876"/>
              <a:ext cx="346249" cy="230833"/>
            </a:xfrm>
            <a:prstGeom prst="rect">
              <a:avLst/>
            </a:prstGeom>
          </p:spPr>
          <p:txBody>
            <a:bodyPr wrap="none" lIns="0" tIns="0" rIns="0" bIns="0">
              <a:spAutoFit/>
            </a:bodyPr>
            <a:lstStyle/>
            <a:p>
              <a:r>
                <a:rPr lang="en-US" sz="2000" b="1" u="sng" dirty="0">
                  <a:solidFill>
                    <a:schemeClr val="accent5"/>
                  </a:solidFill>
                </a:rPr>
                <a:t>EXIT</a:t>
              </a:r>
              <a:endParaRPr lang="en-IN" sz="2000" dirty="0">
                <a:solidFill>
                  <a:schemeClr val="accent5"/>
                </a:solidFill>
              </a:endParaRPr>
            </a:p>
          </p:txBody>
        </p:sp>
      </p:grpSp>
      <p:grpSp>
        <p:nvGrpSpPr>
          <p:cNvPr id="6" name="Group 58"/>
          <p:cNvGrpSpPr/>
          <p:nvPr/>
        </p:nvGrpSpPr>
        <p:grpSpPr>
          <a:xfrm>
            <a:off x="8058909" y="3095269"/>
            <a:ext cx="4099443" cy="2401983"/>
            <a:chOff x="6965596" y="991878"/>
            <a:chExt cx="3074582" cy="1801486"/>
          </a:xfrm>
        </p:grpSpPr>
        <p:sp>
          <p:nvSpPr>
            <p:cNvPr id="28" name="TextBox 27"/>
            <p:cNvSpPr txBox="1"/>
            <p:nvPr/>
          </p:nvSpPr>
          <p:spPr>
            <a:xfrm>
              <a:off x="6965596" y="1339122"/>
              <a:ext cx="3074582" cy="1454242"/>
            </a:xfrm>
            <a:prstGeom prst="rect">
              <a:avLst/>
            </a:prstGeom>
            <a:noFill/>
          </p:spPr>
          <p:txBody>
            <a:bodyPr wrap="square" lIns="0" tIns="0" rIns="0" bIns="0" rtlCol="0">
              <a:spAutoFit/>
            </a:bodyPr>
            <a:lstStyle/>
            <a:p>
              <a:r>
                <a:rPr lang="en-US" dirty="0">
                  <a:solidFill>
                    <a:schemeClr val="accent4"/>
                  </a:solidFill>
                </a:rPr>
                <a:t>By use of module, User can withdraw amount but if entered amount is available in bank.</a:t>
              </a:r>
              <a:endParaRPr lang="en-IN" dirty="0">
                <a:solidFill>
                  <a:schemeClr val="accent4"/>
                </a:solidFill>
              </a:endParaRPr>
            </a:p>
            <a:p>
              <a:r>
                <a:rPr lang="en-US" dirty="0">
                  <a:solidFill>
                    <a:schemeClr val="accent4"/>
                  </a:solidFill>
                </a:rPr>
                <a:t>If entered amount is not available then this project will be display error message. So user can withdraw minimum amount than available in bank.</a:t>
              </a:r>
            </a:p>
          </p:txBody>
        </p:sp>
        <p:sp>
          <p:nvSpPr>
            <p:cNvPr id="29" name="Rectangle 28"/>
            <p:cNvSpPr/>
            <p:nvPr/>
          </p:nvSpPr>
          <p:spPr>
            <a:xfrm>
              <a:off x="7539145" y="991878"/>
              <a:ext cx="1625494" cy="230833"/>
            </a:xfrm>
            <a:prstGeom prst="rect">
              <a:avLst/>
            </a:prstGeom>
          </p:spPr>
          <p:txBody>
            <a:bodyPr wrap="none" lIns="0" tIns="0" rIns="0" bIns="0">
              <a:spAutoFit/>
            </a:bodyPr>
            <a:lstStyle/>
            <a:p>
              <a:r>
                <a:rPr lang="en-US" sz="2000" b="1" u="sng" dirty="0">
                  <a:solidFill>
                    <a:schemeClr val="accent4"/>
                  </a:solidFill>
                </a:rPr>
                <a:t>Amount Withdrawal</a:t>
              </a:r>
              <a:endParaRPr lang="en-IN" sz="2000" dirty="0">
                <a:solidFill>
                  <a:schemeClr val="accent4"/>
                </a:solidFill>
              </a:endParaRPr>
            </a:p>
          </p:txBody>
        </p:sp>
      </p:grpSp>
      <p:grpSp>
        <p:nvGrpSpPr>
          <p:cNvPr id="7" name="Group 56"/>
          <p:cNvGrpSpPr/>
          <p:nvPr/>
        </p:nvGrpSpPr>
        <p:grpSpPr>
          <a:xfrm>
            <a:off x="186431" y="91750"/>
            <a:ext cx="5377868" cy="2872601"/>
            <a:chOff x="-1428414" y="325502"/>
            <a:chExt cx="4033402" cy="2154451"/>
          </a:xfrm>
        </p:grpSpPr>
        <p:sp>
          <p:nvSpPr>
            <p:cNvPr id="31" name="TextBox 30"/>
            <p:cNvSpPr txBox="1"/>
            <p:nvPr/>
          </p:nvSpPr>
          <p:spPr>
            <a:xfrm>
              <a:off x="-1428414" y="610210"/>
              <a:ext cx="4033402" cy="1869743"/>
            </a:xfrm>
            <a:prstGeom prst="rect">
              <a:avLst/>
            </a:prstGeom>
            <a:noFill/>
          </p:spPr>
          <p:txBody>
            <a:bodyPr wrap="square" lIns="0" tIns="0" rIns="0" bIns="0" rtlCol="0">
              <a:spAutoFit/>
            </a:bodyPr>
            <a:lstStyle/>
            <a:p>
              <a:r>
                <a:rPr lang="en-US" dirty="0">
                  <a:solidFill>
                    <a:schemeClr val="accent2"/>
                  </a:solidFill>
                </a:rPr>
                <a:t>In Account Verification form, First user enter own Account number and password. If your entered Account number and password matched from backend. Then project will process next step. If user put wrong account number then project will be show error message.  On Go, validation for each text box is carried out and attention is focused on to respective text box that does not meet validation requirement, thus chances of error are eliminated.  </a:t>
              </a:r>
              <a:endParaRPr lang="en-IN" dirty="0">
                <a:solidFill>
                  <a:schemeClr val="accent2"/>
                </a:solidFill>
              </a:endParaRPr>
            </a:p>
          </p:txBody>
        </p:sp>
        <p:sp>
          <p:nvSpPr>
            <p:cNvPr id="32" name="Rectangle 31"/>
            <p:cNvSpPr/>
            <p:nvPr/>
          </p:nvSpPr>
          <p:spPr>
            <a:xfrm>
              <a:off x="-260304" y="325502"/>
              <a:ext cx="1612364" cy="230833"/>
            </a:xfrm>
            <a:prstGeom prst="rect">
              <a:avLst/>
            </a:prstGeom>
          </p:spPr>
          <p:txBody>
            <a:bodyPr wrap="none" lIns="0" tIns="0" rIns="0" bIns="0">
              <a:spAutoFit/>
            </a:bodyPr>
            <a:lstStyle/>
            <a:p>
              <a:r>
                <a:rPr lang="en-US" sz="2000" b="1" u="sng" dirty="0">
                  <a:solidFill>
                    <a:schemeClr val="accent2"/>
                  </a:solidFill>
                </a:rPr>
                <a:t>Account Verification</a:t>
              </a:r>
              <a:endParaRPr lang="en-IN" sz="2000" dirty="0">
                <a:solidFill>
                  <a:schemeClr val="accent2"/>
                </a:solidFill>
              </a:endParaRPr>
            </a:p>
          </p:txBody>
        </p:sp>
      </p:grpSp>
      <p:grpSp>
        <p:nvGrpSpPr>
          <p:cNvPr id="8" name="Group 56"/>
          <p:cNvGrpSpPr/>
          <p:nvPr/>
        </p:nvGrpSpPr>
        <p:grpSpPr>
          <a:xfrm>
            <a:off x="7277675" y="62218"/>
            <a:ext cx="4607714" cy="2592708"/>
            <a:chOff x="-932365" y="956770"/>
            <a:chExt cx="3455786" cy="1944530"/>
          </a:xfrm>
        </p:grpSpPr>
        <p:sp>
          <p:nvSpPr>
            <p:cNvPr id="34" name="TextBox 33"/>
            <p:cNvSpPr txBox="1"/>
            <p:nvPr/>
          </p:nvSpPr>
          <p:spPr>
            <a:xfrm>
              <a:off x="-932365" y="1239308"/>
              <a:ext cx="3455786" cy="1661992"/>
            </a:xfrm>
            <a:prstGeom prst="rect">
              <a:avLst/>
            </a:prstGeom>
            <a:noFill/>
          </p:spPr>
          <p:txBody>
            <a:bodyPr wrap="square" lIns="0" tIns="0" rIns="0" bIns="0" rtlCol="0">
              <a:spAutoFit/>
            </a:bodyPr>
            <a:lstStyle/>
            <a:p>
              <a:r>
                <a:rPr lang="en-US" dirty="0">
                  <a:solidFill>
                    <a:schemeClr val="bg1">
                      <a:lumMod val="50000"/>
                    </a:schemeClr>
                  </a:solidFill>
                </a:rPr>
                <a:t>In Amount Deposit module, User can deposit the amount but user can deposit maximum three notes. When user choice the Amount Deposit Then this module will be show three statement: user present balance, Enter the amount to be deposited and Enter new balance after deposit. If user click add without deposit amount then this project will display the error message.</a:t>
              </a:r>
              <a:endParaRPr lang="en-IN" dirty="0">
                <a:solidFill>
                  <a:schemeClr val="bg1">
                    <a:lumMod val="50000"/>
                  </a:schemeClr>
                </a:solidFill>
              </a:endParaRPr>
            </a:p>
          </p:txBody>
        </p:sp>
        <p:sp>
          <p:nvSpPr>
            <p:cNvPr id="35" name="Rectangle 34"/>
            <p:cNvSpPr/>
            <p:nvPr/>
          </p:nvSpPr>
          <p:spPr>
            <a:xfrm>
              <a:off x="-262869" y="956770"/>
              <a:ext cx="1737620" cy="230833"/>
            </a:xfrm>
            <a:prstGeom prst="rect">
              <a:avLst/>
            </a:prstGeom>
          </p:spPr>
          <p:txBody>
            <a:bodyPr wrap="square" lIns="0" tIns="0" rIns="0" bIns="0">
              <a:spAutoFit/>
            </a:bodyPr>
            <a:lstStyle/>
            <a:p>
              <a:r>
                <a:rPr lang="en-US" sz="2000" b="1" u="sng" dirty="0">
                  <a:solidFill>
                    <a:schemeClr val="bg1">
                      <a:lumMod val="50000"/>
                    </a:schemeClr>
                  </a:solidFill>
                </a:rPr>
                <a:t>Amount Deposit</a:t>
              </a:r>
              <a:endParaRPr lang="en-IN" sz="2000" dirty="0">
                <a:solidFill>
                  <a:schemeClr val="bg1">
                    <a:lumMod val="50000"/>
                  </a:schemeClr>
                </a:solidFill>
              </a:endParaRPr>
            </a:p>
          </p:txBody>
        </p:sp>
      </p:grpSp>
      <p:grpSp>
        <p:nvGrpSpPr>
          <p:cNvPr id="9" name="Group 81"/>
          <p:cNvGrpSpPr/>
          <p:nvPr/>
        </p:nvGrpSpPr>
        <p:grpSpPr>
          <a:xfrm flipV="1">
            <a:off x="3176118" y="2972332"/>
            <a:ext cx="1191695" cy="209069"/>
            <a:chOff x="3376482" y="1459073"/>
            <a:chExt cx="455253" cy="221445"/>
          </a:xfrm>
        </p:grpSpPr>
        <p:cxnSp>
          <p:nvCxnSpPr>
            <p:cNvPr id="38" name="Straight Connector 37"/>
            <p:cNvCxnSpPr/>
            <p:nvPr/>
          </p:nvCxnSpPr>
          <p:spPr>
            <a:xfrm flipH="1" flipV="1">
              <a:off x="3592681" y="1460250"/>
              <a:ext cx="239054" cy="220268"/>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3376482" y="1459073"/>
              <a:ext cx="216200" cy="0"/>
            </a:xfrm>
            <a:prstGeom prst="line">
              <a:avLst/>
            </a:prstGeom>
            <a:ln w="19050" cap="rnd">
              <a:solidFill>
                <a:schemeClr val="accent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0" name="Group 56"/>
          <p:cNvGrpSpPr/>
          <p:nvPr/>
        </p:nvGrpSpPr>
        <p:grpSpPr>
          <a:xfrm>
            <a:off x="163334" y="3027513"/>
            <a:ext cx="4485650" cy="1842866"/>
            <a:chOff x="-770670" y="948436"/>
            <a:chExt cx="3364237" cy="1382148"/>
          </a:xfrm>
        </p:grpSpPr>
        <p:sp>
          <p:nvSpPr>
            <p:cNvPr id="41" name="TextBox 40"/>
            <p:cNvSpPr txBox="1"/>
            <p:nvPr/>
          </p:nvSpPr>
          <p:spPr>
            <a:xfrm>
              <a:off x="-770670" y="1291838"/>
              <a:ext cx="3364237" cy="1038746"/>
            </a:xfrm>
            <a:prstGeom prst="rect">
              <a:avLst/>
            </a:prstGeom>
            <a:noFill/>
          </p:spPr>
          <p:txBody>
            <a:bodyPr wrap="square" lIns="0" tIns="0" rIns="0" bIns="0" rtlCol="0">
              <a:spAutoFit/>
            </a:bodyPr>
            <a:lstStyle/>
            <a:p>
              <a:r>
                <a:rPr lang="en-US" dirty="0">
                  <a:solidFill>
                    <a:schemeClr val="accent1"/>
                  </a:solidFill>
                </a:rPr>
                <a:t>In this,  module display the account detail with user’s account number.</a:t>
              </a:r>
              <a:endParaRPr lang="en-IN" dirty="0">
                <a:solidFill>
                  <a:schemeClr val="accent1"/>
                </a:solidFill>
              </a:endParaRPr>
            </a:p>
            <a:p>
              <a:r>
                <a:rPr lang="en-US" dirty="0">
                  <a:solidFill>
                    <a:schemeClr val="accent1"/>
                  </a:solidFill>
                </a:rPr>
                <a:t>Account detail module display the Last Deposit, Last withdrawal, Present Balance etc. regarding account number and user name.</a:t>
              </a:r>
            </a:p>
          </p:txBody>
        </p:sp>
        <p:sp>
          <p:nvSpPr>
            <p:cNvPr id="42" name="Rectangle 41"/>
            <p:cNvSpPr/>
            <p:nvPr/>
          </p:nvSpPr>
          <p:spPr>
            <a:xfrm>
              <a:off x="247168" y="948436"/>
              <a:ext cx="1165079" cy="230833"/>
            </a:xfrm>
            <a:prstGeom prst="rect">
              <a:avLst/>
            </a:prstGeom>
          </p:spPr>
          <p:txBody>
            <a:bodyPr wrap="none" lIns="0" tIns="0" rIns="0" bIns="0">
              <a:spAutoFit/>
            </a:bodyPr>
            <a:lstStyle/>
            <a:p>
              <a:r>
                <a:rPr lang="en-US" sz="2000" b="1" u="sng" dirty="0">
                  <a:solidFill>
                    <a:schemeClr val="accent1"/>
                  </a:solidFill>
                </a:rPr>
                <a:t>Account Detail</a:t>
              </a:r>
              <a:endParaRPr lang="en-IN" sz="2000" dirty="0">
                <a:solidFill>
                  <a:schemeClr val="accent1"/>
                </a:solidFill>
              </a:endParaRPr>
            </a:p>
          </p:txBody>
        </p:sp>
      </p:grpSp>
      <p:grpSp>
        <p:nvGrpSpPr>
          <p:cNvPr id="11" name="Group 81"/>
          <p:cNvGrpSpPr/>
          <p:nvPr/>
        </p:nvGrpSpPr>
        <p:grpSpPr>
          <a:xfrm flipH="1">
            <a:off x="7346882" y="3335291"/>
            <a:ext cx="1207605" cy="1186760"/>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4"/>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2" name="Group 81"/>
          <p:cNvGrpSpPr/>
          <p:nvPr/>
        </p:nvGrpSpPr>
        <p:grpSpPr>
          <a:xfrm rot="10800000" flipV="1">
            <a:off x="6800870" y="229602"/>
            <a:ext cx="846671" cy="2425324"/>
            <a:chOff x="3376482" y="1459073"/>
            <a:chExt cx="455253" cy="221445"/>
          </a:xfrm>
        </p:grpSpPr>
        <p:cxnSp>
          <p:nvCxnSpPr>
            <p:cNvPr id="47" name="Straight Connector 46"/>
            <p:cNvCxnSpPr/>
            <p:nvPr/>
          </p:nvCxnSpPr>
          <p:spPr>
            <a:xfrm flipH="1" flipV="1">
              <a:off x="3592681" y="1460250"/>
              <a:ext cx="239054" cy="220268"/>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76482" y="1459073"/>
              <a:ext cx="216200"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3" name="Group 81"/>
          <p:cNvGrpSpPr/>
          <p:nvPr/>
        </p:nvGrpSpPr>
        <p:grpSpPr>
          <a:xfrm>
            <a:off x="4602755" y="254309"/>
            <a:ext cx="1494737" cy="1285044"/>
            <a:chOff x="3376482" y="1459073"/>
            <a:chExt cx="455253" cy="221445"/>
          </a:xfrm>
        </p:grpSpPr>
        <p:cxnSp>
          <p:nvCxnSpPr>
            <p:cNvPr id="50" name="Straight Connector 49"/>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376482" y="1459073"/>
              <a:ext cx="216200"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52" name="Freeform 181"/>
          <p:cNvSpPr>
            <a:spLocks/>
          </p:cNvSpPr>
          <p:nvPr/>
        </p:nvSpPr>
        <p:spPr bwMode="auto">
          <a:xfrm>
            <a:off x="5932282" y="2281396"/>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3"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4" name="Freeform 57"/>
          <p:cNvSpPr>
            <a:spLocks noEditPoints="1"/>
          </p:cNvSpPr>
          <p:nvPr/>
        </p:nvSpPr>
        <p:spPr bwMode="auto">
          <a:xfrm>
            <a:off x="5262374"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5" name="Freeform 83"/>
          <p:cNvSpPr>
            <a:spLocks noEditPoints="1"/>
          </p:cNvSpPr>
          <p:nvPr/>
        </p:nvSpPr>
        <p:spPr bwMode="auto">
          <a:xfrm>
            <a:off x="6548663" y="4298884"/>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6" name="Freeform 148"/>
          <p:cNvSpPr>
            <a:spLocks noEditPoints="1"/>
          </p:cNvSpPr>
          <p:nvPr/>
        </p:nvSpPr>
        <p:spPr bwMode="auto">
          <a:xfrm>
            <a:off x="6724651" y="3110922"/>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p:cTn id="7" dur="500" fill="hold"/>
                                        <p:tgtEl>
                                          <p:spTgt spid="6150"/>
                                        </p:tgtEl>
                                        <p:attrNameLst>
                                          <p:attrName>ppt_w</p:attrName>
                                        </p:attrNameLst>
                                      </p:cBhvr>
                                      <p:tavLst>
                                        <p:tav tm="0">
                                          <p:val>
                                            <p:fltVal val="0"/>
                                          </p:val>
                                        </p:tav>
                                        <p:tav tm="100000">
                                          <p:val>
                                            <p:strVal val="#ppt_w"/>
                                          </p:val>
                                        </p:tav>
                                      </p:tavLst>
                                    </p:anim>
                                    <p:anim calcmode="lin" valueType="num">
                                      <p:cBhvr>
                                        <p:cTn id="8" dur="500" fill="hold"/>
                                        <p:tgtEl>
                                          <p:spTgt spid="6150"/>
                                        </p:tgtEl>
                                        <p:attrNameLst>
                                          <p:attrName>ppt_h</p:attrName>
                                        </p:attrNameLst>
                                      </p:cBhvr>
                                      <p:tavLst>
                                        <p:tav tm="0">
                                          <p:val>
                                            <p:fltVal val="0"/>
                                          </p:val>
                                        </p:tav>
                                        <p:tav tm="100000">
                                          <p:val>
                                            <p:strVal val="#ppt_h"/>
                                          </p:val>
                                        </p:tav>
                                      </p:tavLst>
                                    </p:anim>
                                    <p:animEffect transition="in" filter="fade">
                                      <p:cBhvr>
                                        <p:cTn id="9" dur="500"/>
                                        <p:tgtEl>
                                          <p:spTgt spid="6150"/>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p:cTn id="13" dur="500" fill="hold"/>
                                        <p:tgtEl>
                                          <p:spTgt spid="53"/>
                                        </p:tgtEl>
                                        <p:attrNameLst>
                                          <p:attrName>ppt_w</p:attrName>
                                        </p:attrNameLst>
                                      </p:cBhvr>
                                      <p:tavLst>
                                        <p:tav tm="0">
                                          <p:val>
                                            <p:fltVal val="0"/>
                                          </p:val>
                                        </p:tav>
                                        <p:tav tm="100000">
                                          <p:val>
                                            <p:strVal val="#ppt_w"/>
                                          </p:val>
                                        </p:tav>
                                      </p:tavLst>
                                    </p:anim>
                                    <p:anim calcmode="lin" valueType="num">
                                      <p:cBhvr>
                                        <p:cTn id="14" dur="500" fill="hold"/>
                                        <p:tgtEl>
                                          <p:spTgt spid="53"/>
                                        </p:tgtEl>
                                        <p:attrNameLst>
                                          <p:attrName>ppt_h</p:attrName>
                                        </p:attrNameLst>
                                      </p:cBhvr>
                                      <p:tavLst>
                                        <p:tav tm="0">
                                          <p:val>
                                            <p:fltVal val="0"/>
                                          </p:val>
                                        </p:tav>
                                        <p:tav tm="100000">
                                          <p:val>
                                            <p:strVal val="#ppt_h"/>
                                          </p:val>
                                        </p:tav>
                                      </p:tavLst>
                                    </p:anim>
                                    <p:animEffect transition="in" filter="fade">
                                      <p:cBhvr>
                                        <p:cTn id="15" dur="500"/>
                                        <p:tgtEl>
                                          <p:spTgt spid="53"/>
                                        </p:tgtEl>
                                      </p:cBhvr>
                                    </p:animEffect>
                                  </p:childTnLst>
                                </p:cTn>
                              </p:par>
                            </p:childTnLst>
                          </p:cTn>
                        </p:par>
                        <p:par>
                          <p:cTn id="16" fill="hold">
                            <p:stCondLst>
                              <p:cond delay="1000"/>
                            </p:stCondLst>
                            <p:childTnLst>
                              <p:par>
                                <p:cTn id="17" presetID="53" presetClass="entr" presetSubtype="0" fill="hold" grpId="0" nodeType="after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p:cTn id="19" dur="500" fill="hold"/>
                                        <p:tgtEl>
                                          <p:spTgt spid="6149"/>
                                        </p:tgtEl>
                                        <p:attrNameLst>
                                          <p:attrName>ppt_w</p:attrName>
                                        </p:attrNameLst>
                                      </p:cBhvr>
                                      <p:tavLst>
                                        <p:tav tm="0">
                                          <p:val>
                                            <p:fltVal val="0"/>
                                          </p:val>
                                        </p:tav>
                                        <p:tav tm="100000">
                                          <p:val>
                                            <p:strVal val="#ppt_w"/>
                                          </p:val>
                                        </p:tav>
                                      </p:tavLst>
                                    </p:anim>
                                    <p:anim calcmode="lin" valueType="num">
                                      <p:cBhvr>
                                        <p:cTn id="20" dur="500" fill="hold"/>
                                        <p:tgtEl>
                                          <p:spTgt spid="6149"/>
                                        </p:tgtEl>
                                        <p:attrNameLst>
                                          <p:attrName>ppt_h</p:attrName>
                                        </p:attrNameLst>
                                      </p:cBhvr>
                                      <p:tavLst>
                                        <p:tav tm="0">
                                          <p:val>
                                            <p:fltVal val="0"/>
                                          </p:val>
                                        </p:tav>
                                        <p:tav tm="100000">
                                          <p:val>
                                            <p:strVal val="#ppt_h"/>
                                          </p:val>
                                        </p:tav>
                                      </p:tavLst>
                                    </p:anim>
                                    <p:animEffect transition="in" filter="fade">
                                      <p:cBhvr>
                                        <p:cTn id="21" dur="500"/>
                                        <p:tgtEl>
                                          <p:spTgt spid="6149"/>
                                        </p:tgtEl>
                                      </p:cBhvr>
                                    </p:animEffect>
                                  </p:childTnLst>
                                </p:cTn>
                              </p:par>
                            </p:childTnLst>
                          </p:cTn>
                        </p:par>
                        <p:par>
                          <p:cTn id="22" fill="hold">
                            <p:stCondLst>
                              <p:cond delay="1500"/>
                            </p:stCondLst>
                            <p:childTnLst>
                              <p:par>
                                <p:cTn id="23" presetID="53" presetClass="entr" presetSubtype="0"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p:cTn id="25" dur="500" fill="hold"/>
                                        <p:tgtEl>
                                          <p:spTgt spid="52"/>
                                        </p:tgtEl>
                                        <p:attrNameLst>
                                          <p:attrName>ppt_w</p:attrName>
                                        </p:attrNameLst>
                                      </p:cBhvr>
                                      <p:tavLst>
                                        <p:tav tm="0">
                                          <p:val>
                                            <p:fltVal val="0"/>
                                          </p:val>
                                        </p:tav>
                                        <p:tav tm="100000">
                                          <p:val>
                                            <p:strVal val="#ppt_w"/>
                                          </p:val>
                                        </p:tav>
                                      </p:tavLst>
                                    </p:anim>
                                    <p:anim calcmode="lin" valueType="num">
                                      <p:cBhvr>
                                        <p:cTn id="26" dur="500" fill="hold"/>
                                        <p:tgtEl>
                                          <p:spTgt spid="52"/>
                                        </p:tgtEl>
                                        <p:attrNameLst>
                                          <p:attrName>ppt_h</p:attrName>
                                        </p:attrNameLst>
                                      </p:cBhvr>
                                      <p:tavLst>
                                        <p:tav tm="0">
                                          <p:val>
                                            <p:fltVal val="0"/>
                                          </p:val>
                                        </p:tav>
                                        <p:tav tm="100000">
                                          <p:val>
                                            <p:strVal val="#ppt_h"/>
                                          </p:val>
                                        </p:tav>
                                      </p:tavLst>
                                    </p:anim>
                                    <p:animEffect transition="in" filter="fade">
                                      <p:cBhvr>
                                        <p:cTn id="27" dur="500"/>
                                        <p:tgtEl>
                                          <p:spTgt spid="52"/>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6153"/>
                                        </p:tgtEl>
                                        <p:attrNameLst>
                                          <p:attrName>style.visibility</p:attrName>
                                        </p:attrNameLst>
                                      </p:cBhvr>
                                      <p:to>
                                        <p:strVal val="visible"/>
                                      </p:to>
                                    </p:set>
                                    <p:anim calcmode="lin" valueType="num">
                                      <p:cBhvr>
                                        <p:cTn id="31" dur="500" fill="hold"/>
                                        <p:tgtEl>
                                          <p:spTgt spid="6153"/>
                                        </p:tgtEl>
                                        <p:attrNameLst>
                                          <p:attrName>ppt_w</p:attrName>
                                        </p:attrNameLst>
                                      </p:cBhvr>
                                      <p:tavLst>
                                        <p:tav tm="0">
                                          <p:val>
                                            <p:fltVal val="0"/>
                                          </p:val>
                                        </p:tav>
                                        <p:tav tm="100000">
                                          <p:val>
                                            <p:strVal val="#ppt_w"/>
                                          </p:val>
                                        </p:tav>
                                      </p:tavLst>
                                    </p:anim>
                                    <p:anim calcmode="lin" valueType="num">
                                      <p:cBhvr>
                                        <p:cTn id="32" dur="500" fill="hold"/>
                                        <p:tgtEl>
                                          <p:spTgt spid="6153"/>
                                        </p:tgtEl>
                                        <p:attrNameLst>
                                          <p:attrName>ppt_h</p:attrName>
                                        </p:attrNameLst>
                                      </p:cBhvr>
                                      <p:tavLst>
                                        <p:tav tm="0">
                                          <p:val>
                                            <p:fltVal val="0"/>
                                          </p:val>
                                        </p:tav>
                                        <p:tav tm="100000">
                                          <p:val>
                                            <p:strVal val="#ppt_h"/>
                                          </p:val>
                                        </p:tav>
                                      </p:tavLst>
                                    </p:anim>
                                    <p:animEffect transition="in" filter="fade">
                                      <p:cBhvr>
                                        <p:cTn id="33" dur="500"/>
                                        <p:tgtEl>
                                          <p:spTgt spid="6153"/>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500" fill="hold"/>
                                        <p:tgtEl>
                                          <p:spTgt spid="56"/>
                                        </p:tgtEl>
                                        <p:attrNameLst>
                                          <p:attrName>ppt_w</p:attrName>
                                        </p:attrNameLst>
                                      </p:cBhvr>
                                      <p:tavLst>
                                        <p:tav tm="0">
                                          <p:val>
                                            <p:fltVal val="0"/>
                                          </p:val>
                                        </p:tav>
                                        <p:tav tm="100000">
                                          <p:val>
                                            <p:strVal val="#ppt_w"/>
                                          </p:val>
                                        </p:tav>
                                      </p:tavLst>
                                    </p:anim>
                                    <p:anim calcmode="lin" valueType="num">
                                      <p:cBhvr>
                                        <p:cTn id="38" dur="500" fill="hold"/>
                                        <p:tgtEl>
                                          <p:spTgt spid="56"/>
                                        </p:tgtEl>
                                        <p:attrNameLst>
                                          <p:attrName>ppt_h</p:attrName>
                                        </p:attrNameLst>
                                      </p:cBhvr>
                                      <p:tavLst>
                                        <p:tav tm="0">
                                          <p:val>
                                            <p:fltVal val="0"/>
                                          </p:val>
                                        </p:tav>
                                        <p:tav tm="100000">
                                          <p:val>
                                            <p:strVal val="#ppt_h"/>
                                          </p:val>
                                        </p:tav>
                                      </p:tavLst>
                                    </p:anim>
                                    <p:animEffect transition="in" filter="fade">
                                      <p:cBhvr>
                                        <p:cTn id="39" dur="500"/>
                                        <p:tgtEl>
                                          <p:spTgt spid="56"/>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6152"/>
                                        </p:tgtEl>
                                        <p:attrNameLst>
                                          <p:attrName>style.visibility</p:attrName>
                                        </p:attrNameLst>
                                      </p:cBhvr>
                                      <p:to>
                                        <p:strVal val="visible"/>
                                      </p:to>
                                    </p:set>
                                    <p:anim calcmode="lin" valueType="num">
                                      <p:cBhvr>
                                        <p:cTn id="43" dur="500" fill="hold"/>
                                        <p:tgtEl>
                                          <p:spTgt spid="6152"/>
                                        </p:tgtEl>
                                        <p:attrNameLst>
                                          <p:attrName>ppt_w</p:attrName>
                                        </p:attrNameLst>
                                      </p:cBhvr>
                                      <p:tavLst>
                                        <p:tav tm="0">
                                          <p:val>
                                            <p:fltVal val="0"/>
                                          </p:val>
                                        </p:tav>
                                        <p:tav tm="100000">
                                          <p:val>
                                            <p:strVal val="#ppt_w"/>
                                          </p:val>
                                        </p:tav>
                                      </p:tavLst>
                                    </p:anim>
                                    <p:anim calcmode="lin" valueType="num">
                                      <p:cBhvr>
                                        <p:cTn id="44" dur="500" fill="hold"/>
                                        <p:tgtEl>
                                          <p:spTgt spid="6152"/>
                                        </p:tgtEl>
                                        <p:attrNameLst>
                                          <p:attrName>ppt_h</p:attrName>
                                        </p:attrNameLst>
                                      </p:cBhvr>
                                      <p:tavLst>
                                        <p:tav tm="0">
                                          <p:val>
                                            <p:fltVal val="0"/>
                                          </p:val>
                                        </p:tav>
                                        <p:tav tm="100000">
                                          <p:val>
                                            <p:strVal val="#ppt_h"/>
                                          </p:val>
                                        </p:tav>
                                      </p:tavLst>
                                    </p:anim>
                                    <p:animEffect transition="in" filter="fade">
                                      <p:cBhvr>
                                        <p:cTn id="45" dur="500"/>
                                        <p:tgtEl>
                                          <p:spTgt spid="6152"/>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6151"/>
                                        </p:tgtEl>
                                        <p:attrNameLst>
                                          <p:attrName>style.visibility</p:attrName>
                                        </p:attrNameLst>
                                      </p:cBhvr>
                                      <p:to>
                                        <p:strVal val="visible"/>
                                      </p:to>
                                    </p:set>
                                    <p:anim calcmode="lin" valueType="num">
                                      <p:cBhvr>
                                        <p:cTn id="55" dur="500" fill="hold"/>
                                        <p:tgtEl>
                                          <p:spTgt spid="6151"/>
                                        </p:tgtEl>
                                        <p:attrNameLst>
                                          <p:attrName>ppt_w</p:attrName>
                                        </p:attrNameLst>
                                      </p:cBhvr>
                                      <p:tavLst>
                                        <p:tav tm="0">
                                          <p:val>
                                            <p:fltVal val="0"/>
                                          </p:val>
                                        </p:tav>
                                        <p:tav tm="100000">
                                          <p:val>
                                            <p:strVal val="#ppt_w"/>
                                          </p:val>
                                        </p:tav>
                                      </p:tavLst>
                                    </p:anim>
                                    <p:anim calcmode="lin" valueType="num">
                                      <p:cBhvr>
                                        <p:cTn id="56" dur="500" fill="hold"/>
                                        <p:tgtEl>
                                          <p:spTgt spid="6151"/>
                                        </p:tgtEl>
                                        <p:attrNameLst>
                                          <p:attrName>ppt_h</p:attrName>
                                        </p:attrNameLst>
                                      </p:cBhvr>
                                      <p:tavLst>
                                        <p:tav tm="0">
                                          <p:val>
                                            <p:fltVal val="0"/>
                                          </p:val>
                                        </p:tav>
                                        <p:tav tm="100000">
                                          <p:val>
                                            <p:strVal val="#ppt_h"/>
                                          </p:val>
                                        </p:tav>
                                      </p:tavLst>
                                    </p:anim>
                                    <p:animEffect transition="in" filter="fade">
                                      <p:cBhvr>
                                        <p:cTn id="57" dur="500"/>
                                        <p:tgtEl>
                                          <p:spTgt spid="6151"/>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500" fill="hold"/>
                                        <p:tgtEl>
                                          <p:spTgt spid="54"/>
                                        </p:tgtEl>
                                        <p:attrNameLst>
                                          <p:attrName>ppt_w</p:attrName>
                                        </p:attrNameLst>
                                      </p:cBhvr>
                                      <p:tavLst>
                                        <p:tav tm="0">
                                          <p:val>
                                            <p:fltVal val="0"/>
                                          </p:val>
                                        </p:tav>
                                        <p:tav tm="100000">
                                          <p:val>
                                            <p:strVal val="#ppt_w"/>
                                          </p:val>
                                        </p:tav>
                                      </p:tavLst>
                                    </p:anim>
                                    <p:anim calcmode="lin" valueType="num">
                                      <p:cBhvr>
                                        <p:cTn id="62" dur="500" fill="hold"/>
                                        <p:tgtEl>
                                          <p:spTgt spid="54"/>
                                        </p:tgtEl>
                                        <p:attrNameLst>
                                          <p:attrName>ppt_h</p:attrName>
                                        </p:attrNameLst>
                                      </p:cBhvr>
                                      <p:tavLst>
                                        <p:tav tm="0">
                                          <p:val>
                                            <p:fltVal val="0"/>
                                          </p:val>
                                        </p:tav>
                                        <p:tav tm="100000">
                                          <p:val>
                                            <p:strVal val="#ppt_h"/>
                                          </p:val>
                                        </p:tav>
                                      </p:tavLst>
                                    </p:anim>
                                    <p:animEffect transition="in" filter="fade">
                                      <p:cBhvr>
                                        <p:cTn id="63" dur="500"/>
                                        <p:tgtEl>
                                          <p:spTgt spid="54"/>
                                        </p:tgtEl>
                                      </p:cBhvr>
                                    </p:animEffect>
                                  </p:childTnLst>
                                </p:cTn>
                              </p:par>
                            </p:childTnLst>
                          </p:cTn>
                        </p:par>
                        <p:par>
                          <p:cTn id="64" fill="hold">
                            <p:stCondLst>
                              <p:cond delay="5000"/>
                            </p:stCondLst>
                            <p:childTnLst>
                              <p:par>
                                <p:cTn id="65" presetID="18" presetClass="entr" presetSubtype="12"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strips(downLeft)">
                                      <p:cBhvr>
                                        <p:cTn id="67" dur="500"/>
                                        <p:tgtEl>
                                          <p:spTgt spid="9"/>
                                        </p:tgtEl>
                                      </p:cBhvr>
                                    </p:animEffect>
                                  </p:childTnLst>
                                </p:cTn>
                              </p:par>
                              <p:par>
                                <p:cTn id="68" presetID="2" presetClass="entr" presetSubtype="8" accel="50000" decel="50000"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additive="base">
                                        <p:cTn id="70" dur="1000" fill="hold"/>
                                        <p:tgtEl>
                                          <p:spTgt spid="10"/>
                                        </p:tgtEl>
                                        <p:attrNameLst>
                                          <p:attrName>ppt_x</p:attrName>
                                        </p:attrNameLst>
                                      </p:cBhvr>
                                      <p:tavLst>
                                        <p:tav tm="0">
                                          <p:val>
                                            <p:strVal val="0-#ppt_w/2"/>
                                          </p:val>
                                        </p:tav>
                                        <p:tav tm="100000">
                                          <p:val>
                                            <p:strVal val="#ppt_x"/>
                                          </p:val>
                                        </p:tav>
                                      </p:tavLst>
                                    </p:anim>
                                    <p:anim calcmode="lin" valueType="num">
                                      <p:cBhvr additive="base">
                                        <p:cTn id="71" dur="1000" fill="hold"/>
                                        <p:tgtEl>
                                          <p:spTgt spid="10"/>
                                        </p:tgtEl>
                                        <p:attrNameLst>
                                          <p:attrName>ppt_y</p:attrName>
                                        </p:attrNameLst>
                                      </p:cBhvr>
                                      <p:tavLst>
                                        <p:tav tm="0">
                                          <p:val>
                                            <p:strVal val="#ppt_y"/>
                                          </p:val>
                                        </p:tav>
                                        <p:tav tm="100000">
                                          <p:val>
                                            <p:strVal val="#ppt_y"/>
                                          </p:val>
                                        </p:tav>
                                      </p:tavLst>
                                    </p:anim>
                                  </p:childTnLst>
                                </p:cTn>
                              </p:par>
                            </p:childTnLst>
                          </p:cTn>
                        </p:par>
                        <p:par>
                          <p:cTn id="72" fill="hold">
                            <p:stCondLst>
                              <p:cond delay="6000"/>
                            </p:stCondLst>
                            <p:childTnLst>
                              <p:par>
                                <p:cTn id="73" presetID="18" presetClass="entr" presetSubtype="9" fill="hold"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strips(upLeft)">
                                      <p:cBhvr>
                                        <p:cTn id="75" dur="500"/>
                                        <p:tgtEl>
                                          <p:spTgt spid="13"/>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7"/>
                                        </p:tgtEl>
                                        <p:attrNameLst>
                                          <p:attrName>style.visibility</p:attrName>
                                        </p:attrNameLst>
                                      </p:cBhvr>
                                      <p:to>
                                        <p:strVal val="visible"/>
                                      </p:to>
                                    </p:set>
                                    <p:anim calcmode="lin" valueType="num">
                                      <p:cBhvr additive="base">
                                        <p:cTn id="78" dur="1000" fill="hold"/>
                                        <p:tgtEl>
                                          <p:spTgt spid="7"/>
                                        </p:tgtEl>
                                        <p:attrNameLst>
                                          <p:attrName>ppt_x</p:attrName>
                                        </p:attrNameLst>
                                      </p:cBhvr>
                                      <p:tavLst>
                                        <p:tav tm="0">
                                          <p:val>
                                            <p:strVal val="0-#ppt_w/2"/>
                                          </p:val>
                                        </p:tav>
                                        <p:tav tm="100000">
                                          <p:val>
                                            <p:strVal val="#ppt_x"/>
                                          </p:val>
                                        </p:tav>
                                      </p:tavLst>
                                    </p:anim>
                                    <p:anim calcmode="lin" valueType="num">
                                      <p:cBhvr additive="base">
                                        <p:cTn id="79" dur="1000" fill="hold"/>
                                        <p:tgtEl>
                                          <p:spTgt spid="7"/>
                                        </p:tgtEl>
                                        <p:attrNameLst>
                                          <p:attrName>ppt_y</p:attrName>
                                        </p:attrNameLst>
                                      </p:cBhvr>
                                      <p:tavLst>
                                        <p:tav tm="0">
                                          <p:val>
                                            <p:strVal val="#ppt_y"/>
                                          </p:val>
                                        </p:tav>
                                        <p:tav tm="100000">
                                          <p:val>
                                            <p:strVal val="#ppt_y"/>
                                          </p:val>
                                        </p:tav>
                                      </p:tavLst>
                                    </p:anim>
                                  </p:childTnLst>
                                </p:cTn>
                              </p:par>
                            </p:childTnLst>
                          </p:cTn>
                        </p:par>
                        <p:par>
                          <p:cTn id="80" fill="hold">
                            <p:stCondLst>
                              <p:cond delay="7000"/>
                            </p:stCondLst>
                            <p:childTnLst>
                              <p:par>
                                <p:cTn id="81" presetID="18" presetClass="entr" presetSubtype="6"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strips(downRight)">
                                      <p:cBhvr>
                                        <p:cTn id="83" dur="500"/>
                                        <p:tgtEl>
                                          <p:spTgt spid="12"/>
                                        </p:tgtEl>
                                      </p:cBhvr>
                                    </p:animEffect>
                                  </p:childTnLst>
                                </p:cTn>
                              </p:par>
                              <p:par>
                                <p:cTn id="84" presetID="2" presetClass="entr" presetSubtype="2" accel="50000" decel="5000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 calcmode="lin" valueType="num">
                                      <p:cBhvr additive="base">
                                        <p:cTn id="86" dur="1000" fill="hold"/>
                                        <p:tgtEl>
                                          <p:spTgt spid="6"/>
                                        </p:tgtEl>
                                        <p:attrNameLst>
                                          <p:attrName>ppt_x</p:attrName>
                                        </p:attrNameLst>
                                      </p:cBhvr>
                                      <p:tavLst>
                                        <p:tav tm="0">
                                          <p:val>
                                            <p:strVal val="1+#ppt_w/2"/>
                                          </p:val>
                                        </p:tav>
                                        <p:tav tm="100000">
                                          <p:val>
                                            <p:strVal val="#ppt_x"/>
                                          </p:val>
                                        </p:tav>
                                      </p:tavLst>
                                    </p:anim>
                                    <p:anim calcmode="lin" valueType="num">
                                      <p:cBhvr additive="base">
                                        <p:cTn id="87" dur="1000" fill="hold"/>
                                        <p:tgtEl>
                                          <p:spTgt spid="6"/>
                                        </p:tgtEl>
                                        <p:attrNameLst>
                                          <p:attrName>ppt_y</p:attrName>
                                        </p:attrNameLst>
                                      </p:cBhvr>
                                      <p:tavLst>
                                        <p:tav tm="0">
                                          <p:val>
                                            <p:strVal val="#ppt_y"/>
                                          </p:val>
                                        </p:tav>
                                        <p:tav tm="100000">
                                          <p:val>
                                            <p:strVal val="#ppt_y"/>
                                          </p:val>
                                        </p:tav>
                                      </p:tavLst>
                                    </p:anim>
                                  </p:childTnLst>
                                </p:cTn>
                              </p:par>
                            </p:childTnLst>
                          </p:cTn>
                        </p:par>
                        <p:par>
                          <p:cTn id="88" fill="hold">
                            <p:stCondLst>
                              <p:cond delay="8000"/>
                            </p:stCondLst>
                            <p:childTnLst>
                              <p:par>
                                <p:cTn id="89" presetID="18" presetClass="entr" presetSubtype="6" fill="hold"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strips(downRight)">
                                      <p:cBhvr>
                                        <p:cTn id="91" dur="500"/>
                                        <p:tgtEl>
                                          <p:spTgt spid="11"/>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 calcmode="lin" valueType="num">
                                      <p:cBhvr additive="base">
                                        <p:cTn id="94" dur="1000" fill="hold"/>
                                        <p:tgtEl>
                                          <p:spTgt spid="5"/>
                                        </p:tgtEl>
                                        <p:attrNameLst>
                                          <p:attrName>ppt_x</p:attrName>
                                        </p:attrNameLst>
                                      </p:cBhvr>
                                      <p:tavLst>
                                        <p:tav tm="0">
                                          <p:val>
                                            <p:strVal val="1+#ppt_w/2"/>
                                          </p:val>
                                        </p:tav>
                                        <p:tav tm="100000">
                                          <p:val>
                                            <p:strVal val="#ppt_x"/>
                                          </p:val>
                                        </p:tav>
                                      </p:tavLst>
                                    </p:anim>
                                    <p:anim calcmode="lin" valueType="num">
                                      <p:cBhvr additive="base">
                                        <p:cTn id="95" dur="1000" fill="hold"/>
                                        <p:tgtEl>
                                          <p:spTgt spid="5"/>
                                        </p:tgtEl>
                                        <p:attrNameLst>
                                          <p:attrName>ppt_y</p:attrName>
                                        </p:attrNameLst>
                                      </p:cBhvr>
                                      <p:tavLst>
                                        <p:tav tm="0">
                                          <p:val>
                                            <p:strVal val="#ppt_y"/>
                                          </p:val>
                                        </p:tav>
                                        <p:tav tm="100000">
                                          <p:val>
                                            <p:strVal val="#ppt_y"/>
                                          </p:val>
                                        </p:tav>
                                      </p:tavLst>
                                    </p:anim>
                                  </p:childTnLst>
                                </p:cTn>
                              </p:par>
                            </p:childTnLst>
                          </p:cTn>
                        </p:par>
                        <p:par>
                          <p:cTn id="96" fill="hold">
                            <p:stCondLst>
                              <p:cond delay="9000"/>
                            </p:stCondLst>
                            <p:childTnLst>
                              <p:par>
                                <p:cTn id="97" presetID="18" presetClass="entr" presetSubtype="12"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strips(downLeft)">
                                      <p:cBhvr>
                                        <p:cTn id="99" dur="500"/>
                                        <p:tgtEl>
                                          <p:spTgt spid="4"/>
                                        </p:tgtEl>
                                      </p:cBhvr>
                                    </p:animEffect>
                                  </p:childTnLst>
                                </p:cTn>
                              </p:par>
                              <p:par>
                                <p:cTn id="100" presetID="2" presetClass="entr" presetSubtype="8" accel="50000" decel="50000"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 calcmode="lin" valueType="num">
                                      <p:cBhvr additive="base">
                                        <p:cTn id="102" dur="1000" fill="hold"/>
                                        <p:tgtEl>
                                          <p:spTgt spid="8"/>
                                        </p:tgtEl>
                                        <p:attrNameLst>
                                          <p:attrName>ppt_x</p:attrName>
                                        </p:attrNameLst>
                                      </p:cBhvr>
                                      <p:tavLst>
                                        <p:tav tm="0">
                                          <p:val>
                                            <p:strVal val="0-#ppt_w/2"/>
                                          </p:val>
                                        </p:tav>
                                        <p:tav tm="100000">
                                          <p:val>
                                            <p:strVal val="#ppt_x"/>
                                          </p:val>
                                        </p:tav>
                                      </p:tavLst>
                                    </p:anim>
                                    <p:anim calcmode="lin" valueType="num">
                                      <p:cBhvr additive="base">
                                        <p:cTn id="10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P spid="6151" grpId="0" animBg="1"/>
      <p:bldP spid="6152" grpId="0" animBg="1"/>
      <p:bldP spid="6153" grpId="0" animBg="1"/>
      <p:bldP spid="52" grpId="0" animBg="1"/>
      <p:bldP spid="53" grpId="0" animBg="1"/>
      <p:bldP spid="54" grpId="0" animBg="1"/>
      <p:bldP spid="55" grpId="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4683203" y="2836501"/>
            <a:ext cx="6068905" cy="1015663"/>
          </a:xfrm>
          <a:prstGeom prst="rect">
            <a:avLst/>
          </a:prstGeom>
          <a:noFill/>
        </p:spPr>
        <p:txBody>
          <a:bodyPr wrap="none" rtlCol="0">
            <a:spAutoFit/>
          </a:bodyPr>
          <a:lstStyle/>
          <a:p>
            <a:r>
              <a:rPr lang="en-US" sz="6000" b="1" cap="all" dirty="0">
                <a:solidFill>
                  <a:schemeClr val="accent3"/>
                </a:solidFill>
              </a:rPr>
              <a:t>IMPLEMENTATION</a:t>
            </a:r>
            <a:endParaRPr lang="en-US" sz="6000" b="1" dirty="0">
              <a:solidFill>
                <a:schemeClr val="accent3"/>
              </a:solidFill>
            </a:endParaRP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504912"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4472516"/>
            <a:ext cx="1436415"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204450907"/>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6403236" y="3142216"/>
            <a:ext cx="4267200" cy="7112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Rounded Rectangle 36"/>
          <p:cNvSpPr/>
          <p:nvPr/>
        </p:nvSpPr>
        <p:spPr>
          <a:xfrm>
            <a:off x="6403236" y="2431016"/>
            <a:ext cx="4775200"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Slide Number Placeholder 37"/>
          <p:cNvSpPr>
            <a:spLocks noGrp="1"/>
          </p:cNvSpPr>
          <p:nvPr>
            <p:ph type="sldNum" sz="quarter" idx="12"/>
          </p:nvPr>
        </p:nvSpPr>
        <p:spPr/>
        <p:txBody>
          <a:bodyPr/>
          <a:lstStyle/>
          <a:p>
            <a:fld id="{C136B7D2-B98C-44FD-8D04-7EC62A564975}" type="slidenum">
              <a:rPr lang="en-US" smtClean="0"/>
              <a:pPr/>
              <a:t>13</a:t>
            </a:fld>
            <a:endParaRPr lang="en-US" dirty="0"/>
          </a:p>
        </p:txBody>
      </p:sp>
      <p:grpSp>
        <p:nvGrpSpPr>
          <p:cNvPr id="3" name="Group 40"/>
          <p:cNvGrpSpPr/>
          <p:nvPr/>
        </p:nvGrpSpPr>
        <p:grpSpPr>
          <a:xfrm>
            <a:off x="4729860" y="2070467"/>
            <a:ext cx="3178329" cy="4492967"/>
            <a:chOff x="3240767" y="1463138"/>
            <a:chExt cx="2383747" cy="3369725"/>
          </a:xfrm>
        </p:grpSpPr>
        <p:sp>
          <p:nvSpPr>
            <p:cNvPr id="40" name="Oval 39"/>
            <p:cNvSpPr/>
            <p:nvPr/>
          </p:nvSpPr>
          <p:spPr>
            <a:xfrm>
              <a:off x="3240767" y="1628775"/>
              <a:ext cx="1973942" cy="19739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 name="Group 32"/>
            <p:cNvGrpSpPr/>
            <p:nvPr/>
          </p:nvGrpSpPr>
          <p:grpSpPr>
            <a:xfrm rot="19593016">
              <a:off x="3519486" y="1463138"/>
              <a:ext cx="2105028" cy="3369725"/>
              <a:chOff x="1076959" y="905509"/>
              <a:chExt cx="2418083" cy="3870865"/>
            </a:xfrm>
          </p:grpSpPr>
          <p:sp>
            <p:nvSpPr>
              <p:cNvPr id="31" name="Rectangle 30"/>
              <p:cNvSpPr/>
              <p:nvPr/>
            </p:nvSpPr>
            <p:spPr>
              <a:xfrm>
                <a:off x="2133600" y="3028950"/>
                <a:ext cx="304800" cy="11430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Rounded Rectangle 31"/>
              <p:cNvSpPr/>
              <p:nvPr/>
            </p:nvSpPr>
            <p:spPr>
              <a:xfrm>
                <a:off x="2057400" y="3867150"/>
                <a:ext cx="457200" cy="909224"/>
              </a:xfrm>
              <a:prstGeom prst="round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Donut 29"/>
              <p:cNvSpPr/>
              <p:nvPr/>
            </p:nvSpPr>
            <p:spPr>
              <a:xfrm>
                <a:off x="1076959" y="905509"/>
                <a:ext cx="2418083" cy="2418082"/>
              </a:xfrm>
              <a:prstGeom prst="donut">
                <a:avLst>
                  <a:gd name="adj" fmla="val 137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grpSp>
      <p:sp>
        <p:nvSpPr>
          <p:cNvPr id="45" name="Oval 44"/>
          <p:cNvSpPr>
            <a:spLocks noChangeAspect="1"/>
          </p:cNvSpPr>
          <p:nvPr/>
        </p:nvSpPr>
        <p:spPr>
          <a:xfrm>
            <a:off x="10486755" y="2466083"/>
            <a:ext cx="635000" cy="635531"/>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solidFill>
              </a:rPr>
              <a:t>01</a:t>
            </a:r>
            <a:endParaRPr lang="en-US" sz="1400" b="1" dirty="0">
              <a:solidFill>
                <a:schemeClr val="accent2"/>
              </a:solidFill>
              <a:latin typeface="+mj-lt"/>
            </a:endParaRPr>
          </a:p>
        </p:txBody>
      </p:sp>
      <p:sp>
        <p:nvSpPr>
          <p:cNvPr id="47" name="Oval 46"/>
          <p:cNvSpPr>
            <a:spLocks noChangeAspect="1"/>
          </p:cNvSpPr>
          <p:nvPr/>
        </p:nvSpPr>
        <p:spPr>
          <a:xfrm>
            <a:off x="9994796" y="3177245"/>
            <a:ext cx="635000" cy="635531"/>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solidFill>
              </a:rPr>
              <a:t>02</a:t>
            </a:r>
            <a:endParaRPr lang="en-US" sz="1400" b="1" dirty="0">
              <a:solidFill>
                <a:schemeClr val="accent3"/>
              </a:solidFill>
              <a:latin typeface="+mj-lt"/>
            </a:endParaRPr>
          </a:p>
        </p:txBody>
      </p:sp>
      <p:grpSp>
        <p:nvGrpSpPr>
          <p:cNvPr id="6" name="Group 73"/>
          <p:cNvGrpSpPr/>
          <p:nvPr/>
        </p:nvGrpSpPr>
        <p:grpSpPr>
          <a:xfrm>
            <a:off x="4141081" y="2040616"/>
            <a:ext cx="1240451" cy="288800"/>
            <a:chOff x="2901397" y="1460250"/>
            <a:chExt cx="930338" cy="220268"/>
          </a:xfrm>
        </p:grpSpPr>
        <p:cxnSp>
          <p:nvCxnSpPr>
            <p:cNvPr id="50" name="Straight Connector 49"/>
            <p:cNvCxnSpPr/>
            <p:nvPr/>
          </p:nvCxnSpPr>
          <p:spPr>
            <a:xfrm flipH="1" flipV="1">
              <a:off x="3592681" y="1460250"/>
              <a:ext cx="239054" cy="220268"/>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901397" y="1463917"/>
              <a:ext cx="691284" cy="0"/>
            </a:xfrm>
            <a:prstGeom prst="line">
              <a:avLst/>
            </a:prstGeom>
            <a:ln w="19050" cap="rnd">
              <a:solidFill>
                <a:schemeClr val="accent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cxnSp>
        <p:nvCxnSpPr>
          <p:cNvPr id="56" name="Straight Connector 55"/>
          <p:cNvCxnSpPr/>
          <p:nvPr/>
        </p:nvCxnSpPr>
        <p:spPr>
          <a:xfrm flipH="1">
            <a:off x="4274720" y="4503656"/>
            <a:ext cx="614169" cy="0"/>
          </a:xfrm>
          <a:prstGeom prst="line">
            <a:avLst/>
          </a:prstGeom>
          <a:ln w="19050" cap="rnd">
            <a:solidFill>
              <a:schemeClr val="accent3"/>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63" name="Text Placeholder 3"/>
          <p:cNvSpPr txBox="1">
            <a:spLocks/>
          </p:cNvSpPr>
          <p:nvPr/>
        </p:nvSpPr>
        <p:spPr>
          <a:xfrm>
            <a:off x="203984" y="4017005"/>
            <a:ext cx="4045329" cy="215443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800" dirty="0">
                <a:solidFill>
                  <a:schemeClr val="bg1">
                    <a:lumMod val="50000"/>
                  </a:schemeClr>
                </a:solidFill>
              </a:rPr>
              <a:t> </a:t>
            </a:r>
            <a:r>
              <a:rPr lang="en-US" sz="2000" dirty="0">
                <a:solidFill>
                  <a:schemeClr val="bg1">
                    <a:lumMod val="50000"/>
                  </a:schemeClr>
                </a:solidFill>
              </a:rPr>
              <a:t>Implementation involves a variety of acquisition, testing, documentation, installation and conversion activities. Thus, implementation is a vital step in assuring the success of new systems. Even a well-designed system can fail if it is not properly implemented.</a:t>
            </a:r>
            <a:endParaRPr lang="en-IN" sz="2000" dirty="0">
              <a:solidFill>
                <a:schemeClr val="bg1">
                  <a:lumMod val="50000"/>
                </a:schemeClr>
              </a:solidFill>
            </a:endParaRPr>
          </a:p>
        </p:txBody>
      </p:sp>
      <p:grpSp>
        <p:nvGrpSpPr>
          <p:cNvPr id="10" name="Group 72"/>
          <p:cNvGrpSpPr/>
          <p:nvPr/>
        </p:nvGrpSpPr>
        <p:grpSpPr>
          <a:xfrm>
            <a:off x="-267084" y="1137376"/>
            <a:ext cx="4408166" cy="2462213"/>
            <a:chOff x="5603652" y="1605088"/>
            <a:chExt cx="5451253" cy="1846660"/>
          </a:xfrm>
        </p:grpSpPr>
        <p:sp>
          <p:nvSpPr>
            <p:cNvPr id="69" name="Text Placeholder 3"/>
            <p:cNvSpPr txBox="1">
              <a:spLocks/>
            </p:cNvSpPr>
            <p:nvPr/>
          </p:nvSpPr>
          <p:spPr>
            <a:xfrm>
              <a:off x="6320519" y="1605088"/>
              <a:ext cx="4734386" cy="184666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2000" dirty="0">
                  <a:solidFill>
                    <a:schemeClr val="accent2"/>
                  </a:solidFill>
                </a:rPr>
                <a:t>Implementation is a process that carries out the operational plans developed at the end of the information systems planning process. Therefore, implementation is an important step in assuring the successful development of information systems for end users.</a:t>
              </a:r>
              <a:endParaRPr lang="en-IN" sz="2000" dirty="0">
                <a:solidFill>
                  <a:schemeClr val="accent2"/>
                </a:solidFill>
              </a:endParaRPr>
            </a:p>
          </p:txBody>
        </p:sp>
        <p:sp>
          <p:nvSpPr>
            <p:cNvPr id="70" name="Text Placeholder 3"/>
            <p:cNvSpPr txBox="1">
              <a:spLocks/>
            </p:cNvSpPr>
            <p:nvPr/>
          </p:nvSpPr>
          <p:spPr>
            <a:xfrm>
              <a:off x="5603652" y="2037696"/>
              <a:ext cx="1947726" cy="15384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1219170">
                <a:spcBef>
                  <a:spcPct val="20000"/>
                </a:spcBef>
                <a:defRPr/>
              </a:pPr>
              <a:endParaRPr lang="en-US" sz="1333" dirty="0">
                <a:solidFill>
                  <a:schemeClr val="tx1">
                    <a:lumMod val="50000"/>
                    <a:lumOff val="50000"/>
                  </a:schemeClr>
                </a:solidFill>
              </a:endParaRPr>
            </a:p>
          </p:txBody>
        </p:sp>
      </p:grpSp>
      <p:sp>
        <p:nvSpPr>
          <p:cNvPr id="74" name="Rectangle 73"/>
          <p:cNvSpPr/>
          <p:nvPr/>
        </p:nvSpPr>
        <p:spPr>
          <a:xfrm>
            <a:off x="5041948" y="3437628"/>
            <a:ext cx="1960345" cy="615553"/>
          </a:xfrm>
          <a:prstGeom prst="rect">
            <a:avLst/>
          </a:prstGeom>
        </p:spPr>
        <p:txBody>
          <a:bodyPr wrap="none" lIns="0" tIns="0" rIns="0" bIns="0">
            <a:spAutoFit/>
          </a:bodyPr>
          <a:lstStyle/>
          <a:p>
            <a:pPr algn="ctr"/>
            <a:r>
              <a:rPr lang="en-US" sz="2000" b="1" cap="all" dirty="0">
                <a:solidFill>
                  <a:schemeClr val="accent5"/>
                </a:solidFill>
              </a:rPr>
              <a:t>IMPLEMENTATION</a:t>
            </a:r>
            <a:endParaRPr lang="en-US" sz="2000" b="1" dirty="0">
              <a:solidFill>
                <a:schemeClr val="accent5"/>
              </a:solidFill>
            </a:endParaRPr>
          </a:p>
          <a:p>
            <a:pPr algn="ctr"/>
            <a:endParaRPr lang="en-US" sz="2000" b="1" dirty="0">
              <a:solidFill>
                <a:schemeClr val="accent5"/>
              </a:solidFill>
            </a:endParaRPr>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36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2" accel="50000" decel="5000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1+#ppt_w/2"/>
                                          </p:val>
                                        </p:tav>
                                        <p:tav tm="100000">
                                          <p:val>
                                            <p:strVal val="#ppt_x"/>
                                          </p:val>
                                        </p:tav>
                                      </p:tavLst>
                                    </p:anim>
                                    <p:anim calcmode="lin" valueType="num">
                                      <p:cBhvr additive="base">
                                        <p:cTn id="15" dur="500" fill="hold"/>
                                        <p:tgtEl>
                                          <p:spTgt spid="37"/>
                                        </p:tgtEl>
                                        <p:attrNameLst>
                                          <p:attrName>ppt_y</p:attrName>
                                        </p:attrNameLst>
                                      </p:cBhvr>
                                      <p:tavLst>
                                        <p:tav tm="0">
                                          <p:val>
                                            <p:strVal val="#ppt_y"/>
                                          </p:val>
                                        </p:tav>
                                        <p:tav tm="100000">
                                          <p:val>
                                            <p:strVal val="#ppt_y"/>
                                          </p:val>
                                        </p:tav>
                                      </p:tavLst>
                                    </p:anim>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Effect transition="in" filter="fade">
                                      <p:cBhvr>
                                        <p:cTn id="21" dur="500"/>
                                        <p:tgtEl>
                                          <p:spTgt spid="45"/>
                                        </p:tgtEl>
                                      </p:cBhvr>
                                    </p:animEffect>
                                  </p:childTnLst>
                                </p:cTn>
                              </p:par>
                            </p:childTnLst>
                          </p:cTn>
                        </p:par>
                        <p:par>
                          <p:cTn id="22" fill="hold">
                            <p:stCondLst>
                              <p:cond delay="2000"/>
                            </p:stCondLst>
                            <p:childTnLst>
                              <p:par>
                                <p:cTn id="23" presetID="18" presetClass="entr" presetSubtype="9"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strips(upLeft)">
                                      <p:cBhvr>
                                        <p:cTn id="25" dur="500"/>
                                        <p:tgtEl>
                                          <p:spTgt spid="6"/>
                                        </p:tgtEl>
                                      </p:cBhvr>
                                    </p:animEffect>
                                  </p:childTnLst>
                                </p:cTn>
                              </p:par>
                            </p:childTnLst>
                          </p:cTn>
                        </p:par>
                        <p:par>
                          <p:cTn id="26" fill="hold">
                            <p:stCondLst>
                              <p:cond delay="2500"/>
                            </p:stCondLst>
                            <p:childTnLst>
                              <p:par>
                                <p:cTn id="27" presetID="2" presetClass="entr" presetSubtype="8" accel="50000" decel="5000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0-#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accel="50000" decel="5000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fill="hold"/>
                                        <p:tgtEl>
                                          <p:spTgt spid="42"/>
                                        </p:tgtEl>
                                        <p:attrNameLst>
                                          <p:attrName>ppt_x</p:attrName>
                                        </p:attrNameLst>
                                      </p:cBhvr>
                                      <p:tavLst>
                                        <p:tav tm="0">
                                          <p:val>
                                            <p:strVal val="1+#ppt_w/2"/>
                                          </p:val>
                                        </p:tav>
                                        <p:tav tm="100000">
                                          <p:val>
                                            <p:strVal val="#ppt_x"/>
                                          </p:val>
                                        </p:tav>
                                      </p:tavLst>
                                    </p:anim>
                                    <p:anim calcmode="lin" valueType="num">
                                      <p:cBhvr additive="base">
                                        <p:cTn id="35" dur="500" fill="hold"/>
                                        <p:tgtEl>
                                          <p:spTgt spid="42"/>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4000"/>
                            </p:stCondLst>
                            <p:childTnLst>
                              <p:par>
                                <p:cTn id="43" presetID="18" presetClass="entr" presetSubtype="12" fill="hold" nodeType="after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strips(downLeft)">
                                      <p:cBhvr>
                                        <p:cTn id="4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animBg="1"/>
      <p:bldP spid="45"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3852908" y="2500174"/>
            <a:ext cx="7297319" cy="1754326"/>
          </a:xfrm>
          <a:prstGeom prst="rect">
            <a:avLst/>
          </a:prstGeom>
          <a:noFill/>
        </p:spPr>
        <p:txBody>
          <a:bodyPr wrap="none" rtlCol="0">
            <a:spAutoFit/>
          </a:bodyPr>
          <a:lstStyle/>
          <a:p>
            <a:pPr algn="ctr"/>
            <a:r>
              <a:rPr lang="en-US" sz="5400" b="1" dirty="0">
                <a:solidFill>
                  <a:schemeClr val="accent3"/>
                </a:solidFill>
              </a:rPr>
              <a:t>POST IMPLEMENTATION </a:t>
            </a:r>
          </a:p>
          <a:p>
            <a:pPr algn="ctr"/>
            <a:r>
              <a:rPr lang="en-US" sz="5400" b="1" dirty="0">
                <a:solidFill>
                  <a:schemeClr val="accent3"/>
                </a:solidFill>
              </a:rPr>
              <a:t>MAINTENANCE</a:t>
            </a: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025517"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2209800"/>
            <a:ext cx="1489681" cy="755651"/>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032457062"/>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C136B7D2-B98C-44FD-8D04-7EC62A564975}" type="slidenum">
              <a:rPr lang="en-US" smtClean="0"/>
              <a:pPr/>
              <a:t>15</a:t>
            </a:fld>
            <a:endParaRPr lang="en-US" dirty="0"/>
          </a:p>
        </p:txBody>
      </p:sp>
      <p:grpSp>
        <p:nvGrpSpPr>
          <p:cNvPr id="15" name="Group 26"/>
          <p:cNvGrpSpPr/>
          <p:nvPr/>
        </p:nvGrpSpPr>
        <p:grpSpPr>
          <a:xfrm flipH="1">
            <a:off x="1233617" y="1675859"/>
            <a:ext cx="2206367" cy="4016716"/>
            <a:chOff x="5507038" y="2414588"/>
            <a:chExt cx="1052513" cy="1916113"/>
          </a:xfrm>
          <a:solidFill>
            <a:schemeClr val="tx2">
              <a:lumMod val="75000"/>
              <a:lumOff val="25000"/>
            </a:schemeClr>
          </a:solidFill>
        </p:grpSpPr>
        <p:sp>
          <p:nvSpPr>
            <p:cNvPr id="28" name="Freeform 6"/>
            <p:cNvSpPr>
              <a:spLocks noEditPoints="1"/>
            </p:cNvSpPr>
            <p:nvPr/>
          </p:nvSpPr>
          <p:spPr bwMode="auto">
            <a:xfrm>
              <a:off x="5970588" y="2414588"/>
              <a:ext cx="395288" cy="395288"/>
            </a:xfrm>
            <a:custGeom>
              <a:avLst/>
              <a:gdLst/>
              <a:ahLst/>
              <a:cxnLst>
                <a:cxn ang="0">
                  <a:pos x="116" y="58"/>
                </a:cxn>
                <a:cxn ang="0">
                  <a:pos x="58" y="116"/>
                </a:cxn>
                <a:cxn ang="0">
                  <a:pos x="0" y="58"/>
                </a:cxn>
                <a:cxn ang="0">
                  <a:pos x="58" y="0"/>
                </a:cxn>
                <a:cxn ang="0">
                  <a:pos x="116" y="58"/>
                </a:cxn>
                <a:cxn ang="0">
                  <a:pos x="116" y="58"/>
                </a:cxn>
                <a:cxn ang="0">
                  <a:pos x="116" y="58"/>
                </a:cxn>
              </a:cxnLst>
              <a:rect l="0" t="0" r="r" b="b"/>
              <a:pathLst>
                <a:path w="116" h="116">
                  <a:moveTo>
                    <a:pt x="116" y="58"/>
                  </a:moveTo>
                  <a:cubicBezTo>
                    <a:pt x="116" y="90"/>
                    <a:pt x="90" y="116"/>
                    <a:pt x="58" y="116"/>
                  </a:cubicBezTo>
                  <a:cubicBezTo>
                    <a:pt x="26" y="116"/>
                    <a:pt x="0" y="90"/>
                    <a:pt x="0" y="58"/>
                  </a:cubicBezTo>
                  <a:cubicBezTo>
                    <a:pt x="0" y="26"/>
                    <a:pt x="26" y="0"/>
                    <a:pt x="58" y="0"/>
                  </a:cubicBezTo>
                  <a:cubicBezTo>
                    <a:pt x="90" y="0"/>
                    <a:pt x="116" y="26"/>
                    <a:pt x="116" y="58"/>
                  </a:cubicBezTo>
                  <a:close/>
                  <a:moveTo>
                    <a:pt x="116" y="58"/>
                  </a:moveTo>
                  <a:cubicBezTo>
                    <a:pt x="116" y="58"/>
                    <a:pt x="116" y="58"/>
                    <a:pt x="116" y="5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9" name="Freeform 7"/>
            <p:cNvSpPr>
              <a:spLocks noEditPoints="1"/>
            </p:cNvSpPr>
            <p:nvPr/>
          </p:nvSpPr>
          <p:spPr bwMode="auto">
            <a:xfrm>
              <a:off x="5507038" y="2887663"/>
              <a:ext cx="1052513" cy="1443038"/>
            </a:xfrm>
            <a:custGeom>
              <a:avLst/>
              <a:gdLst/>
              <a:ahLst/>
              <a:cxnLst>
                <a:cxn ang="0">
                  <a:pos x="243" y="0"/>
                </a:cxn>
                <a:cxn ang="0">
                  <a:pos x="194" y="67"/>
                </a:cxn>
                <a:cxn ang="0">
                  <a:pos x="146" y="4"/>
                </a:cxn>
                <a:cxn ang="0">
                  <a:pos x="88" y="75"/>
                </a:cxn>
                <a:cxn ang="0">
                  <a:pos x="42" y="34"/>
                </a:cxn>
                <a:cxn ang="0">
                  <a:pos x="9" y="36"/>
                </a:cxn>
                <a:cxn ang="0">
                  <a:pos x="11" y="69"/>
                </a:cxn>
                <a:cxn ang="0">
                  <a:pos x="75" y="127"/>
                </a:cxn>
                <a:cxn ang="0">
                  <a:pos x="91" y="133"/>
                </a:cxn>
                <a:cxn ang="0">
                  <a:pos x="93" y="132"/>
                </a:cxn>
                <a:cxn ang="0">
                  <a:pos x="109" y="124"/>
                </a:cxn>
                <a:cxn ang="0">
                  <a:pos x="135" y="92"/>
                </a:cxn>
                <a:cxn ang="0">
                  <a:pos x="135" y="180"/>
                </a:cxn>
                <a:cxn ang="0">
                  <a:pos x="141" y="210"/>
                </a:cxn>
                <a:cxn ang="0">
                  <a:pos x="141" y="400"/>
                </a:cxn>
                <a:cxn ang="0">
                  <a:pos x="165" y="423"/>
                </a:cxn>
                <a:cxn ang="0">
                  <a:pos x="190" y="399"/>
                </a:cxn>
                <a:cxn ang="0">
                  <a:pos x="197" y="399"/>
                </a:cxn>
                <a:cxn ang="0">
                  <a:pos x="220" y="423"/>
                </a:cxn>
                <a:cxn ang="0">
                  <a:pos x="244" y="400"/>
                </a:cxn>
                <a:cxn ang="0">
                  <a:pos x="244" y="210"/>
                </a:cxn>
                <a:cxn ang="0">
                  <a:pos x="250" y="180"/>
                </a:cxn>
                <a:cxn ang="0">
                  <a:pos x="250" y="104"/>
                </a:cxn>
                <a:cxn ang="0">
                  <a:pos x="260" y="187"/>
                </a:cxn>
                <a:cxn ang="0">
                  <a:pos x="285" y="211"/>
                </a:cxn>
                <a:cxn ang="0">
                  <a:pos x="309" y="188"/>
                </a:cxn>
                <a:cxn ang="0">
                  <a:pos x="243" y="0"/>
                </a:cxn>
                <a:cxn ang="0">
                  <a:pos x="243" y="0"/>
                </a:cxn>
                <a:cxn ang="0">
                  <a:pos x="243" y="0"/>
                </a:cxn>
              </a:cxnLst>
              <a:rect l="0" t="0" r="r" b="b"/>
              <a:pathLst>
                <a:path w="309" h="423">
                  <a:moveTo>
                    <a:pt x="243" y="0"/>
                  </a:moveTo>
                  <a:cubicBezTo>
                    <a:pt x="194" y="67"/>
                    <a:pt x="194" y="67"/>
                    <a:pt x="194" y="67"/>
                  </a:cubicBezTo>
                  <a:cubicBezTo>
                    <a:pt x="146" y="4"/>
                    <a:pt x="146" y="4"/>
                    <a:pt x="146" y="4"/>
                  </a:cubicBezTo>
                  <a:cubicBezTo>
                    <a:pt x="88" y="75"/>
                    <a:pt x="88" y="75"/>
                    <a:pt x="88" y="75"/>
                  </a:cubicBezTo>
                  <a:cubicBezTo>
                    <a:pt x="42" y="34"/>
                    <a:pt x="42" y="34"/>
                    <a:pt x="42" y="34"/>
                  </a:cubicBezTo>
                  <a:cubicBezTo>
                    <a:pt x="32" y="25"/>
                    <a:pt x="18" y="26"/>
                    <a:pt x="9" y="36"/>
                  </a:cubicBezTo>
                  <a:cubicBezTo>
                    <a:pt x="0" y="46"/>
                    <a:pt x="1" y="61"/>
                    <a:pt x="11" y="69"/>
                  </a:cubicBezTo>
                  <a:cubicBezTo>
                    <a:pt x="75" y="127"/>
                    <a:pt x="75" y="127"/>
                    <a:pt x="75" y="127"/>
                  </a:cubicBezTo>
                  <a:cubicBezTo>
                    <a:pt x="80" y="130"/>
                    <a:pt x="85" y="133"/>
                    <a:pt x="91" y="133"/>
                  </a:cubicBezTo>
                  <a:cubicBezTo>
                    <a:pt x="92" y="133"/>
                    <a:pt x="92" y="133"/>
                    <a:pt x="93" y="132"/>
                  </a:cubicBezTo>
                  <a:cubicBezTo>
                    <a:pt x="99" y="132"/>
                    <a:pt x="105" y="129"/>
                    <a:pt x="109" y="124"/>
                  </a:cubicBezTo>
                  <a:cubicBezTo>
                    <a:pt x="135" y="92"/>
                    <a:pt x="135" y="92"/>
                    <a:pt x="135" y="92"/>
                  </a:cubicBezTo>
                  <a:cubicBezTo>
                    <a:pt x="135" y="180"/>
                    <a:pt x="135" y="180"/>
                    <a:pt x="135" y="180"/>
                  </a:cubicBezTo>
                  <a:cubicBezTo>
                    <a:pt x="135" y="191"/>
                    <a:pt x="135" y="201"/>
                    <a:pt x="141" y="210"/>
                  </a:cubicBezTo>
                  <a:cubicBezTo>
                    <a:pt x="141" y="400"/>
                    <a:pt x="141" y="400"/>
                    <a:pt x="141" y="400"/>
                  </a:cubicBezTo>
                  <a:cubicBezTo>
                    <a:pt x="141" y="413"/>
                    <a:pt x="152" y="423"/>
                    <a:pt x="165" y="423"/>
                  </a:cubicBezTo>
                  <a:cubicBezTo>
                    <a:pt x="178" y="423"/>
                    <a:pt x="190" y="414"/>
                    <a:pt x="190" y="399"/>
                  </a:cubicBezTo>
                  <a:cubicBezTo>
                    <a:pt x="197" y="399"/>
                    <a:pt x="197" y="399"/>
                    <a:pt x="197" y="399"/>
                  </a:cubicBezTo>
                  <a:cubicBezTo>
                    <a:pt x="197" y="414"/>
                    <a:pt x="207" y="423"/>
                    <a:pt x="220" y="423"/>
                  </a:cubicBezTo>
                  <a:cubicBezTo>
                    <a:pt x="233" y="423"/>
                    <a:pt x="244" y="413"/>
                    <a:pt x="244" y="400"/>
                  </a:cubicBezTo>
                  <a:cubicBezTo>
                    <a:pt x="244" y="210"/>
                    <a:pt x="244" y="210"/>
                    <a:pt x="244" y="210"/>
                  </a:cubicBezTo>
                  <a:cubicBezTo>
                    <a:pt x="250" y="201"/>
                    <a:pt x="250" y="191"/>
                    <a:pt x="250" y="180"/>
                  </a:cubicBezTo>
                  <a:cubicBezTo>
                    <a:pt x="250" y="104"/>
                    <a:pt x="250" y="104"/>
                    <a:pt x="250" y="104"/>
                  </a:cubicBezTo>
                  <a:cubicBezTo>
                    <a:pt x="260" y="125"/>
                    <a:pt x="260" y="152"/>
                    <a:pt x="260" y="187"/>
                  </a:cubicBezTo>
                  <a:cubicBezTo>
                    <a:pt x="260" y="200"/>
                    <a:pt x="272" y="211"/>
                    <a:pt x="285" y="211"/>
                  </a:cubicBezTo>
                  <a:cubicBezTo>
                    <a:pt x="298" y="211"/>
                    <a:pt x="309" y="201"/>
                    <a:pt x="309" y="188"/>
                  </a:cubicBezTo>
                  <a:cubicBezTo>
                    <a:pt x="309" y="67"/>
                    <a:pt x="270" y="18"/>
                    <a:pt x="243" y="0"/>
                  </a:cubicBezTo>
                  <a:close/>
                  <a:moveTo>
                    <a:pt x="243" y="0"/>
                  </a:moveTo>
                  <a:cubicBezTo>
                    <a:pt x="243" y="0"/>
                    <a:pt x="243" y="0"/>
                    <a:pt x="243"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1" name="Freeform 8"/>
            <p:cNvSpPr>
              <a:spLocks noEditPoints="1"/>
            </p:cNvSpPr>
            <p:nvPr/>
          </p:nvSpPr>
          <p:spPr bwMode="auto">
            <a:xfrm>
              <a:off x="6038850" y="2824163"/>
              <a:ext cx="247650" cy="112713"/>
            </a:xfrm>
            <a:custGeom>
              <a:avLst/>
              <a:gdLst/>
              <a:ahLst/>
              <a:cxnLst>
                <a:cxn ang="0">
                  <a:pos x="65" y="2"/>
                </a:cxn>
                <a:cxn ang="0">
                  <a:pos x="51" y="8"/>
                </a:cxn>
                <a:cxn ang="0">
                  <a:pos x="37" y="0"/>
                </a:cxn>
                <a:cxn ang="0">
                  <a:pos x="23" y="8"/>
                </a:cxn>
                <a:cxn ang="0">
                  <a:pos x="10" y="3"/>
                </a:cxn>
                <a:cxn ang="0">
                  <a:pos x="3" y="3"/>
                </a:cxn>
                <a:cxn ang="0">
                  <a:pos x="0" y="9"/>
                </a:cxn>
                <a:cxn ang="0">
                  <a:pos x="0" y="26"/>
                </a:cxn>
                <a:cxn ang="0">
                  <a:pos x="3" y="31"/>
                </a:cxn>
                <a:cxn ang="0">
                  <a:pos x="9" y="32"/>
                </a:cxn>
                <a:cxn ang="0">
                  <a:pos x="25" y="27"/>
                </a:cxn>
                <a:cxn ang="0">
                  <a:pos x="37" y="33"/>
                </a:cxn>
                <a:cxn ang="0">
                  <a:pos x="50" y="27"/>
                </a:cxn>
                <a:cxn ang="0">
                  <a:pos x="66" y="32"/>
                </a:cxn>
                <a:cxn ang="0">
                  <a:pos x="71" y="31"/>
                </a:cxn>
                <a:cxn ang="0">
                  <a:pos x="73" y="25"/>
                </a:cxn>
                <a:cxn ang="0">
                  <a:pos x="73" y="8"/>
                </a:cxn>
                <a:cxn ang="0">
                  <a:pos x="71" y="3"/>
                </a:cxn>
                <a:cxn ang="0">
                  <a:pos x="65" y="2"/>
                </a:cxn>
                <a:cxn ang="0">
                  <a:pos x="65" y="2"/>
                </a:cxn>
                <a:cxn ang="0">
                  <a:pos x="65" y="2"/>
                </a:cxn>
              </a:cxnLst>
              <a:rect l="0" t="0" r="r" b="b"/>
              <a:pathLst>
                <a:path w="73" h="33">
                  <a:moveTo>
                    <a:pt x="65" y="2"/>
                  </a:moveTo>
                  <a:cubicBezTo>
                    <a:pt x="51" y="8"/>
                    <a:pt x="51" y="8"/>
                    <a:pt x="51" y="8"/>
                  </a:cubicBezTo>
                  <a:cubicBezTo>
                    <a:pt x="49" y="3"/>
                    <a:pt x="43" y="0"/>
                    <a:pt x="37" y="0"/>
                  </a:cubicBezTo>
                  <a:cubicBezTo>
                    <a:pt x="31" y="0"/>
                    <a:pt x="26" y="4"/>
                    <a:pt x="23" y="8"/>
                  </a:cubicBezTo>
                  <a:cubicBezTo>
                    <a:pt x="10" y="3"/>
                    <a:pt x="10" y="3"/>
                    <a:pt x="10" y="3"/>
                  </a:cubicBezTo>
                  <a:cubicBezTo>
                    <a:pt x="8" y="2"/>
                    <a:pt x="5" y="2"/>
                    <a:pt x="3" y="3"/>
                  </a:cubicBezTo>
                  <a:cubicBezTo>
                    <a:pt x="1" y="4"/>
                    <a:pt x="0" y="6"/>
                    <a:pt x="0" y="9"/>
                  </a:cubicBezTo>
                  <a:cubicBezTo>
                    <a:pt x="0" y="26"/>
                    <a:pt x="0" y="26"/>
                    <a:pt x="0" y="26"/>
                  </a:cubicBezTo>
                  <a:cubicBezTo>
                    <a:pt x="0" y="28"/>
                    <a:pt x="1" y="30"/>
                    <a:pt x="3" y="31"/>
                  </a:cubicBezTo>
                  <a:cubicBezTo>
                    <a:pt x="4" y="32"/>
                    <a:pt x="7" y="33"/>
                    <a:pt x="9" y="32"/>
                  </a:cubicBezTo>
                  <a:cubicBezTo>
                    <a:pt x="14" y="30"/>
                    <a:pt x="21" y="28"/>
                    <a:pt x="25" y="27"/>
                  </a:cubicBezTo>
                  <a:cubicBezTo>
                    <a:pt x="28" y="31"/>
                    <a:pt x="33" y="33"/>
                    <a:pt x="37" y="33"/>
                  </a:cubicBezTo>
                  <a:cubicBezTo>
                    <a:pt x="42" y="33"/>
                    <a:pt x="47" y="30"/>
                    <a:pt x="50" y="27"/>
                  </a:cubicBezTo>
                  <a:cubicBezTo>
                    <a:pt x="54" y="28"/>
                    <a:pt x="61" y="30"/>
                    <a:pt x="66" y="32"/>
                  </a:cubicBezTo>
                  <a:cubicBezTo>
                    <a:pt x="68" y="32"/>
                    <a:pt x="69" y="32"/>
                    <a:pt x="71" y="31"/>
                  </a:cubicBezTo>
                  <a:cubicBezTo>
                    <a:pt x="73" y="30"/>
                    <a:pt x="73" y="28"/>
                    <a:pt x="73" y="25"/>
                  </a:cubicBezTo>
                  <a:cubicBezTo>
                    <a:pt x="73" y="8"/>
                    <a:pt x="73" y="8"/>
                    <a:pt x="73" y="8"/>
                  </a:cubicBezTo>
                  <a:cubicBezTo>
                    <a:pt x="73" y="6"/>
                    <a:pt x="73" y="4"/>
                    <a:pt x="71" y="3"/>
                  </a:cubicBezTo>
                  <a:cubicBezTo>
                    <a:pt x="69" y="2"/>
                    <a:pt x="67" y="2"/>
                    <a:pt x="65" y="2"/>
                  </a:cubicBezTo>
                  <a:close/>
                  <a:moveTo>
                    <a:pt x="65" y="2"/>
                  </a:moveTo>
                  <a:cubicBezTo>
                    <a:pt x="65" y="2"/>
                    <a:pt x="65" y="2"/>
                    <a:pt x="65"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33" name="Rectangle 32">
            <a:extLst>
              <a:ext uri="{FF2B5EF4-FFF2-40B4-BE49-F238E27FC236}">
                <a16:creationId xmlns:a16="http://schemas.microsoft.com/office/drawing/2014/main" id="{DF8D13D9-D706-4A21-BEA1-065CD4F2DA0B}"/>
              </a:ext>
            </a:extLst>
          </p:cNvPr>
          <p:cNvSpPr/>
          <p:nvPr/>
        </p:nvSpPr>
        <p:spPr>
          <a:xfrm>
            <a:off x="3706313" y="1802167"/>
            <a:ext cx="6846071" cy="3539430"/>
          </a:xfrm>
          <a:prstGeom prst="rect">
            <a:avLst/>
          </a:prstGeom>
        </p:spPr>
        <p:txBody>
          <a:bodyPr wrap="square">
            <a:spAutoFit/>
          </a:bodyPr>
          <a:lstStyle/>
          <a:p>
            <a:r>
              <a:rPr lang="en-US" sz="2800" dirty="0">
                <a:solidFill>
                  <a:schemeClr val="accent1">
                    <a:lumMod val="75000"/>
                  </a:schemeClr>
                </a:solidFill>
              </a:rPr>
              <a:t>Implementation of system means putting up system on user’s site. Therefore, the system requires periodic maintenance. Maintenance can be for software or hardware. User priorities, changes in organizational requirements or changes in environmental factors call for system enhancements. This is very crucial for system’s life.</a:t>
            </a:r>
            <a:endParaRPr lang="en-IN" sz="2800" dirty="0">
              <a:solidFill>
                <a:schemeClr val="accent1">
                  <a:lumMod val="75000"/>
                </a:schemeClr>
              </a:solidFill>
            </a:endParaRPr>
          </a:p>
        </p:txBody>
      </p:sp>
    </p:spTree>
    <p:extLst>
      <p:ext uri="{BB962C8B-B14F-4D97-AF65-F5344CB8AC3E}">
        <p14:creationId xmlns:p14="http://schemas.microsoft.com/office/powerpoint/2010/main" val="794096652"/>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5124471" y="2836501"/>
            <a:ext cx="3459024" cy="1015663"/>
          </a:xfrm>
          <a:prstGeom prst="rect">
            <a:avLst/>
          </a:prstGeom>
          <a:noFill/>
        </p:spPr>
        <p:txBody>
          <a:bodyPr wrap="none" rtlCol="0">
            <a:spAutoFit/>
          </a:bodyPr>
          <a:lstStyle/>
          <a:p>
            <a:r>
              <a:rPr lang="en-US" sz="6000" b="1" cap="all" dirty="0">
                <a:solidFill>
                  <a:schemeClr val="accent3"/>
                </a:solidFill>
              </a:rPr>
              <a:t>TEST CASE</a:t>
            </a:r>
            <a:endParaRPr lang="en-US" sz="6000" b="1" dirty="0">
              <a:solidFill>
                <a:schemeClr val="accent3"/>
              </a:solidFill>
            </a:endParaRP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327358"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3718137"/>
            <a:ext cx="1480803" cy="755651"/>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877591744"/>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C136B7D2-B98C-44FD-8D04-7EC62A564975}" type="slidenum">
              <a:rPr lang="en-US" smtClean="0"/>
              <a:pPr/>
              <a:t>17</a:t>
            </a:fld>
            <a:endParaRPr lang="en-US" dirty="0"/>
          </a:p>
        </p:txBody>
      </p:sp>
      <p:grpSp>
        <p:nvGrpSpPr>
          <p:cNvPr id="15" name="Group 26"/>
          <p:cNvGrpSpPr/>
          <p:nvPr/>
        </p:nvGrpSpPr>
        <p:grpSpPr>
          <a:xfrm flipH="1">
            <a:off x="1048027" y="1649226"/>
            <a:ext cx="2206367" cy="4016716"/>
            <a:chOff x="5507038" y="2414588"/>
            <a:chExt cx="1052513" cy="1916113"/>
          </a:xfrm>
          <a:solidFill>
            <a:schemeClr val="tx2">
              <a:lumMod val="75000"/>
              <a:lumOff val="25000"/>
            </a:schemeClr>
          </a:solidFill>
        </p:grpSpPr>
        <p:sp>
          <p:nvSpPr>
            <p:cNvPr id="28" name="Freeform 6"/>
            <p:cNvSpPr>
              <a:spLocks noEditPoints="1"/>
            </p:cNvSpPr>
            <p:nvPr/>
          </p:nvSpPr>
          <p:spPr bwMode="auto">
            <a:xfrm>
              <a:off x="5970588" y="2414588"/>
              <a:ext cx="395288" cy="395288"/>
            </a:xfrm>
            <a:custGeom>
              <a:avLst/>
              <a:gdLst/>
              <a:ahLst/>
              <a:cxnLst>
                <a:cxn ang="0">
                  <a:pos x="116" y="58"/>
                </a:cxn>
                <a:cxn ang="0">
                  <a:pos x="58" y="116"/>
                </a:cxn>
                <a:cxn ang="0">
                  <a:pos x="0" y="58"/>
                </a:cxn>
                <a:cxn ang="0">
                  <a:pos x="58" y="0"/>
                </a:cxn>
                <a:cxn ang="0">
                  <a:pos x="116" y="58"/>
                </a:cxn>
                <a:cxn ang="0">
                  <a:pos x="116" y="58"/>
                </a:cxn>
                <a:cxn ang="0">
                  <a:pos x="116" y="58"/>
                </a:cxn>
              </a:cxnLst>
              <a:rect l="0" t="0" r="r" b="b"/>
              <a:pathLst>
                <a:path w="116" h="116">
                  <a:moveTo>
                    <a:pt x="116" y="58"/>
                  </a:moveTo>
                  <a:cubicBezTo>
                    <a:pt x="116" y="90"/>
                    <a:pt x="90" y="116"/>
                    <a:pt x="58" y="116"/>
                  </a:cubicBezTo>
                  <a:cubicBezTo>
                    <a:pt x="26" y="116"/>
                    <a:pt x="0" y="90"/>
                    <a:pt x="0" y="58"/>
                  </a:cubicBezTo>
                  <a:cubicBezTo>
                    <a:pt x="0" y="26"/>
                    <a:pt x="26" y="0"/>
                    <a:pt x="58" y="0"/>
                  </a:cubicBezTo>
                  <a:cubicBezTo>
                    <a:pt x="90" y="0"/>
                    <a:pt x="116" y="26"/>
                    <a:pt x="116" y="58"/>
                  </a:cubicBezTo>
                  <a:close/>
                  <a:moveTo>
                    <a:pt x="116" y="58"/>
                  </a:moveTo>
                  <a:cubicBezTo>
                    <a:pt x="116" y="58"/>
                    <a:pt x="116" y="58"/>
                    <a:pt x="116" y="5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9" name="Freeform 7"/>
            <p:cNvSpPr>
              <a:spLocks noEditPoints="1"/>
            </p:cNvSpPr>
            <p:nvPr/>
          </p:nvSpPr>
          <p:spPr bwMode="auto">
            <a:xfrm>
              <a:off x="5507038" y="2887663"/>
              <a:ext cx="1052513" cy="1443038"/>
            </a:xfrm>
            <a:custGeom>
              <a:avLst/>
              <a:gdLst/>
              <a:ahLst/>
              <a:cxnLst>
                <a:cxn ang="0">
                  <a:pos x="243" y="0"/>
                </a:cxn>
                <a:cxn ang="0">
                  <a:pos x="194" y="67"/>
                </a:cxn>
                <a:cxn ang="0">
                  <a:pos x="146" y="4"/>
                </a:cxn>
                <a:cxn ang="0">
                  <a:pos x="88" y="75"/>
                </a:cxn>
                <a:cxn ang="0">
                  <a:pos x="42" y="34"/>
                </a:cxn>
                <a:cxn ang="0">
                  <a:pos x="9" y="36"/>
                </a:cxn>
                <a:cxn ang="0">
                  <a:pos x="11" y="69"/>
                </a:cxn>
                <a:cxn ang="0">
                  <a:pos x="75" y="127"/>
                </a:cxn>
                <a:cxn ang="0">
                  <a:pos x="91" y="133"/>
                </a:cxn>
                <a:cxn ang="0">
                  <a:pos x="93" y="132"/>
                </a:cxn>
                <a:cxn ang="0">
                  <a:pos x="109" y="124"/>
                </a:cxn>
                <a:cxn ang="0">
                  <a:pos x="135" y="92"/>
                </a:cxn>
                <a:cxn ang="0">
                  <a:pos x="135" y="180"/>
                </a:cxn>
                <a:cxn ang="0">
                  <a:pos x="141" y="210"/>
                </a:cxn>
                <a:cxn ang="0">
                  <a:pos x="141" y="400"/>
                </a:cxn>
                <a:cxn ang="0">
                  <a:pos x="165" y="423"/>
                </a:cxn>
                <a:cxn ang="0">
                  <a:pos x="190" y="399"/>
                </a:cxn>
                <a:cxn ang="0">
                  <a:pos x="197" y="399"/>
                </a:cxn>
                <a:cxn ang="0">
                  <a:pos x="220" y="423"/>
                </a:cxn>
                <a:cxn ang="0">
                  <a:pos x="244" y="400"/>
                </a:cxn>
                <a:cxn ang="0">
                  <a:pos x="244" y="210"/>
                </a:cxn>
                <a:cxn ang="0">
                  <a:pos x="250" y="180"/>
                </a:cxn>
                <a:cxn ang="0">
                  <a:pos x="250" y="104"/>
                </a:cxn>
                <a:cxn ang="0">
                  <a:pos x="260" y="187"/>
                </a:cxn>
                <a:cxn ang="0">
                  <a:pos x="285" y="211"/>
                </a:cxn>
                <a:cxn ang="0">
                  <a:pos x="309" y="188"/>
                </a:cxn>
                <a:cxn ang="0">
                  <a:pos x="243" y="0"/>
                </a:cxn>
                <a:cxn ang="0">
                  <a:pos x="243" y="0"/>
                </a:cxn>
                <a:cxn ang="0">
                  <a:pos x="243" y="0"/>
                </a:cxn>
              </a:cxnLst>
              <a:rect l="0" t="0" r="r" b="b"/>
              <a:pathLst>
                <a:path w="309" h="423">
                  <a:moveTo>
                    <a:pt x="243" y="0"/>
                  </a:moveTo>
                  <a:cubicBezTo>
                    <a:pt x="194" y="67"/>
                    <a:pt x="194" y="67"/>
                    <a:pt x="194" y="67"/>
                  </a:cubicBezTo>
                  <a:cubicBezTo>
                    <a:pt x="146" y="4"/>
                    <a:pt x="146" y="4"/>
                    <a:pt x="146" y="4"/>
                  </a:cubicBezTo>
                  <a:cubicBezTo>
                    <a:pt x="88" y="75"/>
                    <a:pt x="88" y="75"/>
                    <a:pt x="88" y="75"/>
                  </a:cubicBezTo>
                  <a:cubicBezTo>
                    <a:pt x="42" y="34"/>
                    <a:pt x="42" y="34"/>
                    <a:pt x="42" y="34"/>
                  </a:cubicBezTo>
                  <a:cubicBezTo>
                    <a:pt x="32" y="25"/>
                    <a:pt x="18" y="26"/>
                    <a:pt x="9" y="36"/>
                  </a:cubicBezTo>
                  <a:cubicBezTo>
                    <a:pt x="0" y="46"/>
                    <a:pt x="1" y="61"/>
                    <a:pt x="11" y="69"/>
                  </a:cubicBezTo>
                  <a:cubicBezTo>
                    <a:pt x="75" y="127"/>
                    <a:pt x="75" y="127"/>
                    <a:pt x="75" y="127"/>
                  </a:cubicBezTo>
                  <a:cubicBezTo>
                    <a:pt x="80" y="130"/>
                    <a:pt x="85" y="133"/>
                    <a:pt x="91" y="133"/>
                  </a:cubicBezTo>
                  <a:cubicBezTo>
                    <a:pt x="92" y="133"/>
                    <a:pt x="92" y="133"/>
                    <a:pt x="93" y="132"/>
                  </a:cubicBezTo>
                  <a:cubicBezTo>
                    <a:pt x="99" y="132"/>
                    <a:pt x="105" y="129"/>
                    <a:pt x="109" y="124"/>
                  </a:cubicBezTo>
                  <a:cubicBezTo>
                    <a:pt x="135" y="92"/>
                    <a:pt x="135" y="92"/>
                    <a:pt x="135" y="92"/>
                  </a:cubicBezTo>
                  <a:cubicBezTo>
                    <a:pt x="135" y="180"/>
                    <a:pt x="135" y="180"/>
                    <a:pt x="135" y="180"/>
                  </a:cubicBezTo>
                  <a:cubicBezTo>
                    <a:pt x="135" y="191"/>
                    <a:pt x="135" y="201"/>
                    <a:pt x="141" y="210"/>
                  </a:cubicBezTo>
                  <a:cubicBezTo>
                    <a:pt x="141" y="400"/>
                    <a:pt x="141" y="400"/>
                    <a:pt x="141" y="400"/>
                  </a:cubicBezTo>
                  <a:cubicBezTo>
                    <a:pt x="141" y="413"/>
                    <a:pt x="152" y="423"/>
                    <a:pt x="165" y="423"/>
                  </a:cubicBezTo>
                  <a:cubicBezTo>
                    <a:pt x="178" y="423"/>
                    <a:pt x="190" y="414"/>
                    <a:pt x="190" y="399"/>
                  </a:cubicBezTo>
                  <a:cubicBezTo>
                    <a:pt x="197" y="399"/>
                    <a:pt x="197" y="399"/>
                    <a:pt x="197" y="399"/>
                  </a:cubicBezTo>
                  <a:cubicBezTo>
                    <a:pt x="197" y="414"/>
                    <a:pt x="207" y="423"/>
                    <a:pt x="220" y="423"/>
                  </a:cubicBezTo>
                  <a:cubicBezTo>
                    <a:pt x="233" y="423"/>
                    <a:pt x="244" y="413"/>
                    <a:pt x="244" y="400"/>
                  </a:cubicBezTo>
                  <a:cubicBezTo>
                    <a:pt x="244" y="210"/>
                    <a:pt x="244" y="210"/>
                    <a:pt x="244" y="210"/>
                  </a:cubicBezTo>
                  <a:cubicBezTo>
                    <a:pt x="250" y="201"/>
                    <a:pt x="250" y="191"/>
                    <a:pt x="250" y="180"/>
                  </a:cubicBezTo>
                  <a:cubicBezTo>
                    <a:pt x="250" y="104"/>
                    <a:pt x="250" y="104"/>
                    <a:pt x="250" y="104"/>
                  </a:cubicBezTo>
                  <a:cubicBezTo>
                    <a:pt x="260" y="125"/>
                    <a:pt x="260" y="152"/>
                    <a:pt x="260" y="187"/>
                  </a:cubicBezTo>
                  <a:cubicBezTo>
                    <a:pt x="260" y="200"/>
                    <a:pt x="272" y="211"/>
                    <a:pt x="285" y="211"/>
                  </a:cubicBezTo>
                  <a:cubicBezTo>
                    <a:pt x="298" y="211"/>
                    <a:pt x="309" y="201"/>
                    <a:pt x="309" y="188"/>
                  </a:cubicBezTo>
                  <a:cubicBezTo>
                    <a:pt x="309" y="67"/>
                    <a:pt x="270" y="18"/>
                    <a:pt x="243" y="0"/>
                  </a:cubicBezTo>
                  <a:close/>
                  <a:moveTo>
                    <a:pt x="243" y="0"/>
                  </a:moveTo>
                  <a:cubicBezTo>
                    <a:pt x="243" y="0"/>
                    <a:pt x="243" y="0"/>
                    <a:pt x="243"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1" name="Freeform 8"/>
            <p:cNvSpPr>
              <a:spLocks noEditPoints="1"/>
            </p:cNvSpPr>
            <p:nvPr/>
          </p:nvSpPr>
          <p:spPr bwMode="auto">
            <a:xfrm>
              <a:off x="6038850" y="2824163"/>
              <a:ext cx="247650" cy="112713"/>
            </a:xfrm>
            <a:custGeom>
              <a:avLst/>
              <a:gdLst/>
              <a:ahLst/>
              <a:cxnLst>
                <a:cxn ang="0">
                  <a:pos x="65" y="2"/>
                </a:cxn>
                <a:cxn ang="0">
                  <a:pos x="51" y="8"/>
                </a:cxn>
                <a:cxn ang="0">
                  <a:pos x="37" y="0"/>
                </a:cxn>
                <a:cxn ang="0">
                  <a:pos x="23" y="8"/>
                </a:cxn>
                <a:cxn ang="0">
                  <a:pos x="10" y="3"/>
                </a:cxn>
                <a:cxn ang="0">
                  <a:pos x="3" y="3"/>
                </a:cxn>
                <a:cxn ang="0">
                  <a:pos x="0" y="9"/>
                </a:cxn>
                <a:cxn ang="0">
                  <a:pos x="0" y="26"/>
                </a:cxn>
                <a:cxn ang="0">
                  <a:pos x="3" y="31"/>
                </a:cxn>
                <a:cxn ang="0">
                  <a:pos x="9" y="32"/>
                </a:cxn>
                <a:cxn ang="0">
                  <a:pos x="25" y="27"/>
                </a:cxn>
                <a:cxn ang="0">
                  <a:pos x="37" y="33"/>
                </a:cxn>
                <a:cxn ang="0">
                  <a:pos x="50" y="27"/>
                </a:cxn>
                <a:cxn ang="0">
                  <a:pos x="66" y="32"/>
                </a:cxn>
                <a:cxn ang="0">
                  <a:pos x="71" y="31"/>
                </a:cxn>
                <a:cxn ang="0">
                  <a:pos x="73" y="25"/>
                </a:cxn>
                <a:cxn ang="0">
                  <a:pos x="73" y="8"/>
                </a:cxn>
                <a:cxn ang="0">
                  <a:pos x="71" y="3"/>
                </a:cxn>
                <a:cxn ang="0">
                  <a:pos x="65" y="2"/>
                </a:cxn>
                <a:cxn ang="0">
                  <a:pos x="65" y="2"/>
                </a:cxn>
                <a:cxn ang="0">
                  <a:pos x="65" y="2"/>
                </a:cxn>
              </a:cxnLst>
              <a:rect l="0" t="0" r="r" b="b"/>
              <a:pathLst>
                <a:path w="73" h="33">
                  <a:moveTo>
                    <a:pt x="65" y="2"/>
                  </a:moveTo>
                  <a:cubicBezTo>
                    <a:pt x="51" y="8"/>
                    <a:pt x="51" y="8"/>
                    <a:pt x="51" y="8"/>
                  </a:cubicBezTo>
                  <a:cubicBezTo>
                    <a:pt x="49" y="3"/>
                    <a:pt x="43" y="0"/>
                    <a:pt x="37" y="0"/>
                  </a:cubicBezTo>
                  <a:cubicBezTo>
                    <a:pt x="31" y="0"/>
                    <a:pt x="26" y="4"/>
                    <a:pt x="23" y="8"/>
                  </a:cubicBezTo>
                  <a:cubicBezTo>
                    <a:pt x="10" y="3"/>
                    <a:pt x="10" y="3"/>
                    <a:pt x="10" y="3"/>
                  </a:cubicBezTo>
                  <a:cubicBezTo>
                    <a:pt x="8" y="2"/>
                    <a:pt x="5" y="2"/>
                    <a:pt x="3" y="3"/>
                  </a:cubicBezTo>
                  <a:cubicBezTo>
                    <a:pt x="1" y="4"/>
                    <a:pt x="0" y="6"/>
                    <a:pt x="0" y="9"/>
                  </a:cubicBezTo>
                  <a:cubicBezTo>
                    <a:pt x="0" y="26"/>
                    <a:pt x="0" y="26"/>
                    <a:pt x="0" y="26"/>
                  </a:cubicBezTo>
                  <a:cubicBezTo>
                    <a:pt x="0" y="28"/>
                    <a:pt x="1" y="30"/>
                    <a:pt x="3" y="31"/>
                  </a:cubicBezTo>
                  <a:cubicBezTo>
                    <a:pt x="4" y="32"/>
                    <a:pt x="7" y="33"/>
                    <a:pt x="9" y="32"/>
                  </a:cubicBezTo>
                  <a:cubicBezTo>
                    <a:pt x="14" y="30"/>
                    <a:pt x="21" y="28"/>
                    <a:pt x="25" y="27"/>
                  </a:cubicBezTo>
                  <a:cubicBezTo>
                    <a:pt x="28" y="31"/>
                    <a:pt x="33" y="33"/>
                    <a:pt x="37" y="33"/>
                  </a:cubicBezTo>
                  <a:cubicBezTo>
                    <a:pt x="42" y="33"/>
                    <a:pt x="47" y="30"/>
                    <a:pt x="50" y="27"/>
                  </a:cubicBezTo>
                  <a:cubicBezTo>
                    <a:pt x="54" y="28"/>
                    <a:pt x="61" y="30"/>
                    <a:pt x="66" y="32"/>
                  </a:cubicBezTo>
                  <a:cubicBezTo>
                    <a:pt x="68" y="32"/>
                    <a:pt x="69" y="32"/>
                    <a:pt x="71" y="31"/>
                  </a:cubicBezTo>
                  <a:cubicBezTo>
                    <a:pt x="73" y="30"/>
                    <a:pt x="73" y="28"/>
                    <a:pt x="73" y="25"/>
                  </a:cubicBezTo>
                  <a:cubicBezTo>
                    <a:pt x="73" y="8"/>
                    <a:pt x="73" y="8"/>
                    <a:pt x="73" y="8"/>
                  </a:cubicBezTo>
                  <a:cubicBezTo>
                    <a:pt x="73" y="6"/>
                    <a:pt x="73" y="4"/>
                    <a:pt x="71" y="3"/>
                  </a:cubicBezTo>
                  <a:cubicBezTo>
                    <a:pt x="69" y="2"/>
                    <a:pt x="67" y="2"/>
                    <a:pt x="65" y="2"/>
                  </a:cubicBezTo>
                  <a:close/>
                  <a:moveTo>
                    <a:pt x="65" y="2"/>
                  </a:moveTo>
                  <a:cubicBezTo>
                    <a:pt x="65" y="2"/>
                    <a:pt x="65" y="2"/>
                    <a:pt x="65"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33" name="Rectangle 32">
            <a:extLst>
              <a:ext uri="{FF2B5EF4-FFF2-40B4-BE49-F238E27FC236}">
                <a16:creationId xmlns:a16="http://schemas.microsoft.com/office/drawing/2014/main" id="{DF8D13D9-D706-4A21-BEA1-065CD4F2DA0B}"/>
              </a:ext>
            </a:extLst>
          </p:cNvPr>
          <p:cNvSpPr/>
          <p:nvPr/>
        </p:nvSpPr>
        <p:spPr>
          <a:xfrm>
            <a:off x="3302493" y="452761"/>
            <a:ext cx="8708994" cy="2000548"/>
          </a:xfrm>
          <a:prstGeom prst="rect">
            <a:avLst/>
          </a:prstGeom>
        </p:spPr>
        <p:txBody>
          <a:bodyPr wrap="square">
            <a:spAutoFit/>
          </a:bodyPr>
          <a:lstStyle/>
          <a:p>
            <a:r>
              <a:rPr lang="en-US" sz="2400" dirty="0">
                <a:solidFill>
                  <a:schemeClr val="accent1">
                    <a:lumMod val="75000"/>
                  </a:schemeClr>
                </a:solidFill>
              </a:rPr>
              <a:t>It describes an input description and an expected output description. These are derived during all phases of the development cycle. It helps in determining expected results before running a test case. </a:t>
            </a:r>
            <a:endParaRPr lang="en-IN" sz="2400" dirty="0">
              <a:solidFill>
                <a:schemeClr val="accent1">
                  <a:lumMod val="75000"/>
                </a:schemeClr>
              </a:solidFill>
            </a:endParaRPr>
          </a:p>
          <a:p>
            <a:r>
              <a:rPr lang="en-US" sz="2400" dirty="0">
                <a:solidFill>
                  <a:schemeClr val="accent1">
                    <a:lumMod val="75000"/>
                  </a:schemeClr>
                </a:solidFill>
              </a:rPr>
              <a:t>Some of the test cases for this project are:</a:t>
            </a:r>
            <a:endParaRPr lang="en-IN" sz="2400" dirty="0">
              <a:solidFill>
                <a:schemeClr val="accent1">
                  <a:lumMod val="75000"/>
                </a:schemeClr>
              </a:solidFill>
            </a:endParaRPr>
          </a:p>
          <a:p>
            <a:endParaRPr lang="en-IN" sz="2800" dirty="0">
              <a:solidFill>
                <a:schemeClr val="accent1">
                  <a:lumMod val="75000"/>
                </a:schemeClr>
              </a:solidFill>
            </a:endParaRPr>
          </a:p>
        </p:txBody>
      </p:sp>
      <p:pic>
        <p:nvPicPr>
          <p:cNvPr id="8" name="Picture 7">
            <a:extLst>
              <a:ext uri="{FF2B5EF4-FFF2-40B4-BE49-F238E27FC236}">
                <a16:creationId xmlns:a16="http://schemas.microsoft.com/office/drawing/2014/main" id="{A74B17F4-AD32-4A0C-A76D-B5B8C994E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673" y="2262372"/>
            <a:ext cx="6494487" cy="42846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097455513"/>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4296792" y="2623804"/>
            <a:ext cx="6244877" cy="1754326"/>
          </a:xfrm>
          <a:prstGeom prst="rect">
            <a:avLst/>
          </a:prstGeom>
          <a:noFill/>
        </p:spPr>
        <p:txBody>
          <a:bodyPr wrap="square" rtlCol="0">
            <a:spAutoFit/>
          </a:bodyPr>
          <a:lstStyle/>
          <a:p>
            <a:pPr algn="ctr"/>
            <a:r>
              <a:rPr lang="en-US" sz="5400" b="1" dirty="0">
                <a:solidFill>
                  <a:schemeClr val="accent3"/>
                </a:solidFill>
              </a:rPr>
              <a:t>SCOPE OF FUTURE</a:t>
            </a:r>
          </a:p>
          <a:p>
            <a:pPr algn="ctr"/>
            <a:r>
              <a:rPr lang="en-US" sz="5400" b="1" dirty="0">
                <a:solidFill>
                  <a:schemeClr val="accent3"/>
                </a:solidFill>
              </a:rPr>
              <a:t> APPLICATION</a:t>
            </a: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327358"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3718137"/>
            <a:ext cx="1480803" cy="755651"/>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713135571"/>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65054" y="216579"/>
            <a:ext cx="7518400" cy="471365"/>
          </a:xfrm>
        </p:spPr>
        <p:txBody>
          <a:bodyPr/>
          <a:lstStyle/>
          <a:p>
            <a:r>
              <a:rPr lang="en-US" sz="2800" dirty="0"/>
              <a:t>We can hereby conclude that: </a:t>
            </a:r>
            <a:endParaRPr lang="en-IN" sz="2800" dirty="0"/>
          </a:p>
        </p:txBody>
      </p:sp>
      <p:sp>
        <p:nvSpPr>
          <p:cNvPr id="62" name="Slide Number Placeholder 61"/>
          <p:cNvSpPr>
            <a:spLocks noGrp="1"/>
          </p:cNvSpPr>
          <p:nvPr>
            <p:ph type="sldNum" sz="quarter" idx="12"/>
          </p:nvPr>
        </p:nvSpPr>
        <p:spPr/>
        <p:txBody>
          <a:bodyPr/>
          <a:lstStyle/>
          <a:p>
            <a:fld id="{C136B7D2-B98C-44FD-8D04-7EC62A564975}" type="slidenum">
              <a:rPr lang="en-US" smtClean="0"/>
              <a:pPr/>
              <a:t>19</a:t>
            </a:fld>
            <a:endParaRPr lang="en-US" dirty="0"/>
          </a:p>
        </p:txBody>
      </p:sp>
      <p:grpSp>
        <p:nvGrpSpPr>
          <p:cNvPr id="2" name="Group 132"/>
          <p:cNvGrpSpPr/>
          <p:nvPr/>
        </p:nvGrpSpPr>
        <p:grpSpPr>
          <a:xfrm>
            <a:off x="5480817" y="1701800"/>
            <a:ext cx="1230369" cy="4224597"/>
            <a:chOff x="4110612" y="1340926"/>
            <a:chExt cx="922777" cy="3168448"/>
          </a:xfrm>
        </p:grpSpPr>
        <p:sp>
          <p:nvSpPr>
            <p:cNvPr id="2061" name="Freeform 13"/>
            <p:cNvSpPr>
              <a:spLocks/>
            </p:cNvSpPr>
            <p:nvPr/>
          </p:nvSpPr>
          <p:spPr bwMode="auto">
            <a:xfrm>
              <a:off x="4110612" y="1340926"/>
              <a:ext cx="922777" cy="3168448"/>
            </a:xfrm>
            <a:custGeom>
              <a:avLst/>
              <a:gdLst/>
              <a:ahLst/>
              <a:cxnLst>
                <a:cxn ang="0">
                  <a:pos x="102" y="0"/>
                </a:cxn>
                <a:cxn ang="0">
                  <a:pos x="144" y="41"/>
                </a:cxn>
                <a:cxn ang="0">
                  <a:pos x="140" y="85"/>
                </a:cxn>
                <a:cxn ang="0">
                  <a:pos x="136" y="92"/>
                </a:cxn>
                <a:cxn ang="0">
                  <a:pos x="131" y="113"/>
                </a:cxn>
                <a:cxn ang="0">
                  <a:pos x="124" y="124"/>
                </a:cxn>
                <a:cxn ang="0">
                  <a:pos x="132" y="139"/>
                </a:cxn>
                <a:cxn ang="0">
                  <a:pos x="168" y="154"/>
                </a:cxn>
                <a:cxn ang="0">
                  <a:pos x="194" y="179"/>
                </a:cxn>
                <a:cxn ang="0">
                  <a:pos x="220" y="221"/>
                </a:cxn>
                <a:cxn ang="0">
                  <a:pos x="242" y="268"/>
                </a:cxn>
                <a:cxn ang="0">
                  <a:pos x="200" y="292"/>
                </a:cxn>
                <a:cxn ang="0">
                  <a:pos x="181" y="284"/>
                </a:cxn>
                <a:cxn ang="0">
                  <a:pos x="194" y="361"/>
                </a:cxn>
                <a:cxn ang="0">
                  <a:pos x="203" y="440"/>
                </a:cxn>
                <a:cxn ang="0">
                  <a:pos x="188" y="448"/>
                </a:cxn>
                <a:cxn ang="0">
                  <a:pos x="176" y="549"/>
                </a:cxn>
                <a:cxn ang="0">
                  <a:pos x="162" y="646"/>
                </a:cxn>
                <a:cxn ang="0">
                  <a:pos x="160" y="707"/>
                </a:cxn>
                <a:cxn ang="0">
                  <a:pos x="188" y="746"/>
                </a:cxn>
                <a:cxn ang="0">
                  <a:pos x="221" y="753"/>
                </a:cxn>
                <a:cxn ang="0">
                  <a:pos x="217" y="768"/>
                </a:cxn>
                <a:cxn ang="0">
                  <a:pos x="165" y="763"/>
                </a:cxn>
                <a:cxn ang="0">
                  <a:pos x="146" y="755"/>
                </a:cxn>
                <a:cxn ang="0">
                  <a:pos x="132" y="765"/>
                </a:cxn>
                <a:cxn ang="0">
                  <a:pos x="112" y="753"/>
                </a:cxn>
                <a:cxn ang="0">
                  <a:pos x="109" y="720"/>
                </a:cxn>
                <a:cxn ang="0">
                  <a:pos x="113" y="683"/>
                </a:cxn>
                <a:cxn ang="0">
                  <a:pos x="106" y="629"/>
                </a:cxn>
                <a:cxn ang="0">
                  <a:pos x="106" y="585"/>
                </a:cxn>
                <a:cxn ang="0">
                  <a:pos x="111" y="544"/>
                </a:cxn>
                <a:cxn ang="0">
                  <a:pos x="110" y="516"/>
                </a:cxn>
                <a:cxn ang="0">
                  <a:pos x="95" y="594"/>
                </a:cxn>
                <a:cxn ang="0">
                  <a:pos x="87" y="685"/>
                </a:cxn>
                <a:cxn ang="0">
                  <a:pos x="73" y="742"/>
                </a:cxn>
                <a:cxn ang="0">
                  <a:pos x="68" y="767"/>
                </a:cxn>
                <a:cxn ang="0">
                  <a:pos x="75" y="798"/>
                </a:cxn>
                <a:cxn ang="0">
                  <a:pos x="69" y="843"/>
                </a:cxn>
                <a:cxn ang="0">
                  <a:pos x="30" y="816"/>
                </a:cxn>
                <a:cxn ang="0">
                  <a:pos x="27" y="772"/>
                </a:cxn>
                <a:cxn ang="0">
                  <a:pos x="22" y="738"/>
                </a:cxn>
                <a:cxn ang="0">
                  <a:pos x="22" y="690"/>
                </a:cxn>
                <a:cxn ang="0">
                  <a:pos x="29" y="607"/>
                </a:cxn>
                <a:cxn ang="0">
                  <a:pos x="38" y="506"/>
                </a:cxn>
                <a:cxn ang="0">
                  <a:pos x="39" y="453"/>
                </a:cxn>
                <a:cxn ang="0">
                  <a:pos x="13" y="442"/>
                </a:cxn>
                <a:cxn ang="0">
                  <a:pos x="23" y="379"/>
                </a:cxn>
                <a:cxn ang="0">
                  <a:pos x="37" y="314"/>
                </a:cxn>
                <a:cxn ang="0">
                  <a:pos x="33" y="270"/>
                </a:cxn>
                <a:cxn ang="0">
                  <a:pos x="10" y="214"/>
                </a:cxn>
                <a:cxn ang="0">
                  <a:pos x="9" y="152"/>
                </a:cxn>
                <a:cxn ang="0">
                  <a:pos x="47" y="139"/>
                </a:cxn>
                <a:cxn ang="0">
                  <a:pos x="67" y="116"/>
                </a:cxn>
                <a:cxn ang="0">
                  <a:pos x="74" y="107"/>
                </a:cxn>
                <a:cxn ang="0">
                  <a:pos x="72" y="93"/>
                </a:cxn>
                <a:cxn ang="0">
                  <a:pos x="61" y="79"/>
                </a:cxn>
                <a:cxn ang="0">
                  <a:pos x="60" y="33"/>
                </a:cxn>
                <a:cxn ang="0">
                  <a:pos x="102" y="0"/>
                </a:cxn>
              </a:cxnLst>
              <a:rect l="0" t="0" r="r" b="b"/>
              <a:pathLst>
                <a:path w="246" h="843">
                  <a:moveTo>
                    <a:pt x="102" y="0"/>
                  </a:moveTo>
                  <a:cubicBezTo>
                    <a:pt x="118" y="0"/>
                    <a:pt x="144" y="16"/>
                    <a:pt x="144" y="41"/>
                  </a:cubicBezTo>
                  <a:cubicBezTo>
                    <a:pt x="144" y="66"/>
                    <a:pt x="142" y="77"/>
                    <a:pt x="140" y="85"/>
                  </a:cubicBezTo>
                  <a:cubicBezTo>
                    <a:pt x="138" y="93"/>
                    <a:pt x="136" y="92"/>
                    <a:pt x="136" y="92"/>
                  </a:cubicBezTo>
                  <a:cubicBezTo>
                    <a:pt x="136" y="92"/>
                    <a:pt x="136" y="109"/>
                    <a:pt x="131" y="113"/>
                  </a:cubicBezTo>
                  <a:cubicBezTo>
                    <a:pt x="125" y="117"/>
                    <a:pt x="124" y="119"/>
                    <a:pt x="124" y="124"/>
                  </a:cubicBezTo>
                  <a:cubicBezTo>
                    <a:pt x="124" y="129"/>
                    <a:pt x="127" y="133"/>
                    <a:pt x="132" y="139"/>
                  </a:cubicBezTo>
                  <a:cubicBezTo>
                    <a:pt x="137" y="144"/>
                    <a:pt x="157" y="150"/>
                    <a:pt x="168" y="154"/>
                  </a:cubicBezTo>
                  <a:cubicBezTo>
                    <a:pt x="179" y="158"/>
                    <a:pt x="188" y="165"/>
                    <a:pt x="194" y="179"/>
                  </a:cubicBezTo>
                  <a:cubicBezTo>
                    <a:pt x="200" y="192"/>
                    <a:pt x="209" y="209"/>
                    <a:pt x="220" y="221"/>
                  </a:cubicBezTo>
                  <a:cubicBezTo>
                    <a:pt x="232" y="232"/>
                    <a:pt x="246" y="251"/>
                    <a:pt x="242" y="268"/>
                  </a:cubicBezTo>
                  <a:cubicBezTo>
                    <a:pt x="238" y="286"/>
                    <a:pt x="213" y="299"/>
                    <a:pt x="200" y="292"/>
                  </a:cubicBezTo>
                  <a:cubicBezTo>
                    <a:pt x="186" y="284"/>
                    <a:pt x="181" y="284"/>
                    <a:pt x="181" y="284"/>
                  </a:cubicBezTo>
                  <a:cubicBezTo>
                    <a:pt x="181" y="284"/>
                    <a:pt x="190" y="322"/>
                    <a:pt x="194" y="361"/>
                  </a:cubicBezTo>
                  <a:cubicBezTo>
                    <a:pt x="198" y="400"/>
                    <a:pt x="209" y="437"/>
                    <a:pt x="203" y="440"/>
                  </a:cubicBezTo>
                  <a:cubicBezTo>
                    <a:pt x="197" y="444"/>
                    <a:pt x="188" y="448"/>
                    <a:pt x="188" y="448"/>
                  </a:cubicBezTo>
                  <a:cubicBezTo>
                    <a:pt x="188" y="448"/>
                    <a:pt x="186" y="502"/>
                    <a:pt x="176" y="549"/>
                  </a:cubicBezTo>
                  <a:cubicBezTo>
                    <a:pt x="167" y="597"/>
                    <a:pt x="163" y="618"/>
                    <a:pt x="162" y="646"/>
                  </a:cubicBezTo>
                  <a:cubicBezTo>
                    <a:pt x="160" y="674"/>
                    <a:pt x="157" y="695"/>
                    <a:pt x="160" y="707"/>
                  </a:cubicBezTo>
                  <a:cubicBezTo>
                    <a:pt x="162" y="718"/>
                    <a:pt x="179" y="742"/>
                    <a:pt x="188" y="746"/>
                  </a:cubicBezTo>
                  <a:cubicBezTo>
                    <a:pt x="197" y="750"/>
                    <a:pt x="214" y="750"/>
                    <a:pt x="221" y="753"/>
                  </a:cubicBezTo>
                  <a:cubicBezTo>
                    <a:pt x="228" y="756"/>
                    <a:pt x="233" y="765"/>
                    <a:pt x="217" y="768"/>
                  </a:cubicBezTo>
                  <a:cubicBezTo>
                    <a:pt x="202" y="770"/>
                    <a:pt x="172" y="766"/>
                    <a:pt x="165" y="763"/>
                  </a:cubicBezTo>
                  <a:cubicBezTo>
                    <a:pt x="157" y="761"/>
                    <a:pt x="146" y="755"/>
                    <a:pt x="146" y="755"/>
                  </a:cubicBezTo>
                  <a:cubicBezTo>
                    <a:pt x="146" y="755"/>
                    <a:pt x="149" y="765"/>
                    <a:pt x="132" y="765"/>
                  </a:cubicBezTo>
                  <a:cubicBezTo>
                    <a:pt x="116" y="765"/>
                    <a:pt x="112" y="763"/>
                    <a:pt x="112" y="753"/>
                  </a:cubicBezTo>
                  <a:cubicBezTo>
                    <a:pt x="111" y="742"/>
                    <a:pt x="112" y="728"/>
                    <a:pt x="109" y="720"/>
                  </a:cubicBezTo>
                  <a:cubicBezTo>
                    <a:pt x="107" y="713"/>
                    <a:pt x="119" y="693"/>
                    <a:pt x="113" y="683"/>
                  </a:cubicBezTo>
                  <a:cubicBezTo>
                    <a:pt x="107" y="672"/>
                    <a:pt x="101" y="645"/>
                    <a:pt x="106" y="629"/>
                  </a:cubicBezTo>
                  <a:cubicBezTo>
                    <a:pt x="112" y="612"/>
                    <a:pt x="104" y="596"/>
                    <a:pt x="106" y="585"/>
                  </a:cubicBezTo>
                  <a:cubicBezTo>
                    <a:pt x="108" y="575"/>
                    <a:pt x="111" y="561"/>
                    <a:pt x="111" y="544"/>
                  </a:cubicBezTo>
                  <a:cubicBezTo>
                    <a:pt x="111" y="528"/>
                    <a:pt x="110" y="516"/>
                    <a:pt x="110" y="516"/>
                  </a:cubicBezTo>
                  <a:cubicBezTo>
                    <a:pt x="110" y="516"/>
                    <a:pt x="98" y="577"/>
                    <a:pt x="95" y="594"/>
                  </a:cubicBezTo>
                  <a:cubicBezTo>
                    <a:pt x="92" y="610"/>
                    <a:pt x="87" y="668"/>
                    <a:pt x="87" y="685"/>
                  </a:cubicBezTo>
                  <a:cubicBezTo>
                    <a:pt x="87" y="703"/>
                    <a:pt x="74" y="727"/>
                    <a:pt x="73" y="742"/>
                  </a:cubicBezTo>
                  <a:cubicBezTo>
                    <a:pt x="73" y="758"/>
                    <a:pt x="72" y="767"/>
                    <a:pt x="68" y="767"/>
                  </a:cubicBezTo>
                  <a:cubicBezTo>
                    <a:pt x="63" y="767"/>
                    <a:pt x="72" y="785"/>
                    <a:pt x="75" y="798"/>
                  </a:cubicBezTo>
                  <a:cubicBezTo>
                    <a:pt x="78" y="812"/>
                    <a:pt x="87" y="843"/>
                    <a:pt x="69" y="843"/>
                  </a:cubicBezTo>
                  <a:cubicBezTo>
                    <a:pt x="51" y="843"/>
                    <a:pt x="31" y="835"/>
                    <a:pt x="30" y="816"/>
                  </a:cubicBezTo>
                  <a:cubicBezTo>
                    <a:pt x="29" y="796"/>
                    <a:pt x="32" y="780"/>
                    <a:pt x="27" y="772"/>
                  </a:cubicBezTo>
                  <a:cubicBezTo>
                    <a:pt x="22" y="765"/>
                    <a:pt x="21" y="748"/>
                    <a:pt x="22" y="738"/>
                  </a:cubicBezTo>
                  <a:cubicBezTo>
                    <a:pt x="23" y="728"/>
                    <a:pt x="19" y="712"/>
                    <a:pt x="22" y="690"/>
                  </a:cubicBezTo>
                  <a:cubicBezTo>
                    <a:pt x="24" y="669"/>
                    <a:pt x="24" y="634"/>
                    <a:pt x="29" y="607"/>
                  </a:cubicBezTo>
                  <a:cubicBezTo>
                    <a:pt x="34" y="580"/>
                    <a:pt x="36" y="539"/>
                    <a:pt x="38" y="506"/>
                  </a:cubicBezTo>
                  <a:cubicBezTo>
                    <a:pt x="41" y="474"/>
                    <a:pt x="43" y="458"/>
                    <a:pt x="39" y="453"/>
                  </a:cubicBezTo>
                  <a:cubicBezTo>
                    <a:pt x="36" y="448"/>
                    <a:pt x="18" y="443"/>
                    <a:pt x="13" y="442"/>
                  </a:cubicBezTo>
                  <a:cubicBezTo>
                    <a:pt x="8" y="441"/>
                    <a:pt x="19" y="407"/>
                    <a:pt x="23" y="379"/>
                  </a:cubicBezTo>
                  <a:cubicBezTo>
                    <a:pt x="26" y="351"/>
                    <a:pt x="33" y="334"/>
                    <a:pt x="37" y="314"/>
                  </a:cubicBezTo>
                  <a:cubicBezTo>
                    <a:pt x="41" y="294"/>
                    <a:pt x="41" y="285"/>
                    <a:pt x="33" y="270"/>
                  </a:cubicBezTo>
                  <a:cubicBezTo>
                    <a:pt x="24" y="256"/>
                    <a:pt x="14" y="247"/>
                    <a:pt x="10" y="214"/>
                  </a:cubicBezTo>
                  <a:cubicBezTo>
                    <a:pt x="6" y="182"/>
                    <a:pt x="0" y="160"/>
                    <a:pt x="9" y="152"/>
                  </a:cubicBezTo>
                  <a:cubicBezTo>
                    <a:pt x="18" y="144"/>
                    <a:pt x="34" y="149"/>
                    <a:pt x="47" y="139"/>
                  </a:cubicBezTo>
                  <a:cubicBezTo>
                    <a:pt x="59" y="129"/>
                    <a:pt x="61" y="117"/>
                    <a:pt x="67" y="116"/>
                  </a:cubicBezTo>
                  <a:cubicBezTo>
                    <a:pt x="73" y="115"/>
                    <a:pt x="74" y="114"/>
                    <a:pt x="74" y="107"/>
                  </a:cubicBezTo>
                  <a:cubicBezTo>
                    <a:pt x="74" y="100"/>
                    <a:pt x="72" y="93"/>
                    <a:pt x="72" y="93"/>
                  </a:cubicBezTo>
                  <a:cubicBezTo>
                    <a:pt x="72" y="93"/>
                    <a:pt x="63" y="87"/>
                    <a:pt x="61" y="79"/>
                  </a:cubicBezTo>
                  <a:cubicBezTo>
                    <a:pt x="59" y="70"/>
                    <a:pt x="58" y="48"/>
                    <a:pt x="60" y="33"/>
                  </a:cubicBezTo>
                  <a:cubicBezTo>
                    <a:pt x="63" y="18"/>
                    <a:pt x="76" y="0"/>
                    <a:pt x="102" y="0"/>
                  </a:cubicBezTo>
                  <a:close/>
                </a:path>
              </a:pathLst>
            </a:custGeom>
            <a:solidFill>
              <a:schemeClr val="bg1">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2" name="Freeform 14"/>
            <p:cNvSpPr>
              <a:spLocks/>
            </p:cNvSpPr>
            <p:nvPr/>
          </p:nvSpPr>
          <p:spPr bwMode="auto">
            <a:xfrm>
              <a:off x="4368190" y="1751049"/>
              <a:ext cx="230069" cy="175052"/>
            </a:xfrm>
            <a:custGeom>
              <a:avLst/>
              <a:gdLst/>
              <a:ahLst/>
              <a:cxnLst>
                <a:cxn ang="0">
                  <a:pos x="57" y="21"/>
                </a:cxn>
                <a:cxn ang="0">
                  <a:pos x="61" y="27"/>
                </a:cxn>
                <a:cxn ang="0">
                  <a:pos x="58" y="47"/>
                </a:cxn>
                <a:cxn ang="0">
                  <a:pos x="45" y="27"/>
                </a:cxn>
                <a:cxn ang="0">
                  <a:pos x="35" y="35"/>
                </a:cxn>
                <a:cxn ang="0">
                  <a:pos x="33" y="44"/>
                </a:cxn>
                <a:cxn ang="0">
                  <a:pos x="0" y="7"/>
                </a:cxn>
                <a:cxn ang="0">
                  <a:pos x="5" y="0"/>
                </a:cxn>
                <a:cxn ang="0">
                  <a:pos x="44" y="26"/>
                </a:cxn>
                <a:cxn ang="0">
                  <a:pos x="57" y="21"/>
                </a:cxn>
              </a:cxnLst>
              <a:rect l="0" t="0" r="r" b="b"/>
              <a:pathLst>
                <a:path w="61" h="47">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3" name="Freeform 15"/>
            <p:cNvSpPr>
              <a:spLocks/>
            </p:cNvSpPr>
            <p:nvPr/>
          </p:nvSpPr>
          <p:spPr bwMode="auto">
            <a:xfrm>
              <a:off x="4605760" y="2223690"/>
              <a:ext cx="105031" cy="132539"/>
            </a:xfrm>
            <a:custGeom>
              <a:avLst/>
              <a:gdLst/>
              <a:ahLst/>
              <a:cxnLst>
                <a:cxn ang="0">
                  <a:pos x="15" y="1"/>
                </a:cxn>
                <a:cxn ang="0">
                  <a:pos x="0" y="0"/>
                </a:cxn>
                <a:cxn ang="0">
                  <a:pos x="13" y="19"/>
                </a:cxn>
                <a:cxn ang="0">
                  <a:pos x="13" y="33"/>
                </a:cxn>
                <a:cxn ang="0">
                  <a:pos x="24" y="35"/>
                </a:cxn>
                <a:cxn ang="0">
                  <a:pos x="25" y="16"/>
                </a:cxn>
                <a:cxn ang="0">
                  <a:pos x="15" y="1"/>
                </a:cxn>
              </a:cxnLst>
              <a:rect l="0" t="0" r="r" b="b"/>
              <a:pathLst>
                <a:path w="28" h="35">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4" name="Freeform 16"/>
            <p:cNvSpPr>
              <a:spLocks/>
            </p:cNvSpPr>
            <p:nvPr/>
          </p:nvSpPr>
          <p:spPr bwMode="auto">
            <a:xfrm>
              <a:off x="4665778" y="2543785"/>
              <a:ext cx="40012" cy="115034"/>
            </a:xfrm>
            <a:custGeom>
              <a:avLst/>
              <a:gdLst/>
              <a:ahLst/>
              <a:cxnLst>
                <a:cxn ang="0">
                  <a:pos x="3" y="0"/>
                </a:cxn>
                <a:cxn ang="0">
                  <a:pos x="0" y="23"/>
                </a:cxn>
                <a:cxn ang="0">
                  <a:pos x="0" y="31"/>
                </a:cxn>
                <a:cxn ang="0">
                  <a:pos x="11" y="29"/>
                </a:cxn>
                <a:cxn ang="0">
                  <a:pos x="3" y="0"/>
                </a:cxn>
              </a:cxnLst>
              <a:rect l="0" t="0" r="r" b="b"/>
              <a:pathLst>
                <a:path w="11" h="3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87" name="TextBox 86"/>
          <p:cNvSpPr txBox="1"/>
          <p:nvPr/>
        </p:nvSpPr>
        <p:spPr>
          <a:xfrm>
            <a:off x="7998143" y="708970"/>
            <a:ext cx="4193857" cy="1846659"/>
          </a:xfrm>
          <a:prstGeom prst="rect">
            <a:avLst/>
          </a:prstGeom>
          <a:noFill/>
        </p:spPr>
        <p:txBody>
          <a:bodyPr wrap="square" lIns="0" tIns="0" rIns="0" bIns="0" rtlCol="0" anchor="t">
            <a:spAutoFit/>
          </a:bodyPr>
          <a:lstStyle/>
          <a:p>
            <a:pPr lvl="0"/>
            <a:r>
              <a:rPr lang="en-US" sz="2000" dirty="0">
                <a:solidFill>
                  <a:schemeClr val="accent5"/>
                </a:solidFill>
              </a:rPr>
              <a:t>The proposed software is completely modular and therefore it facilitates for extendibility i.e. activities for new establishment can be easily added without affecting the main program with less effort and cost.</a:t>
            </a:r>
            <a:endParaRPr lang="en-IN" sz="2000" dirty="0">
              <a:solidFill>
                <a:schemeClr val="accent5"/>
              </a:solidFill>
            </a:endParaRPr>
          </a:p>
        </p:txBody>
      </p:sp>
      <p:sp>
        <p:nvSpPr>
          <p:cNvPr id="90" name="TextBox 89"/>
          <p:cNvSpPr txBox="1"/>
          <p:nvPr/>
        </p:nvSpPr>
        <p:spPr>
          <a:xfrm>
            <a:off x="7874178" y="2709515"/>
            <a:ext cx="4193857" cy="1231106"/>
          </a:xfrm>
          <a:prstGeom prst="rect">
            <a:avLst/>
          </a:prstGeom>
          <a:noFill/>
        </p:spPr>
        <p:txBody>
          <a:bodyPr wrap="square" lIns="0" tIns="0" rIns="0" bIns="0" rtlCol="0" anchor="t">
            <a:spAutoFit/>
          </a:bodyPr>
          <a:lstStyle/>
          <a:p>
            <a:pPr lvl="0"/>
            <a:r>
              <a:rPr lang="en-US" sz="2000" dirty="0">
                <a:solidFill>
                  <a:schemeClr val="accent6"/>
                </a:solidFill>
              </a:rPr>
              <a:t>Changes in GUIs based screen can be easily incorporated but it will be treated as changed request and it will be charged.</a:t>
            </a:r>
            <a:endParaRPr lang="en-IN" sz="2000" dirty="0">
              <a:solidFill>
                <a:schemeClr val="accent6"/>
              </a:solidFill>
            </a:endParaRPr>
          </a:p>
        </p:txBody>
      </p:sp>
      <p:sp>
        <p:nvSpPr>
          <p:cNvPr id="93" name="TextBox 92"/>
          <p:cNvSpPr txBox="1"/>
          <p:nvPr/>
        </p:nvSpPr>
        <p:spPr>
          <a:xfrm>
            <a:off x="7874178" y="4064574"/>
            <a:ext cx="4193857" cy="923330"/>
          </a:xfrm>
          <a:prstGeom prst="rect">
            <a:avLst/>
          </a:prstGeom>
          <a:noFill/>
        </p:spPr>
        <p:txBody>
          <a:bodyPr wrap="square" lIns="0" tIns="0" rIns="0" bIns="0" rtlCol="0" anchor="t">
            <a:spAutoFit/>
          </a:bodyPr>
          <a:lstStyle/>
          <a:p>
            <a:pPr lvl="0"/>
            <a:r>
              <a:rPr lang="en-US" sz="2000" dirty="0">
                <a:solidFill>
                  <a:schemeClr val="accent1"/>
                </a:solidFill>
              </a:rPr>
              <a:t>It will be portable can be implemented on most of the available web based platform.</a:t>
            </a:r>
            <a:endParaRPr lang="en-IN" sz="2000" dirty="0">
              <a:solidFill>
                <a:schemeClr val="accent1"/>
              </a:solidFill>
            </a:endParaRPr>
          </a:p>
        </p:txBody>
      </p:sp>
      <p:sp>
        <p:nvSpPr>
          <p:cNvPr id="96" name="TextBox 95"/>
          <p:cNvSpPr txBox="1"/>
          <p:nvPr/>
        </p:nvSpPr>
        <p:spPr>
          <a:xfrm>
            <a:off x="7874178" y="5141257"/>
            <a:ext cx="3899387" cy="1231106"/>
          </a:xfrm>
          <a:prstGeom prst="rect">
            <a:avLst/>
          </a:prstGeom>
          <a:noFill/>
        </p:spPr>
        <p:txBody>
          <a:bodyPr wrap="square" lIns="0" tIns="0" rIns="0" bIns="0" rtlCol="0" anchor="t">
            <a:spAutoFit/>
          </a:bodyPr>
          <a:lstStyle/>
          <a:p>
            <a:pPr lvl="0"/>
            <a:r>
              <a:rPr lang="en-US" sz="2000" dirty="0">
                <a:solidFill>
                  <a:schemeClr val="accent2"/>
                </a:solidFill>
              </a:rPr>
              <a:t>Some part of the proposed Application System can be converted to web based software by using web based scripting languages and tools.</a:t>
            </a:r>
            <a:endParaRPr lang="en-IN" sz="2000" dirty="0">
              <a:solidFill>
                <a:schemeClr val="accent2"/>
              </a:solidFill>
            </a:endParaRPr>
          </a:p>
        </p:txBody>
      </p:sp>
      <p:sp>
        <p:nvSpPr>
          <p:cNvPr id="98" name="TextBox 97"/>
          <p:cNvSpPr txBox="1"/>
          <p:nvPr/>
        </p:nvSpPr>
        <p:spPr>
          <a:xfrm>
            <a:off x="277033" y="1096728"/>
            <a:ext cx="3916826" cy="1169551"/>
          </a:xfrm>
          <a:prstGeom prst="rect">
            <a:avLst/>
          </a:prstGeom>
          <a:noFill/>
        </p:spPr>
        <p:txBody>
          <a:bodyPr wrap="square" lIns="0" tIns="0" rIns="0" bIns="0" rtlCol="0" anchor="t">
            <a:spAutoFit/>
          </a:bodyPr>
          <a:lstStyle/>
          <a:p>
            <a:r>
              <a:rPr lang="en-US" sz="2000" dirty="0">
                <a:solidFill>
                  <a:schemeClr val="accent1">
                    <a:lumMod val="75000"/>
                  </a:schemeClr>
                </a:solidFill>
              </a:rPr>
              <a:t>The system effectively automated the functions involved in the processes being handled manually before.</a:t>
            </a:r>
            <a:endParaRPr lang="en-IN" sz="2000" dirty="0">
              <a:solidFill>
                <a:schemeClr val="accent1">
                  <a:lumMod val="75000"/>
                </a:schemeClr>
              </a:solidFill>
            </a:endParaRPr>
          </a:p>
          <a:p>
            <a:r>
              <a:rPr lang="en-US" sz="1600" dirty="0"/>
              <a:t> </a:t>
            </a:r>
            <a:endParaRPr lang="en-IN" sz="1600" dirty="0"/>
          </a:p>
        </p:txBody>
      </p:sp>
      <p:sp>
        <p:nvSpPr>
          <p:cNvPr id="102" name="TextBox 101"/>
          <p:cNvSpPr txBox="1"/>
          <p:nvPr/>
        </p:nvSpPr>
        <p:spPr>
          <a:xfrm>
            <a:off x="260909" y="2345902"/>
            <a:ext cx="4137856" cy="1231106"/>
          </a:xfrm>
          <a:prstGeom prst="rect">
            <a:avLst/>
          </a:prstGeom>
          <a:noFill/>
        </p:spPr>
        <p:txBody>
          <a:bodyPr wrap="square" lIns="0" tIns="0" rIns="0" bIns="0" rtlCol="0" anchor="t">
            <a:spAutoFit/>
          </a:bodyPr>
          <a:lstStyle/>
          <a:p>
            <a:pPr lvl="0"/>
            <a:r>
              <a:rPr lang="en-US" sz="2000" dirty="0">
                <a:solidFill>
                  <a:schemeClr val="accent2"/>
                </a:solidFill>
              </a:rPr>
              <a:t>The cost &amp; benefit analysis shows that the system was quite successful in saving costs for the bank &amp; generate equivalently huge benefits.</a:t>
            </a:r>
            <a:endParaRPr lang="en-IN" sz="2000" dirty="0">
              <a:solidFill>
                <a:schemeClr val="accent2"/>
              </a:solidFill>
            </a:endParaRPr>
          </a:p>
        </p:txBody>
      </p:sp>
      <p:sp>
        <p:nvSpPr>
          <p:cNvPr id="105" name="TextBox 104"/>
          <p:cNvSpPr txBox="1"/>
          <p:nvPr/>
        </p:nvSpPr>
        <p:spPr>
          <a:xfrm>
            <a:off x="260909" y="3793043"/>
            <a:ext cx="3861589" cy="1231106"/>
          </a:xfrm>
          <a:prstGeom prst="rect">
            <a:avLst/>
          </a:prstGeom>
          <a:noFill/>
        </p:spPr>
        <p:txBody>
          <a:bodyPr wrap="square" lIns="0" tIns="0" rIns="0" bIns="0" rtlCol="0" anchor="t">
            <a:spAutoFit/>
          </a:bodyPr>
          <a:lstStyle/>
          <a:p>
            <a:pPr lvl="0"/>
            <a:r>
              <a:rPr lang="en-US" sz="2000" dirty="0">
                <a:solidFill>
                  <a:schemeClr val="bg1">
                    <a:lumMod val="50000"/>
                  </a:schemeClr>
                </a:solidFill>
              </a:rPr>
              <a:t>The system is secure &amp; scalable. The system design has been done keeping user-friendliness and efficiency in mind.</a:t>
            </a:r>
            <a:r>
              <a:rPr lang="en-US" dirty="0">
                <a:solidFill>
                  <a:schemeClr val="bg1">
                    <a:lumMod val="50000"/>
                  </a:schemeClr>
                </a:solidFill>
              </a:rPr>
              <a:t> </a:t>
            </a:r>
            <a:endParaRPr lang="en-IN" dirty="0">
              <a:solidFill>
                <a:schemeClr val="bg1">
                  <a:lumMod val="50000"/>
                </a:schemeClr>
              </a:solidFill>
            </a:endParaRPr>
          </a:p>
        </p:txBody>
      </p:sp>
      <p:sp>
        <p:nvSpPr>
          <p:cNvPr id="108" name="TextBox 107"/>
          <p:cNvSpPr txBox="1"/>
          <p:nvPr/>
        </p:nvSpPr>
        <p:spPr>
          <a:xfrm>
            <a:off x="277033" y="5264970"/>
            <a:ext cx="4287959" cy="1231106"/>
          </a:xfrm>
          <a:prstGeom prst="rect">
            <a:avLst/>
          </a:prstGeom>
          <a:noFill/>
        </p:spPr>
        <p:txBody>
          <a:bodyPr wrap="square" lIns="0" tIns="0" rIns="0" bIns="0" rtlCol="0" anchor="t">
            <a:spAutoFit/>
          </a:bodyPr>
          <a:lstStyle/>
          <a:p>
            <a:r>
              <a:rPr lang="en-US" sz="2000" dirty="0">
                <a:solidFill>
                  <a:schemeClr val="accent4"/>
                </a:solidFill>
              </a:rPr>
              <a:t>One year maintenance and software support for the proposed application software will be provided free of cost (provided change of scope is not raised).</a:t>
            </a:r>
            <a:endParaRPr lang="en-IN" sz="2000" dirty="0">
              <a:solidFill>
                <a:schemeClr val="accent4"/>
              </a:solidFill>
            </a:endParaRPr>
          </a:p>
        </p:txBody>
      </p:sp>
      <p:grpSp>
        <p:nvGrpSpPr>
          <p:cNvPr id="13" name="Group 108"/>
          <p:cNvGrpSpPr/>
          <p:nvPr/>
        </p:nvGrpSpPr>
        <p:grpSpPr>
          <a:xfrm>
            <a:off x="4279901" y="3780726"/>
            <a:ext cx="625361" cy="607457"/>
            <a:chOff x="6299532" y="3384456"/>
            <a:chExt cx="469021" cy="455593"/>
          </a:xfrm>
        </p:grpSpPr>
        <p:sp>
          <p:nvSpPr>
            <p:cNvPr id="110" name="Oval 109"/>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4" name="Group 111"/>
          <p:cNvGrpSpPr/>
          <p:nvPr/>
        </p:nvGrpSpPr>
        <p:grpSpPr>
          <a:xfrm>
            <a:off x="4279901" y="5111857"/>
            <a:ext cx="625361" cy="607457"/>
            <a:chOff x="630683" y="4190009"/>
            <a:chExt cx="469021" cy="455593"/>
          </a:xfrm>
        </p:grpSpPr>
        <p:sp>
          <p:nvSpPr>
            <p:cNvPr id="113" name="Oval 112"/>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4"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5" name="Group 114"/>
          <p:cNvGrpSpPr/>
          <p:nvPr/>
        </p:nvGrpSpPr>
        <p:grpSpPr>
          <a:xfrm>
            <a:off x="4268250" y="2470635"/>
            <a:ext cx="625361" cy="607457"/>
            <a:chOff x="3425803" y="3384456"/>
            <a:chExt cx="469021" cy="455593"/>
          </a:xfrm>
        </p:grpSpPr>
        <p:sp>
          <p:nvSpPr>
            <p:cNvPr id="116" name="Oval 115"/>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7"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6" name="Group 117"/>
          <p:cNvGrpSpPr/>
          <p:nvPr/>
        </p:nvGrpSpPr>
        <p:grpSpPr>
          <a:xfrm>
            <a:off x="4271811" y="1293924"/>
            <a:ext cx="625361" cy="607457"/>
            <a:chOff x="630683" y="3383511"/>
            <a:chExt cx="469021" cy="455593"/>
          </a:xfrm>
        </p:grpSpPr>
        <p:sp>
          <p:nvSpPr>
            <p:cNvPr id="119" name="Oval 118"/>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0" name="Freeform 117"/>
            <p:cNvSpPr>
              <a:spLocks/>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7" name="Group 120"/>
          <p:cNvGrpSpPr/>
          <p:nvPr/>
        </p:nvGrpSpPr>
        <p:grpSpPr>
          <a:xfrm>
            <a:off x="7049578" y="1293923"/>
            <a:ext cx="625361" cy="607457"/>
            <a:chOff x="3428938" y="4190009"/>
            <a:chExt cx="469021" cy="455593"/>
          </a:xfrm>
        </p:grpSpPr>
        <p:sp>
          <p:nvSpPr>
            <p:cNvPr id="122" name="Oval 121"/>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3"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8" name="Group 123"/>
          <p:cNvGrpSpPr/>
          <p:nvPr/>
        </p:nvGrpSpPr>
        <p:grpSpPr>
          <a:xfrm>
            <a:off x="7044360" y="2507359"/>
            <a:ext cx="625361" cy="607457"/>
            <a:chOff x="6299532" y="4190009"/>
            <a:chExt cx="469021" cy="455593"/>
          </a:xfrm>
        </p:grpSpPr>
        <p:sp>
          <p:nvSpPr>
            <p:cNvPr id="125" name="Oval 124"/>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6"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19" name="Group 126"/>
          <p:cNvGrpSpPr/>
          <p:nvPr/>
        </p:nvGrpSpPr>
        <p:grpSpPr>
          <a:xfrm>
            <a:off x="7055500" y="5141257"/>
            <a:ext cx="625361" cy="607457"/>
            <a:chOff x="7501792" y="3621100"/>
            <a:chExt cx="469021" cy="455593"/>
          </a:xfrm>
        </p:grpSpPr>
        <p:sp>
          <p:nvSpPr>
            <p:cNvPr id="128" name="Oval 127"/>
            <p:cNvSpPr>
              <a:spLocks noChangeAspect="1"/>
            </p:cNvSpPr>
            <p:nvPr/>
          </p:nvSpPr>
          <p:spPr>
            <a:xfrm>
              <a:off x="7501792" y="3621100"/>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9" name="Freeform 135"/>
            <p:cNvSpPr>
              <a:spLocks noEditPoints="1"/>
            </p:cNvSpPr>
            <p:nvPr/>
          </p:nvSpPr>
          <p:spPr bwMode="auto">
            <a:xfrm>
              <a:off x="7610890" y="3731421"/>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20" name="Group 129"/>
          <p:cNvGrpSpPr/>
          <p:nvPr/>
        </p:nvGrpSpPr>
        <p:grpSpPr>
          <a:xfrm>
            <a:off x="7044360" y="3940621"/>
            <a:ext cx="625361" cy="607457"/>
            <a:chOff x="7501792" y="2878680"/>
            <a:chExt cx="469021" cy="455593"/>
          </a:xfrm>
        </p:grpSpPr>
        <p:sp>
          <p:nvSpPr>
            <p:cNvPr id="131" name="Oval 130"/>
            <p:cNvSpPr>
              <a:spLocks noChangeAspect="1"/>
            </p:cNvSpPr>
            <p:nvPr/>
          </p:nvSpPr>
          <p:spPr>
            <a:xfrm>
              <a:off x="7501792" y="2878680"/>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2" name="Freeform 53"/>
            <p:cNvSpPr>
              <a:spLocks/>
            </p:cNvSpPr>
            <p:nvPr/>
          </p:nvSpPr>
          <p:spPr bwMode="auto">
            <a:xfrm>
              <a:off x="7580281" y="2990787"/>
              <a:ext cx="312043" cy="23137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53"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1500"/>
                            </p:stCondLst>
                            <p:childTnLst>
                              <p:par>
                                <p:cTn id="22" presetID="53"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par>
                          <p:cTn id="27" fill="hold">
                            <p:stCondLst>
                              <p:cond delay="2000"/>
                            </p:stCondLst>
                            <p:childTnLst>
                              <p:par>
                                <p:cTn id="28" presetID="53"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00"/>
                            </p:stCondLst>
                            <p:childTnLst>
                              <p:par>
                                <p:cTn id="34" presetID="53"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par>
                          <p:cTn id="39" fill="hold">
                            <p:stCondLst>
                              <p:cond delay="3000"/>
                            </p:stCondLst>
                            <p:childTnLst>
                              <p:par>
                                <p:cTn id="40" presetID="53"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53" presetClass="entr" presetSubtype="0" fill="hold"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4000"/>
                            </p:stCondLst>
                            <p:childTnLst>
                              <p:par>
                                <p:cTn id="52" presetID="53"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4729825" y="2749551"/>
            <a:ext cx="5573192" cy="1077218"/>
          </a:xfrm>
          <a:prstGeom prst="rect">
            <a:avLst/>
          </a:prstGeom>
          <a:noFill/>
        </p:spPr>
        <p:txBody>
          <a:bodyPr wrap="none" rtlCol="0">
            <a:spAutoFit/>
          </a:bodyPr>
          <a:lstStyle/>
          <a:p>
            <a:r>
              <a:rPr lang="en-US" sz="6400" b="1" dirty="0">
                <a:solidFill>
                  <a:schemeClr val="accent3"/>
                </a:solidFill>
              </a:rPr>
              <a:t>INTRODUCTION</a:t>
            </a:r>
            <a:endParaRPr lang="id-ID" sz="6400" b="1" dirty="0">
              <a:solidFill>
                <a:schemeClr val="accent3"/>
              </a:solidFill>
            </a:endParaRP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1460500"/>
            <a:ext cx="1570567" cy="755651"/>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425013"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942297953"/>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61"/>
          <p:cNvSpPr>
            <a:spLocks noGrp="1"/>
          </p:cNvSpPr>
          <p:nvPr>
            <p:ph type="sldNum" sz="quarter" idx="12"/>
          </p:nvPr>
        </p:nvSpPr>
        <p:spPr/>
        <p:txBody>
          <a:bodyPr/>
          <a:lstStyle/>
          <a:p>
            <a:fld id="{C136B7D2-B98C-44FD-8D04-7EC62A564975}" type="slidenum">
              <a:rPr lang="en-US" smtClean="0"/>
              <a:pPr/>
              <a:t>20</a:t>
            </a:fld>
            <a:endParaRPr lang="en-US" dirty="0"/>
          </a:p>
        </p:txBody>
      </p:sp>
      <p:grpSp>
        <p:nvGrpSpPr>
          <p:cNvPr id="2" name="Group 32"/>
          <p:cNvGrpSpPr/>
          <p:nvPr/>
        </p:nvGrpSpPr>
        <p:grpSpPr>
          <a:xfrm>
            <a:off x="2208294" y="1024054"/>
            <a:ext cx="1166512" cy="4735687"/>
            <a:chOff x="4129088" y="2282825"/>
            <a:chExt cx="531813" cy="2159000"/>
          </a:xfrm>
        </p:grpSpPr>
        <p:sp>
          <p:nvSpPr>
            <p:cNvPr id="2057" name="Freeform 9"/>
            <p:cNvSpPr>
              <a:spLocks noEditPoints="1"/>
            </p:cNvSpPr>
            <p:nvPr/>
          </p:nvSpPr>
          <p:spPr bwMode="auto">
            <a:xfrm>
              <a:off x="4129088" y="2282825"/>
              <a:ext cx="531813" cy="2159000"/>
            </a:xfrm>
            <a:custGeom>
              <a:avLst/>
              <a:gdLst/>
              <a:ahLst/>
              <a:cxnLst>
                <a:cxn ang="0">
                  <a:pos x="107" y="1"/>
                </a:cxn>
                <a:cxn ang="0">
                  <a:pos x="147" y="36"/>
                </a:cxn>
                <a:cxn ang="0">
                  <a:pos x="154" y="62"/>
                </a:cxn>
                <a:cxn ang="0">
                  <a:pos x="160" y="98"/>
                </a:cxn>
                <a:cxn ang="0">
                  <a:pos x="171" y="133"/>
                </a:cxn>
                <a:cxn ang="0">
                  <a:pos x="178" y="151"/>
                </a:cxn>
                <a:cxn ang="0">
                  <a:pos x="210" y="170"/>
                </a:cxn>
                <a:cxn ang="0">
                  <a:pos x="221" y="238"/>
                </a:cxn>
                <a:cxn ang="0">
                  <a:pos x="214" y="296"/>
                </a:cxn>
                <a:cxn ang="0">
                  <a:pos x="191" y="313"/>
                </a:cxn>
                <a:cxn ang="0">
                  <a:pos x="198" y="371"/>
                </a:cxn>
                <a:cxn ang="0">
                  <a:pos x="206" y="414"/>
                </a:cxn>
                <a:cxn ang="0">
                  <a:pos x="194" y="416"/>
                </a:cxn>
                <a:cxn ang="0">
                  <a:pos x="189" y="474"/>
                </a:cxn>
                <a:cxn ang="0">
                  <a:pos x="172" y="570"/>
                </a:cxn>
                <a:cxn ang="0">
                  <a:pos x="165" y="582"/>
                </a:cxn>
                <a:cxn ang="0">
                  <a:pos x="157" y="582"/>
                </a:cxn>
                <a:cxn ang="0">
                  <a:pos x="155" y="611"/>
                </a:cxn>
                <a:cxn ang="0">
                  <a:pos x="149" y="670"/>
                </a:cxn>
                <a:cxn ang="0">
                  <a:pos x="123" y="764"/>
                </a:cxn>
                <a:cxn ang="0">
                  <a:pos x="141" y="817"/>
                </a:cxn>
                <a:cxn ang="0">
                  <a:pos x="156" y="852"/>
                </a:cxn>
                <a:cxn ang="0">
                  <a:pos x="133" y="854"/>
                </a:cxn>
                <a:cxn ang="0">
                  <a:pos x="122" y="846"/>
                </a:cxn>
                <a:cxn ang="0">
                  <a:pos x="125" y="864"/>
                </a:cxn>
                <a:cxn ang="0">
                  <a:pos x="112" y="905"/>
                </a:cxn>
                <a:cxn ang="0">
                  <a:pos x="107" y="905"/>
                </a:cxn>
                <a:cxn ang="0">
                  <a:pos x="107" y="636"/>
                </a:cxn>
                <a:cxn ang="0">
                  <a:pos x="109" y="621"/>
                </a:cxn>
                <a:cxn ang="0">
                  <a:pos x="109" y="580"/>
                </a:cxn>
                <a:cxn ang="0">
                  <a:pos x="107" y="596"/>
                </a:cxn>
                <a:cxn ang="0">
                  <a:pos x="107" y="1"/>
                </a:cxn>
                <a:cxn ang="0">
                  <a:pos x="106" y="1"/>
                </a:cxn>
                <a:cxn ang="0">
                  <a:pos x="107" y="1"/>
                </a:cxn>
                <a:cxn ang="0">
                  <a:pos x="107" y="596"/>
                </a:cxn>
                <a:cxn ang="0">
                  <a:pos x="104" y="611"/>
                </a:cxn>
                <a:cxn ang="0">
                  <a:pos x="105" y="632"/>
                </a:cxn>
                <a:cxn ang="0">
                  <a:pos x="106" y="645"/>
                </a:cxn>
                <a:cxn ang="0">
                  <a:pos x="107" y="636"/>
                </a:cxn>
                <a:cxn ang="0">
                  <a:pos x="107" y="905"/>
                </a:cxn>
                <a:cxn ang="0">
                  <a:pos x="89" y="869"/>
                </a:cxn>
                <a:cxn ang="0">
                  <a:pos x="88" y="831"/>
                </a:cxn>
                <a:cxn ang="0">
                  <a:pos x="81" y="789"/>
                </a:cxn>
                <a:cxn ang="0">
                  <a:pos x="52" y="662"/>
                </a:cxn>
                <a:cxn ang="0">
                  <a:pos x="53" y="606"/>
                </a:cxn>
                <a:cxn ang="0">
                  <a:pos x="50" y="579"/>
                </a:cxn>
                <a:cxn ang="0">
                  <a:pos x="34" y="565"/>
                </a:cxn>
                <a:cxn ang="0">
                  <a:pos x="29" y="465"/>
                </a:cxn>
                <a:cxn ang="0">
                  <a:pos x="31" y="410"/>
                </a:cxn>
                <a:cxn ang="0">
                  <a:pos x="11" y="407"/>
                </a:cxn>
                <a:cxn ang="0">
                  <a:pos x="27" y="360"/>
                </a:cxn>
                <a:cxn ang="0">
                  <a:pos x="30" y="326"/>
                </a:cxn>
                <a:cxn ang="0">
                  <a:pos x="2" y="302"/>
                </a:cxn>
                <a:cxn ang="0">
                  <a:pos x="2" y="234"/>
                </a:cxn>
                <a:cxn ang="0">
                  <a:pos x="7" y="204"/>
                </a:cxn>
                <a:cxn ang="0">
                  <a:pos x="27" y="154"/>
                </a:cxn>
                <a:cxn ang="0">
                  <a:pos x="48" y="145"/>
                </a:cxn>
                <a:cxn ang="0">
                  <a:pos x="50" y="126"/>
                </a:cxn>
                <a:cxn ang="0">
                  <a:pos x="63" y="101"/>
                </a:cxn>
                <a:cxn ang="0">
                  <a:pos x="64" y="64"/>
                </a:cxn>
                <a:cxn ang="0">
                  <a:pos x="106" y="1"/>
                </a:cxn>
              </a:cxnLst>
              <a:rect l="0" t="0" r="r" b="b"/>
              <a:pathLst>
                <a:path w="223" h="905">
                  <a:moveTo>
                    <a:pt x="107" y="1"/>
                  </a:moveTo>
                  <a:cubicBezTo>
                    <a:pt x="127" y="0"/>
                    <a:pt x="143" y="19"/>
                    <a:pt x="147" y="36"/>
                  </a:cubicBezTo>
                  <a:cubicBezTo>
                    <a:pt x="151" y="54"/>
                    <a:pt x="154" y="53"/>
                    <a:pt x="154" y="62"/>
                  </a:cubicBezTo>
                  <a:cubicBezTo>
                    <a:pt x="154" y="72"/>
                    <a:pt x="158" y="83"/>
                    <a:pt x="160" y="98"/>
                  </a:cubicBezTo>
                  <a:cubicBezTo>
                    <a:pt x="162" y="114"/>
                    <a:pt x="163" y="124"/>
                    <a:pt x="171" y="133"/>
                  </a:cubicBezTo>
                  <a:cubicBezTo>
                    <a:pt x="179" y="142"/>
                    <a:pt x="178" y="151"/>
                    <a:pt x="178" y="151"/>
                  </a:cubicBezTo>
                  <a:cubicBezTo>
                    <a:pt x="178" y="151"/>
                    <a:pt x="204" y="153"/>
                    <a:pt x="210" y="170"/>
                  </a:cubicBezTo>
                  <a:cubicBezTo>
                    <a:pt x="217" y="188"/>
                    <a:pt x="218" y="218"/>
                    <a:pt x="221" y="238"/>
                  </a:cubicBezTo>
                  <a:cubicBezTo>
                    <a:pt x="223" y="258"/>
                    <a:pt x="221" y="281"/>
                    <a:pt x="214" y="296"/>
                  </a:cubicBezTo>
                  <a:cubicBezTo>
                    <a:pt x="207" y="311"/>
                    <a:pt x="191" y="313"/>
                    <a:pt x="191" y="313"/>
                  </a:cubicBezTo>
                  <a:cubicBezTo>
                    <a:pt x="191" y="313"/>
                    <a:pt x="189" y="344"/>
                    <a:pt x="198" y="371"/>
                  </a:cubicBezTo>
                  <a:cubicBezTo>
                    <a:pt x="207" y="399"/>
                    <a:pt x="213" y="413"/>
                    <a:pt x="206" y="414"/>
                  </a:cubicBezTo>
                  <a:cubicBezTo>
                    <a:pt x="198" y="416"/>
                    <a:pt x="194" y="416"/>
                    <a:pt x="194" y="416"/>
                  </a:cubicBezTo>
                  <a:cubicBezTo>
                    <a:pt x="194" y="416"/>
                    <a:pt x="194" y="451"/>
                    <a:pt x="189" y="474"/>
                  </a:cubicBezTo>
                  <a:cubicBezTo>
                    <a:pt x="184" y="497"/>
                    <a:pt x="172" y="555"/>
                    <a:pt x="172" y="570"/>
                  </a:cubicBezTo>
                  <a:cubicBezTo>
                    <a:pt x="172" y="584"/>
                    <a:pt x="171" y="582"/>
                    <a:pt x="165" y="582"/>
                  </a:cubicBezTo>
                  <a:cubicBezTo>
                    <a:pt x="160" y="582"/>
                    <a:pt x="157" y="582"/>
                    <a:pt x="157" y="582"/>
                  </a:cubicBezTo>
                  <a:cubicBezTo>
                    <a:pt x="157" y="582"/>
                    <a:pt x="158" y="605"/>
                    <a:pt x="155" y="611"/>
                  </a:cubicBezTo>
                  <a:cubicBezTo>
                    <a:pt x="152" y="616"/>
                    <a:pt x="157" y="642"/>
                    <a:pt x="149" y="670"/>
                  </a:cubicBezTo>
                  <a:cubicBezTo>
                    <a:pt x="140" y="697"/>
                    <a:pt x="123" y="744"/>
                    <a:pt x="123" y="764"/>
                  </a:cubicBezTo>
                  <a:cubicBezTo>
                    <a:pt x="123" y="783"/>
                    <a:pt x="132" y="807"/>
                    <a:pt x="141" y="817"/>
                  </a:cubicBezTo>
                  <a:cubicBezTo>
                    <a:pt x="150" y="827"/>
                    <a:pt x="163" y="847"/>
                    <a:pt x="156" y="852"/>
                  </a:cubicBezTo>
                  <a:cubicBezTo>
                    <a:pt x="149" y="857"/>
                    <a:pt x="139" y="856"/>
                    <a:pt x="133" y="854"/>
                  </a:cubicBezTo>
                  <a:cubicBezTo>
                    <a:pt x="127" y="852"/>
                    <a:pt x="122" y="846"/>
                    <a:pt x="122" y="846"/>
                  </a:cubicBezTo>
                  <a:cubicBezTo>
                    <a:pt x="122" y="846"/>
                    <a:pt x="122" y="856"/>
                    <a:pt x="125" y="864"/>
                  </a:cubicBezTo>
                  <a:cubicBezTo>
                    <a:pt x="128" y="871"/>
                    <a:pt x="125" y="905"/>
                    <a:pt x="112" y="905"/>
                  </a:cubicBezTo>
                  <a:cubicBezTo>
                    <a:pt x="110" y="905"/>
                    <a:pt x="108" y="905"/>
                    <a:pt x="107" y="905"/>
                  </a:cubicBezTo>
                  <a:cubicBezTo>
                    <a:pt x="107" y="636"/>
                    <a:pt x="107" y="636"/>
                    <a:pt x="107" y="636"/>
                  </a:cubicBezTo>
                  <a:cubicBezTo>
                    <a:pt x="107" y="631"/>
                    <a:pt x="108" y="624"/>
                    <a:pt x="109" y="621"/>
                  </a:cubicBezTo>
                  <a:cubicBezTo>
                    <a:pt x="112" y="614"/>
                    <a:pt x="110" y="600"/>
                    <a:pt x="109" y="580"/>
                  </a:cubicBezTo>
                  <a:cubicBezTo>
                    <a:pt x="109" y="580"/>
                    <a:pt x="108" y="588"/>
                    <a:pt x="107" y="596"/>
                  </a:cubicBezTo>
                  <a:lnTo>
                    <a:pt x="107" y="1"/>
                  </a:lnTo>
                  <a:close/>
                  <a:moveTo>
                    <a:pt x="106" y="1"/>
                  </a:moveTo>
                  <a:cubicBezTo>
                    <a:pt x="107" y="1"/>
                    <a:pt x="107" y="1"/>
                    <a:pt x="107" y="1"/>
                  </a:cubicBezTo>
                  <a:cubicBezTo>
                    <a:pt x="107" y="596"/>
                    <a:pt x="107" y="596"/>
                    <a:pt x="107" y="596"/>
                  </a:cubicBezTo>
                  <a:cubicBezTo>
                    <a:pt x="106" y="602"/>
                    <a:pt x="105" y="608"/>
                    <a:pt x="104" y="611"/>
                  </a:cubicBezTo>
                  <a:cubicBezTo>
                    <a:pt x="102" y="620"/>
                    <a:pt x="105" y="626"/>
                    <a:pt x="105" y="632"/>
                  </a:cubicBezTo>
                  <a:cubicBezTo>
                    <a:pt x="105" y="637"/>
                    <a:pt x="106" y="645"/>
                    <a:pt x="106" y="645"/>
                  </a:cubicBezTo>
                  <a:cubicBezTo>
                    <a:pt x="106" y="645"/>
                    <a:pt x="106" y="641"/>
                    <a:pt x="107" y="636"/>
                  </a:cubicBezTo>
                  <a:cubicBezTo>
                    <a:pt x="107" y="905"/>
                    <a:pt x="107" y="905"/>
                    <a:pt x="107" y="905"/>
                  </a:cubicBezTo>
                  <a:cubicBezTo>
                    <a:pt x="96" y="901"/>
                    <a:pt x="88" y="888"/>
                    <a:pt x="89" y="869"/>
                  </a:cubicBezTo>
                  <a:cubicBezTo>
                    <a:pt x="89" y="847"/>
                    <a:pt x="84" y="843"/>
                    <a:pt x="88" y="831"/>
                  </a:cubicBezTo>
                  <a:cubicBezTo>
                    <a:pt x="91" y="818"/>
                    <a:pt x="87" y="809"/>
                    <a:pt x="81" y="789"/>
                  </a:cubicBezTo>
                  <a:cubicBezTo>
                    <a:pt x="75" y="769"/>
                    <a:pt x="51" y="684"/>
                    <a:pt x="52" y="662"/>
                  </a:cubicBezTo>
                  <a:cubicBezTo>
                    <a:pt x="53" y="640"/>
                    <a:pt x="56" y="621"/>
                    <a:pt x="53" y="606"/>
                  </a:cubicBezTo>
                  <a:cubicBezTo>
                    <a:pt x="51" y="592"/>
                    <a:pt x="50" y="579"/>
                    <a:pt x="50" y="579"/>
                  </a:cubicBezTo>
                  <a:cubicBezTo>
                    <a:pt x="50" y="579"/>
                    <a:pt x="34" y="586"/>
                    <a:pt x="34" y="565"/>
                  </a:cubicBezTo>
                  <a:cubicBezTo>
                    <a:pt x="34" y="544"/>
                    <a:pt x="31" y="483"/>
                    <a:pt x="29" y="465"/>
                  </a:cubicBezTo>
                  <a:cubicBezTo>
                    <a:pt x="28" y="446"/>
                    <a:pt x="31" y="410"/>
                    <a:pt x="31" y="410"/>
                  </a:cubicBezTo>
                  <a:cubicBezTo>
                    <a:pt x="31" y="410"/>
                    <a:pt x="16" y="409"/>
                    <a:pt x="11" y="407"/>
                  </a:cubicBezTo>
                  <a:cubicBezTo>
                    <a:pt x="6" y="405"/>
                    <a:pt x="24" y="373"/>
                    <a:pt x="27" y="360"/>
                  </a:cubicBezTo>
                  <a:cubicBezTo>
                    <a:pt x="31" y="348"/>
                    <a:pt x="30" y="326"/>
                    <a:pt x="30" y="326"/>
                  </a:cubicBezTo>
                  <a:cubicBezTo>
                    <a:pt x="30" y="326"/>
                    <a:pt x="3" y="325"/>
                    <a:pt x="2" y="302"/>
                  </a:cubicBezTo>
                  <a:cubicBezTo>
                    <a:pt x="1" y="279"/>
                    <a:pt x="0" y="247"/>
                    <a:pt x="2" y="234"/>
                  </a:cubicBezTo>
                  <a:cubicBezTo>
                    <a:pt x="4" y="220"/>
                    <a:pt x="5" y="222"/>
                    <a:pt x="7" y="204"/>
                  </a:cubicBezTo>
                  <a:cubicBezTo>
                    <a:pt x="9" y="186"/>
                    <a:pt x="18" y="155"/>
                    <a:pt x="27" y="154"/>
                  </a:cubicBezTo>
                  <a:cubicBezTo>
                    <a:pt x="36" y="153"/>
                    <a:pt x="48" y="145"/>
                    <a:pt x="48" y="145"/>
                  </a:cubicBezTo>
                  <a:cubicBezTo>
                    <a:pt x="48" y="145"/>
                    <a:pt x="39" y="135"/>
                    <a:pt x="50" y="126"/>
                  </a:cubicBezTo>
                  <a:cubicBezTo>
                    <a:pt x="61" y="117"/>
                    <a:pt x="68" y="113"/>
                    <a:pt x="63" y="101"/>
                  </a:cubicBezTo>
                  <a:cubicBezTo>
                    <a:pt x="58" y="89"/>
                    <a:pt x="61" y="80"/>
                    <a:pt x="64" y="64"/>
                  </a:cubicBezTo>
                  <a:cubicBezTo>
                    <a:pt x="67" y="49"/>
                    <a:pt x="75" y="1"/>
                    <a:pt x="106" y="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58" name="Freeform 10"/>
            <p:cNvSpPr>
              <a:spLocks/>
            </p:cNvSpPr>
            <p:nvPr/>
          </p:nvSpPr>
          <p:spPr bwMode="auto">
            <a:xfrm>
              <a:off x="4343401" y="2589213"/>
              <a:ext cx="127000" cy="244475"/>
            </a:xfrm>
            <a:custGeom>
              <a:avLst/>
              <a:gdLst/>
              <a:ahLst/>
              <a:cxnLst>
                <a:cxn ang="0">
                  <a:pos x="1" y="3"/>
                </a:cxn>
                <a:cxn ang="0">
                  <a:pos x="15" y="24"/>
                </a:cxn>
                <a:cxn ang="0">
                  <a:pos x="24" y="72"/>
                </a:cxn>
                <a:cxn ang="0">
                  <a:pos x="33" y="52"/>
                </a:cxn>
                <a:cxn ang="0">
                  <a:pos x="37" y="28"/>
                </a:cxn>
                <a:cxn ang="0">
                  <a:pos x="52" y="0"/>
                </a:cxn>
                <a:cxn ang="0">
                  <a:pos x="53" y="19"/>
                </a:cxn>
                <a:cxn ang="0">
                  <a:pos x="38" y="65"/>
                </a:cxn>
                <a:cxn ang="0">
                  <a:pos x="25" y="97"/>
                </a:cxn>
                <a:cxn ang="0">
                  <a:pos x="13" y="67"/>
                </a:cxn>
                <a:cxn ang="0">
                  <a:pos x="1" y="3"/>
                </a:cxn>
              </a:cxnLst>
              <a:rect l="0" t="0" r="r" b="b"/>
              <a:pathLst>
                <a:path w="53" h="103">
                  <a:moveTo>
                    <a:pt x="1" y="3"/>
                  </a:moveTo>
                  <a:cubicBezTo>
                    <a:pt x="1" y="3"/>
                    <a:pt x="15" y="15"/>
                    <a:pt x="15" y="24"/>
                  </a:cubicBezTo>
                  <a:cubicBezTo>
                    <a:pt x="15" y="33"/>
                    <a:pt x="21" y="63"/>
                    <a:pt x="24" y="72"/>
                  </a:cubicBezTo>
                  <a:cubicBezTo>
                    <a:pt x="27" y="82"/>
                    <a:pt x="28" y="61"/>
                    <a:pt x="33" y="52"/>
                  </a:cubicBezTo>
                  <a:cubicBezTo>
                    <a:pt x="38" y="43"/>
                    <a:pt x="40" y="35"/>
                    <a:pt x="37" y="28"/>
                  </a:cubicBezTo>
                  <a:cubicBezTo>
                    <a:pt x="35" y="21"/>
                    <a:pt x="45" y="18"/>
                    <a:pt x="52" y="0"/>
                  </a:cubicBezTo>
                  <a:cubicBezTo>
                    <a:pt x="53" y="7"/>
                    <a:pt x="53" y="12"/>
                    <a:pt x="53" y="19"/>
                  </a:cubicBezTo>
                  <a:cubicBezTo>
                    <a:pt x="52" y="26"/>
                    <a:pt x="41" y="58"/>
                    <a:pt x="38" y="65"/>
                  </a:cubicBezTo>
                  <a:cubicBezTo>
                    <a:pt x="35" y="71"/>
                    <a:pt x="26" y="91"/>
                    <a:pt x="25" y="97"/>
                  </a:cubicBezTo>
                  <a:cubicBezTo>
                    <a:pt x="25" y="103"/>
                    <a:pt x="17" y="86"/>
                    <a:pt x="13" y="67"/>
                  </a:cubicBezTo>
                  <a:cubicBezTo>
                    <a:pt x="8" y="48"/>
                    <a:pt x="0" y="21"/>
                    <a:pt x="1" y="3"/>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59" name="Freeform 11"/>
            <p:cNvSpPr>
              <a:spLocks/>
            </p:cNvSpPr>
            <p:nvPr/>
          </p:nvSpPr>
          <p:spPr bwMode="auto">
            <a:xfrm>
              <a:off x="4279901" y="2927350"/>
              <a:ext cx="23813" cy="52387"/>
            </a:xfrm>
            <a:custGeom>
              <a:avLst/>
              <a:gdLst/>
              <a:ahLst/>
              <a:cxnLst>
                <a:cxn ang="0">
                  <a:pos x="7" y="22"/>
                </a:cxn>
                <a:cxn ang="0">
                  <a:pos x="9" y="9"/>
                </a:cxn>
                <a:cxn ang="0">
                  <a:pos x="9" y="0"/>
                </a:cxn>
                <a:cxn ang="0">
                  <a:pos x="2" y="1"/>
                </a:cxn>
                <a:cxn ang="0">
                  <a:pos x="0" y="19"/>
                </a:cxn>
                <a:cxn ang="0">
                  <a:pos x="7" y="22"/>
                </a:cxn>
              </a:cxnLst>
              <a:rect l="0" t="0" r="r" b="b"/>
              <a:pathLst>
                <a:path w="10" h="22">
                  <a:moveTo>
                    <a:pt x="7" y="22"/>
                  </a:moveTo>
                  <a:cubicBezTo>
                    <a:pt x="7" y="22"/>
                    <a:pt x="9" y="16"/>
                    <a:pt x="9" y="9"/>
                  </a:cubicBezTo>
                  <a:cubicBezTo>
                    <a:pt x="10" y="2"/>
                    <a:pt x="9" y="0"/>
                    <a:pt x="9" y="0"/>
                  </a:cubicBezTo>
                  <a:cubicBezTo>
                    <a:pt x="2" y="1"/>
                    <a:pt x="2" y="1"/>
                    <a:pt x="2" y="1"/>
                  </a:cubicBezTo>
                  <a:cubicBezTo>
                    <a:pt x="2" y="1"/>
                    <a:pt x="1" y="15"/>
                    <a:pt x="0" y="19"/>
                  </a:cubicBezTo>
                  <a:cubicBezTo>
                    <a:pt x="3" y="22"/>
                    <a:pt x="7" y="22"/>
                    <a:pt x="7" y="22"/>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0" name="Freeform 12"/>
            <p:cNvSpPr>
              <a:spLocks/>
            </p:cNvSpPr>
            <p:nvPr/>
          </p:nvSpPr>
          <p:spPr bwMode="auto">
            <a:xfrm>
              <a:off x="4456113" y="3035300"/>
              <a:ext cx="26988" cy="53975"/>
            </a:xfrm>
            <a:custGeom>
              <a:avLst/>
              <a:gdLst/>
              <a:ahLst/>
              <a:cxnLst>
                <a:cxn ang="0">
                  <a:pos x="3" y="0"/>
                </a:cxn>
                <a:cxn ang="0">
                  <a:pos x="1" y="18"/>
                </a:cxn>
                <a:cxn ang="0">
                  <a:pos x="11" y="18"/>
                </a:cxn>
                <a:cxn ang="0">
                  <a:pos x="11" y="0"/>
                </a:cxn>
                <a:cxn ang="0">
                  <a:pos x="3" y="0"/>
                </a:cxn>
              </a:cxnLst>
              <a:rect l="0" t="0" r="r" b="b"/>
              <a:pathLst>
                <a:path w="11" h="23">
                  <a:moveTo>
                    <a:pt x="3" y="0"/>
                  </a:moveTo>
                  <a:cubicBezTo>
                    <a:pt x="3" y="0"/>
                    <a:pt x="1" y="14"/>
                    <a:pt x="1" y="18"/>
                  </a:cubicBezTo>
                  <a:cubicBezTo>
                    <a:pt x="0" y="23"/>
                    <a:pt x="11" y="18"/>
                    <a:pt x="11" y="18"/>
                  </a:cubicBezTo>
                  <a:cubicBezTo>
                    <a:pt x="11" y="0"/>
                    <a:pt x="11" y="0"/>
                    <a:pt x="11" y="0"/>
                  </a:cubicBezTo>
                  <a:lnTo>
                    <a:pt x="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grpSp>
        <p:nvGrpSpPr>
          <p:cNvPr id="3" name="Group 33"/>
          <p:cNvGrpSpPr/>
          <p:nvPr/>
        </p:nvGrpSpPr>
        <p:grpSpPr>
          <a:xfrm>
            <a:off x="5354677" y="1087874"/>
            <a:ext cx="1360632" cy="4671867"/>
            <a:chOff x="4948238" y="2751138"/>
            <a:chExt cx="585788" cy="2011362"/>
          </a:xfrm>
        </p:grpSpPr>
        <p:sp>
          <p:nvSpPr>
            <p:cNvPr id="2061" name="Freeform 13"/>
            <p:cNvSpPr>
              <a:spLocks/>
            </p:cNvSpPr>
            <p:nvPr/>
          </p:nvSpPr>
          <p:spPr bwMode="auto">
            <a:xfrm>
              <a:off x="4948238" y="2751138"/>
              <a:ext cx="585788" cy="2011362"/>
            </a:xfrm>
            <a:custGeom>
              <a:avLst/>
              <a:gdLst/>
              <a:ahLst/>
              <a:cxnLst>
                <a:cxn ang="0">
                  <a:pos x="102" y="0"/>
                </a:cxn>
                <a:cxn ang="0">
                  <a:pos x="144" y="41"/>
                </a:cxn>
                <a:cxn ang="0">
                  <a:pos x="140" y="85"/>
                </a:cxn>
                <a:cxn ang="0">
                  <a:pos x="136" y="92"/>
                </a:cxn>
                <a:cxn ang="0">
                  <a:pos x="131" y="113"/>
                </a:cxn>
                <a:cxn ang="0">
                  <a:pos x="124" y="124"/>
                </a:cxn>
                <a:cxn ang="0">
                  <a:pos x="132" y="139"/>
                </a:cxn>
                <a:cxn ang="0">
                  <a:pos x="168" y="154"/>
                </a:cxn>
                <a:cxn ang="0">
                  <a:pos x="194" y="179"/>
                </a:cxn>
                <a:cxn ang="0">
                  <a:pos x="220" y="221"/>
                </a:cxn>
                <a:cxn ang="0">
                  <a:pos x="242" y="268"/>
                </a:cxn>
                <a:cxn ang="0">
                  <a:pos x="200" y="292"/>
                </a:cxn>
                <a:cxn ang="0">
                  <a:pos x="181" y="284"/>
                </a:cxn>
                <a:cxn ang="0">
                  <a:pos x="194" y="361"/>
                </a:cxn>
                <a:cxn ang="0">
                  <a:pos x="203" y="440"/>
                </a:cxn>
                <a:cxn ang="0">
                  <a:pos x="188" y="448"/>
                </a:cxn>
                <a:cxn ang="0">
                  <a:pos x="176" y="549"/>
                </a:cxn>
                <a:cxn ang="0">
                  <a:pos x="162" y="646"/>
                </a:cxn>
                <a:cxn ang="0">
                  <a:pos x="160" y="707"/>
                </a:cxn>
                <a:cxn ang="0">
                  <a:pos x="188" y="746"/>
                </a:cxn>
                <a:cxn ang="0">
                  <a:pos x="221" y="753"/>
                </a:cxn>
                <a:cxn ang="0">
                  <a:pos x="217" y="768"/>
                </a:cxn>
                <a:cxn ang="0">
                  <a:pos x="165" y="763"/>
                </a:cxn>
                <a:cxn ang="0">
                  <a:pos x="146" y="755"/>
                </a:cxn>
                <a:cxn ang="0">
                  <a:pos x="132" y="765"/>
                </a:cxn>
                <a:cxn ang="0">
                  <a:pos x="112" y="753"/>
                </a:cxn>
                <a:cxn ang="0">
                  <a:pos x="109" y="720"/>
                </a:cxn>
                <a:cxn ang="0">
                  <a:pos x="113" y="683"/>
                </a:cxn>
                <a:cxn ang="0">
                  <a:pos x="106" y="629"/>
                </a:cxn>
                <a:cxn ang="0">
                  <a:pos x="106" y="585"/>
                </a:cxn>
                <a:cxn ang="0">
                  <a:pos x="111" y="544"/>
                </a:cxn>
                <a:cxn ang="0">
                  <a:pos x="110" y="516"/>
                </a:cxn>
                <a:cxn ang="0">
                  <a:pos x="95" y="594"/>
                </a:cxn>
                <a:cxn ang="0">
                  <a:pos x="87" y="685"/>
                </a:cxn>
                <a:cxn ang="0">
                  <a:pos x="73" y="742"/>
                </a:cxn>
                <a:cxn ang="0">
                  <a:pos x="68" y="767"/>
                </a:cxn>
                <a:cxn ang="0">
                  <a:pos x="75" y="798"/>
                </a:cxn>
                <a:cxn ang="0">
                  <a:pos x="69" y="843"/>
                </a:cxn>
                <a:cxn ang="0">
                  <a:pos x="30" y="816"/>
                </a:cxn>
                <a:cxn ang="0">
                  <a:pos x="27" y="772"/>
                </a:cxn>
                <a:cxn ang="0">
                  <a:pos x="22" y="738"/>
                </a:cxn>
                <a:cxn ang="0">
                  <a:pos x="22" y="690"/>
                </a:cxn>
                <a:cxn ang="0">
                  <a:pos x="29" y="607"/>
                </a:cxn>
                <a:cxn ang="0">
                  <a:pos x="38" y="506"/>
                </a:cxn>
                <a:cxn ang="0">
                  <a:pos x="39" y="453"/>
                </a:cxn>
                <a:cxn ang="0">
                  <a:pos x="13" y="442"/>
                </a:cxn>
                <a:cxn ang="0">
                  <a:pos x="23" y="379"/>
                </a:cxn>
                <a:cxn ang="0">
                  <a:pos x="37" y="314"/>
                </a:cxn>
                <a:cxn ang="0">
                  <a:pos x="33" y="270"/>
                </a:cxn>
                <a:cxn ang="0">
                  <a:pos x="10" y="214"/>
                </a:cxn>
                <a:cxn ang="0">
                  <a:pos x="9" y="152"/>
                </a:cxn>
                <a:cxn ang="0">
                  <a:pos x="47" y="139"/>
                </a:cxn>
                <a:cxn ang="0">
                  <a:pos x="67" y="116"/>
                </a:cxn>
                <a:cxn ang="0">
                  <a:pos x="74" y="107"/>
                </a:cxn>
                <a:cxn ang="0">
                  <a:pos x="72" y="93"/>
                </a:cxn>
                <a:cxn ang="0">
                  <a:pos x="61" y="79"/>
                </a:cxn>
                <a:cxn ang="0">
                  <a:pos x="60" y="33"/>
                </a:cxn>
                <a:cxn ang="0">
                  <a:pos x="102" y="0"/>
                </a:cxn>
              </a:cxnLst>
              <a:rect l="0" t="0" r="r" b="b"/>
              <a:pathLst>
                <a:path w="246" h="843">
                  <a:moveTo>
                    <a:pt x="102" y="0"/>
                  </a:moveTo>
                  <a:cubicBezTo>
                    <a:pt x="118" y="0"/>
                    <a:pt x="144" y="16"/>
                    <a:pt x="144" y="41"/>
                  </a:cubicBezTo>
                  <a:cubicBezTo>
                    <a:pt x="144" y="66"/>
                    <a:pt x="142" y="77"/>
                    <a:pt x="140" y="85"/>
                  </a:cubicBezTo>
                  <a:cubicBezTo>
                    <a:pt x="138" y="93"/>
                    <a:pt x="136" y="92"/>
                    <a:pt x="136" y="92"/>
                  </a:cubicBezTo>
                  <a:cubicBezTo>
                    <a:pt x="136" y="92"/>
                    <a:pt x="136" y="109"/>
                    <a:pt x="131" y="113"/>
                  </a:cubicBezTo>
                  <a:cubicBezTo>
                    <a:pt x="125" y="117"/>
                    <a:pt x="124" y="119"/>
                    <a:pt x="124" y="124"/>
                  </a:cubicBezTo>
                  <a:cubicBezTo>
                    <a:pt x="124" y="129"/>
                    <a:pt x="127" y="133"/>
                    <a:pt x="132" y="139"/>
                  </a:cubicBezTo>
                  <a:cubicBezTo>
                    <a:pt x="137" y="144"/>
                    <a:pt x="157" y="150"/>
                    <a:pt x="168" y="154"/>
                  </a:cubicBezTo>
                  <a:cubicBezTo>
                    <a:pt x="179" y="158"/>
                    <a:pt x="188" y="165"/>
                    <a:pt x="194" y="179"/>
                  </a:cubicBezTo>
                  <a:cubicBezTo>
                    <a:pt x="200" y="192"/>
                    <a:pt x="209" y="209"/>
                    <a:pt x="220" y="221"/>
                  </a:cubicBezTo>
                  <a:cubicBezTo>
                    <a:pt x="232" y="232"/>
                    <a:pt x="246" y="251"/>
                    <a:pt x="242" y="268"/>
                  </a:cubicBezTo>
                  <a:cubicBezTo>
                    <a:pt x="238" y="286"/>
                    <a:pt x="213" y="299"/>
                    <a:pt x="200" y="292"/>
                  </a:cubicBezTo>
                  <a:cubicBezTo>
                    <a:pt x="186" y="284"/>
                    <a:pt x="181" y="284"/>
                    <a:pt x="181" y="284"/>
                  </a:cubicBezTo>
                  <a:cubicBezTo>
                    <a:pt x="181" y="284"/>
                    <a:pt x="190" y="322"/>
                    <a:pt x="194" y="361"/>
                  </a:cubicBezTo>
                  <a:cubicBezTo>
                    <a:pt x="198" y="400"/>
                    <a:pt x="209" y="437"/>
                    <a:pt x="203" y="440"/>
                  </a:cubicBezTo>
                  <a:cubicBezTo>
                    <a:pt x="197" y="444"/>
                    <a:pt x="188" y="448"/>
                    <a:pt x="188" y="448"/>
                  </a:cubicBezTo>
                  <a:cubicBezTo>
                    <a:pt x="188" y="448"/>
                    <a:pt x="186" y="502"/>
                    <a:pt x="176" y="549"/>
                  </a:cubicBezTo>
                  <a:cubicBezTo>
                    <a:pt x="167" y="597"/>
                    <a:pt x="163" y="618"/>
                    <a:pt x="162" y="646"/>
                  </a:cubicBezTo>
                  <a:cubicBezTo>
                    <a:pt x="160" y="674"/>
                    <a:pt x="157" y="695"/>
                    <a:pt x="160" y="707"/>
                  </a:cubicBezTo>
                  <a:cubicBezTo>
                    <a:pt x="162" y="718"/>
                    <a:pt x="179" y="742"/>
                    <a:pt x="188" y="746"/>
                  </a:cubicBezTo>
                  <a:cubicBezTo>
                    <a:pt x="197" y="750"/>
                    <a:pt x="214" y="750"/>
                    <a:pt x="221" y="753"/>
                  </a:cubicBezTo>
                  <a:cubicBezTo>
                    <a:pt x="228" y="756"/>
                    <a:pt x="233" y="765"/>
                    <a:pt x="217" y="768"/>
                  </a:cubicBezTo>
                  <a:cubicBezTo>
                    <a:pt x="202" y="770"/>
                    <a:pt x="172" y="766"/>
                    <a:pt x="165" y="763"/>
                  </a:cubicBezTo>
                  <a:cubicBezTo>
                    <a:pt x="157" y="761"/>
                    <a:pt x="146" y="755"/>
                    <a:pt x="146" y="755"/>
                  </a:cubicBezTo>
                  <a:cubicBezTo>
                    <a:pt x="146" y="755"/>
                    <a:pt x="149" y="765"/>
                    <a:pt x="132" y="765"/>
                  </a:cubicBezTo>
                  <a:cubicBezTo>
                    <a:pt x="116" y="765"/>
                    <a:pt x="112" y="763"/>
                    <a:pt x="112" y="753"/>
                  </a:cubicBezTo>
                  <a:cubicBezTo>
                    <a:pt x="111" y="742"/>
                    <a:pt x="112" y="728"/>
                    <a:pt x="109" y="720"/>
                  </a:cubicBezTo>
                  <a:cubicBezTo>
                    <a:pt x="107" y="713"/>
                    <a:pt x="119" y="693"/>
                    <a:pt x="113" y="683"/>
                  </a:cubicBezTo>
                  <a:cubicBezTo>
                    <a:pt x="107" y="672"/>
                    <a:pt x="101" y="645"/>
                    <a:pt x="106" y="629"/>
                  </a:cubicBezTo>
                  <a:cubicBezTo>
                    <a:pt x="112" y="612"/>
                    <a:pt x="104" y="596"/>
                    <a:pt x="106" y="585"/>
                  </a:cubicBezTo>
                  <a:cubicBezTo>
                    <a:pt x="108" y="575"/>
                    <a:pt x="111" y="561"/>
                    <a:pt x="111" y="544"/>
                  </a:cubicBezTo>
                  <a:cubicBezTo>
                    <a:pt x="111" y="528"/>
                    <a:pt x="110" y="516"/>
                    <a:pt x="110" y="516"/>
                  </a:cubicBezTo>
                  <a:cubicBezTo>
                    <a:pt x="110" y="516"/>
                    <a:pt x="98" y="577"/>
                    <a:pt x="95" y="594"/>
                  </a:cubicBezTo>
                  <a:cubicBezTo>
                    <a:pt x="92" y="610"/>
                    <a:pt x="87" y="668"/>
                    <a:pt x="87" y="685"/>
                  </a:cubicBezTo>
                  <a:cubicBezTo>
                    <a:pt x="87" y="703"/>
                    <a:pt x="74" y="727"/>
                    <a:pt x="73" y="742"/>
                  </a:cubicBezTo>
                  <a:cubicBezTo>
                    <a:pt x="73" y="758"/>
                    <a:pt x="72" y="767"/>
                    <a:pt x="68" y="767"/>
                  </a:cubicBezTo>
                  <a:cubicBezTo>
                    <a:pt x="63" y="767"/>
                    <a:pt x="72" y="785"/>
                    <a:pt x="75" y="798"/>
                  </a:cubicBezTo>
                  <a:cubicBezTo>
                    <a:pt x="78" y="812"/>
                    <a:pt x="87" y="843"/>
                    <a:pt x="69" y="843"/>
                  </a:cubicBezTo>
                  <a:cubicBezTo>
                    <a:pt x="51" y="843"/>
                    <a:pt x="31" y="835"/>
                    <a:pt x="30" y="816"/>
                  </a:cubicBezTo>
                  <a:cubicBezTo>
                    <a:pt x="29" y="796"/>
                    <a:pt x="32" y="780"/>
                    <a:pt x="27" y="772"/>
                  </a:cubicBezTo>
                  <a:cubicBezTo>
                    <a:pt x="22" y="765"/>
                    <a:pt x="21" y="748"/>
                    <a:pt x="22" y="738"/>
                  </a:cubicBezTo>
                  <a:cubicBezTo>
                    <a:pt x="23" y="728"/>
                    <a:pt x="19" y="712"/>
                    <a:pt x="22" y="690"/>
                  </a:cubicBezTo>
                  <a:cubicBezTo>
                    <a:pt x="24" y="669"/>
                    <a:pt x="24" y="634"/>
                    <a:pt x="29" y="607"/>
                  </a:cubicBezTo>
                  <a:cubicBezTo>
                    <a:pt x="34" y="580"/>
                    <a:pt x="36" y="539"/>
                    <a:pt x="38" y="506"/>
                  </a:cubicBezTo>
                  <a:cubicBezTo>
                    <a:pt x="41" y="474"/>
                    <a:pt x="43" y="458"/>
                    <a:pt x="39" y="453"/>
                  </a:cubicBezTo>
                  <a:cubicBezTo>
                    <a:pt x="36" y="448"/>
                    <a:pt x="18" y="443"/>
                    <a:pt x="13" y="442"/>
                  </a:cubicBezTo>
                  <a:cubicBezTo>
                    <a:pt x="8" y="441"/>
                    <a:pt x="19" y="407"/>
                    <a:pt x="23" y="379"/>
                  </a:cubicBezTo>
                  <a:cubicBezTo>
                    <a:pt x="26" y="351"/>
                    <a:pt x="33" y="334"/>
                    <a:pt x="37" y="314"/>
                  </a:cubicBezTo>
                  <a:cubicBezTo>
                    <a:pt x="41" y="294"/>
                    <a:pt x="41" y="285"/>
                    <a:pt x="33" y="270"/>
                  </a:cubicBezTo>
                  <a:cubicBezTo>
                    <a:pt x="24" y="256"/>
                    <a:pt x="14" y="247"/>
                    <a:pt x="10" y="214"/>
                  </a:cubicBezTo>
                  <a:cubicBezTo>
                    <a:pt x="6" y="182"/>
                    <a:pt x="0" y="160"/>
                    <a:pt x="9" y="152"/>
                  </a:cubicBezTo>
                  <a:cubicBezTo>
                    <a:pt x="18" y="144"/>
                    <a:pt x="34" y="149"/>
                    <a:pt x="47" y="139"/>
                  </a:cubicBezTo>
                  <a:cubicBezTo>
                    <a:pt x="59" y="129"/>
                    <a:pt x="61" y="117"/>
                    <a:pt x="67" y="116"/>
                  </a:cubicBezTo>
                  <a:cubicBezTo>
                    <a:pt x="73" y="115"/>
                    <a:pt x="74" y="114"/>
                    <a:pt x="74" y="107"/>
                  </a:cubicBezTo>
                  <a:cubicBezTo>
                    <a:pt x="74" y="100"/>
                    <a:pt x="72" y="93"/>
                    <a:pt x="72" y="93"/>
                  </a:cubicBezTo>
                  <a:cubicBezTo>
                    <a:pt x="72" y="93"/>
                    <a:pt x="63" y="87"/>
                    <a:pt x="61" y="79"/>
                  </a:cubicBezTo>
                  <a:cubicBezTo>
                    <a:pt x="59" y="70"/>
                    <a:pt x="58" y="48"/>
                    <a:pt x="60" y="33"/>
                  </a:cubicBezTo>
                  <a:cubicBezTo>
                    <a:pt x="63" y="18"/>
                    <a:pt x="76" y="0"/>
                    <a:pt x="102" y="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2" name="Freeform 14"/>
            <p:cNvSpPr>
              <a:spLocks/>
            </p:cNvSpPr>
            <p:nvPr/>
          </p:nvSpPr>
          <p:spPr bwMode="auto">
            <a:xfrm>
              <a:off x="5111751" y="3011488"/>
              <a:ext cx="146050" cy="111125"/>
            </a:xfrm>
            <a:custGeom>
              <a:avLst/>
              <a:gdLst/>
              <a:ahLst/>
              <a:cxnLst>
                <a:cxn ang="0">
                  <a:pos x="57" y="21"/>
                </a:cxn>
                <a:cxn ang="0">
                  <a:pos x="61" y="27"/>
                </a:cxn>
                <a:cxn ang="0">
                  <a:pos x="58" y="47"/>
                </a:cxn>
                <a:cxn ang="0">
                  <a:pos x="45" y="27"/>
                </a:cxn>
                <a:cxn ang="0">
                  <a:pos x="35" y="35"/>
                </a:cxn>
                <a:cxn ang="0">
                  <a:pos x="33" y="44"/>
                </a:cxn>
                <a:cxn ang="0">
                  <a:pos x="0" y="7"/>
                </a:cxn>
                <a:cxn ang="0">
                  <a:pos x="5" y="0"/>
                </a:cxn>
                <a:cxn ang="0">
                  <a:pos x="44" y="26"/>
                </a:cxn>
                <a:cxn ang="0">
                  <a:pos x="57" y="21"/>
                </a:cxn>
              </a:cxnLst>
              <a:rect l="0" t="0" r="r" b="b"/>
              <a:pathLst>
                <a:path w="61" h="47">
                  <a:moveTo>
                    <a:pt x="57" y="21"/>
                  </a:moveTo>
                  <a:cubicBezTo>
                    <a:pt x="58" y="23"/>
                    <a:pt x="59" y="25"/>
                    <a:pt x="61" y="27"/>
                  </a:cubicBezTo>
                  <a:cubicBezTo>
                    <a:pt x="59" y="34"/>
                    <a:pt x="58" y="41"/>
                    <a:pt x="58" y="47"/>
                  </a:cubicBezTo>
                  <a:cubicBezTo>
                    <a:pt x="49" y="41"/>
                    <a:pt x="53" y="28"/>
                    <a:pt x="45" y="27"/>
                  </a:cubicBezTo>
                  <a:cubicBezTo>
                    <a:pt x="37" y="26"/>
                    <a:pt x="36" y="30"/>
                    <a:pt x="35" y="35"/>
                  </a:cubicBezTo>
                  <a:cubicBezTo>
                    <a:pt x="34" y="40"/>
                    <a:pt x="33" y="44"/>
                    <a:pt x="33" y="44"/>
                  </a:cubicBezTo>
                  <a:cubicBezTo>
                    <a:pt x="33" y="44"/>
                    <a:pt x="7" y="17"/>
                    <a:pt x="0" y="7"/>
                  </a:cubicBezTo>
                  <a:cubicBezTo>
                    <a:pt x="3" y="6"/>
                    <a:pt x="4" y="4"/>
                    <a:pt x="5" y="0"/>
                  </a:cubicBezTo>
                  <a:cubicBezTo>
                    <a:pt x="13" y="9"/>
                    <a:pt x="34" y="26"/>
                    <a:pt x="44" y="26"/>
                  </a:cubicBezTo>
                  <a:cubicBezTo>
                    <a:pt x="49" y="26"/>
                    <a:pt x="53" y="24"/>
                    <a:pt x="57" y="2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3" name="Freeform 15"/>
            <p:cNvSpPr>
              <a:spLocks/>
            </p:cNvSpPr>
            <p:nvPr/>
          </p:nvSpPr>
          <p:spPr bwMode="auto">
            <a:xfrm>
              <a:off x="5262563" y="3311525"/>
              <a:ext cx="66675" cy="84137"/>
            </a:xfrm>
            <a:custGeom>
              <a:avLst/>
              <a:gdLst/>
              <a:ahLst/>
              <a:cxnLst>
                <a:cxn ang="0">
                  <a:pos x="15" y="1"/>
                </a:cxn>
                <a:cxn ang="0">
                  <a:pos x="0" y="0"/>
                </a:cxn>
                <a:cxn ang="0">
                  <a:pos x="13" y="19"/>
                </a:cxn>
                <a:cxn ang="0">
                  <a:pos x="13" y="33"/>
                </a:cxn>
                <a:cxn ang="0">
                  <a:pos x="24" y="35"/>
                </a:cxn>
                <a:cxn ang="0">
                  <a:pos x="25" y="16"/>
                </a:cxn>
                <a:cxn ang="0">
                  <a:pos x="15" y="1"/>
                </a:cxn>
              </a:cxnLst>
              <a:rect l="0" t="0" r="r" b="b"/>
              <a:pathLst>
                <a:path w="28" h="35">
                  <a:moveTo>
                    <a:pt x="15" y="1"/>
                  </a:moveTo>
                  <a:cubicBezTo>
                    <a:pt x="0" y="0"/>
                    <a:pt x="0" y="0"/>
                    <a:pt x="0" y="0"/>
                  </a:cubicBezTo>
                  <a:cubicBezTo>
                    <a:pt x="0" y="0"/>
                    <a:pt x="13" y="9"/>
                    <a:pt x="13" y="19"/>
                  </a:cubicBezTo>
                  <a:cubicBezTo>
                    <a:pt x="13" y="28"/>
                    <a:pt x="13" y="33"/>
                    <a:pt x="13" y="33"/>
                  </a:cubicBezTo>
                  <a:cubicBezTo>
                    <a:pt x="24" y="35"/>
                    <a:pt x="24" y="35"/>
                    <a:pt x="24" y="35"/>
                  </a:cubicBezTo>
                  <a:cubicBezTo>
                    <a:pt x="24" y="35"/>
                    <a:pt x="28" y="26"/>
                    <a:pt x="25" y="16"/>
                  </a:cubicBezTo>
                  <a:cubicBezTo>
                    <a:pt x="21" y="7"/>
                    <a:pt x="18" y="4"/>
                    <a:pt x="15" y="1"/>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064" name="Freeform 16"/>
            <p:cNvSpPr>
              <a:spLocks/>
            </p:cNvSpPr>
            <p:nvPr/>
          </p:nvSpPr>
          <p:spPr bwMode="auto">
            <a:xfrm>
              <a:off x="5300663" y="3514725"/>
              <a:ext cx="25400" cy="73025"/>
            </a:xfrm>
            <a:custGeom>
              <a:avLst/>
              <a:gdLst/>
              <a:ahLst/>
              <a:cxnLst>
                <a:cxn ang="0">
                  <a:pos x="3" y="0"/>
                </a:cxn>
                <a:cxn ang="0">
                  <a:pos x="0" y="23"/>
                </a:cxn>
                <a:cxn ang="0">
                  <a:pos x="0" y="31"/>
                </a:cxn>
                <a:cxn ang="0">
                  <a:pos x="11" y="29"/>
                </a:cxn>
                <a:cxn ang="0">
                  <a:pos x="3" y="0"/>
                </a:cxn>
              </a:cxnLst>
              <a:rect l="0" t="0" r="r" b="b"/>
              <a:pathLst>
                <a:path w="11" h="31">
                  <a:moveTo>
                    <a:pt x="3" y="0"/>
                  </a:moveTo>
                  <a:cubicBezTo>
                    <a:pt x="3" y="0"/>
                    <a:pt x="1" y="18"/>
                    <a:pt x="0" y="23"/>
                  </a:cubicBezTo>
                  <a:cubicBezTo>
                    <a:pt x="0" y="29"/>
                    <a:pt x="0" y="31"/>
                    <a:pt x="0" y="31"/>
                  </a:cubicBezTo>
                  <a:cubicBezTo>
                    <a:pt x="11" y="29"/>
                    <a:pt x="11" y="29"/>
                    <a:pt x="11" y="29"/>
                  </a:cubicBezTo>
                  <a:cubicBezTo>
                    <a:pt x="11" y="29"/>
                    <a:pt x="8" y="15"/>
                    <a:pt x="3" y="0"/>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7" name="TextBox 66"/>
          <p:cNvSpPr txBox="1"/>
          <p:nvPr/>
        </p:nvSpPr>
        <p:spPr>
          <a:xfrm>
            <a:off x="1617958" y="6016560"/>
            <a:ext cx="2399417" cy="615553"/>
          </a:xfrm>
          <a:prstGeom prst="rect">
            <a:avLst/>
          </a:prstGeom>
          <a:noFill/>
        </p:spPr>
        <p:txBody>
          <a:bodyPr wrap="square" lIns="0" tIns="0" rIns="0" bIns="0" rtlCol="0" anchor="t">
            <a:spAutoFit/>
          </a:bodyPr>
          <a:lstStyle/>
          <a:p>
            <a:pPr algn="ctr"/>
            <a:r>
              <a:rPr lang="en-US" sz="2000" b="1" dirty="0">
                <a:solidFill>
                  <a:schemeClr val="accent1"/>
                </a:solidFill>
              </a:rPr>
              <a:t>RUCHI RAI</a:t>
            </a:r>
          </a:p>
          <a:p>
            <a:pPr algn="ctr"/>
            <a:r>
              <a:rPr lang="en-US" sz="2000" b="1" dirty="0">
                <a:solidFill>
                  <a:schemeClr val="accent1"/>
                </a:solidFill>
              </a:rPr>
              <a:t>0105CS181086</a:t>
            </a:r>
          </a:p>
        </p:txBody>
      </p:sp>
      <p:sp>
        <p:nvSpPr>
          <p:cNvPr id="73" name="TextBox 72"/>
          <p:cNvSpPr txBox="1"/>
          <p:nvPr/>
        </p:nvSpPr>
        <p:spPr>
          <a:xfrm>
            <a:off x="8517367" y="6016559"/>
            <a:ext cx="2056675" cy="615553"/>
          </a:xfrm>
          <a:prstGeom prst="rect">
            <a:avLst/>
          </a:prstGeom>
          <a:noFill/>
        </p:spPr>
        <p:txBody>
          <a:bodyPr wrap="square" lIns="0" tIns="0" rIns="0" bIns="0" rtlCol="0" anchor="t">
            <a:spAutoFit/>
          </a:bodyPr>
          <a:lstStyle/>
          <a:p>
            <a:pPr algn="ctr"/>
            <a:r>
              <a:rPr lang="en-US" sz="2000" b="1" dirty="0">
                <a:solidFill>
                  <a:schemeClr val="accent1"/>
                </a:solidFill>
              </a:rPr>
              <a:t>PRAGYA AGARWAL</a:t>
            </a:r>
          </a:p>
          <a:p>
            <a:pPr algn="ctr"/>
            <a:r>
              <a:rPr lang="en-US" sz="2000" b="1" dirty="0">
                <a:solidFill>
                  <a:schemeClr val="accent1"/>
                </a:solidFill>
              </a:rPr>
              <a:t>0105CS181076</a:t>
            </a:r>
          </a:p>
        </p:txBody>
      </p:sp>
      <p:sp>
        <p:nvSpPr>
          <p:cNvPr id="80" name="TextBox 79"/>
          <p:cNvSpPr txBox="1"/>
          <p:nvPr/>
        </p:nvSpPr>
        <p:spPr>
          <a:xfrm>
            <a:off x="4937378" y="6016560"/>
            <a:ext cx="2195230" cy="615553"/>
          </a:xfrm>
          <a:prstGeom prst="rect">
            <a:avLst/>
          </a:prstGeom>
          <a:noFill/>
        </p:spPr>
        <p:txBody>
          <a:bodyPr wrap="square" lIns="0" tIns="0" rIns="0" bIns="0" rtlCol="0" anchor="t">
            <a:spAutoFit/>
          </a:bodyPr>
          <a:lstStyle/>
          <a:p>
            <a:pPr algn="ctr"/>
            <a:r>
              <a:rPr lang="en-US" sz="2000" b="1" dirty="0">
                <a:solidFill>
                  <a:schemeClr val="accent2"/>
                </a:solidFill>
              </a:rPr>
              <a:t>SRAJAL SHARMA</a:t>
            </a:r>
          </a:p>
          <a:p>
            <a:pPr algn="ctr"/>
            <a:r>
              <a:rPr lang="en-US" sz="2000" b="1" dirty="0">
                <a:solidFill>
                  <a:schemeClr val="accent2"/>
                </a:solidFill>
              </a:rPr>
              <a:t>0105CS181108</a:t>
            </a:r>
          </a:p>
        </p:txBody>
      </p:sp>
      <p:grpSp>
        <p:nvGrpSpPr>
          <p:cNvPr id="52" name="Group 32">
            <a:extLst>
              <a:ext uri="{FF2B5EF4-FFF2-40B4-BE49-F238E27FC236}">
                <a16:creationId xmlns:a16="http://schemas.microsoft.com/office/drawing/2014/main" id="{A7E0B62E-ACB5-4F3F-AC56-745B4B7DD283}"/>
              </a:ext>
            </a:extLst>
          </p:cNvPr>
          <p:cNvGrpSpPr/>
          <p:nvPr/>
        </p:nvGrpSpPr>
        <p:grpSpPr>
          <a:xfrm>
            <a:off x="8941240" y="1061156"/>
            <a:ext cx="1166512" cy="4735687"/>
            <a:chOff x="4129088" y="2282825"/>
            <a:chExt cx="531813" cy="2159000"/>
          </a:xfrm>
        </p:grpSpPr>
        <p:sp>
          <p:nvSpPr>
            <p:cNvPr id="53" name="Freeform 9">
              <a:extLst>
                <a:ext uri="{FF2B5EF4-FFF2-40B4-BE49-F238E27FC236}">
                  <a16:creationId xmlns:a16="http://schemas.microsoft.com/office/drawing/2014/main" id="{BF1E7729-7A1D-4B20-89F9-551052717BC2}"/>
                </a:ext>
              </a:extLst>
            </p:cNvPr>
            <p:cNvSpPr>
              <a:spLocks noEditPoints="1"/>
            </p:cNvSpPr>
            <p:nvPr/>
          </p:nvSpPr>
          <p:spPr bwMode="auto">
            <a:xfrm>
              <a:off x="4129088" y="2282825"/>
              <a:ext cx="531813" cy="2159000"/>
            </a:xfrm>
            <a:custGeom>
              <a:avLst/>
              <a:gdLst/>
              <a:ahLst/>
              <a:cxnLst>
                <a:cxn ang="0">
                  <a:pos x="107" y="1"/>
                </a:cxn>
                <a:cxn ang="0">
                  <a:pos x="147" y="36"/>
                </a:cxn>
                <a:cxn ang="0">
                  <a:pos x="154" y="62"/>
                </a:cxn>
                <a:cxn ang="0">
                  <a:pos x="160" y="98"/>
                </a:cxn>
                <a:cxn ang="0">
                  <a:pos x="171" y="133"/>
                </a:cxn>
                <a:cxn ang="0">
                  <a:pos x="178" y="151"/>
                </a:cxn>
                <a:cxn ang="0">
                  <a:pos x="210" y="170"/>
                </a:cxn>
                <a:cxn ang="0">
                  <a:pos x="221" y="238"/>
                </a:cxn>
                <a:cxn ang="0">
                  <a:pos x="214" y="296"/>
                </a:cxn>
                <a:cxn ang="0">
                  <a:pos x="191" y="313"/>
                </a:cxn>
                <a:cxn ang="0">
                  <a:pos x="198" y="371"/>
                </a:cxn>
                <a:cxn ang="0">
                  <a:pos x="206" y="414"/>
                </a:cxn>
                <a:cxn ang="0">
                  <a:pos x="194" y="416"/>
                </a:cxn>
                <a:cxn ang="0">
                  <a:pos x="189" y="474"/>
                </a:cxn>
                <a:cxn ang="0">
                  <a:pos x="172" y="570"/>
                </a:cxn>
                <a:cxn ang="0">
                  <a:pos x="165" y="582"/>
                </a:cxn>
                <a:cxn ang="0">
                  <a:pos x="157" y="582"/>
                </a:cxn>
                <a:cxn ang="0">
                  <a:pos x="155" y="611"/>
                </a:cxn>
                <a:cxn ang="0">
                  <a:pos x="149" y="670"/>
                </a:cxn>
                <a:cxn ang="0">
                  <a:pos x="123" y="764"/>
                </a:cxn>
                <a:cxn ang="0">
                  <a:pos x="141" y="817"/>
                </a:cxn>
                <a:cxn ang="0">
                  <a:pos x="156" y="852"/>
                </a:cxn>
                <a:cxn ang="0">
                  <a:pos x="133" y="854"/>
                </a:cxn>
                <a:cxn ang="0">
                  <a:pos x="122" y="846"/>
                </a:cxn>
                <a:cxn ang="0">
                  <a:pos x="125" y="864"/>
                </a:cxn>
                <a:cxn ang="0">
                  <a:pos x="112" y="905"/>
                </a:cxn>
                <a:cxn ang="0">
                  <a:pos x="107" y="905"/>
                </a:cxn>
                <a:cxn ang="0">
                  <a:pos x="107" y="636"/>
                </a:cxn>
                <a:cxn ang="0">
                  <a:pos x="109" y="621"/>
                </a:cxn>
                <a:cxn ang="0">
                  <a:pos x="109" y="580"/>
                </a:cxn>
                <a:cxn ang="0">
                  <a:pos x="107" y="596"/>
                </a:cxn>
                <a:cxn ang="0">
                  <a:pos x="107" y="1"/>
                </a:cxn>
                <a:cxn ang="0">
                  <a:pos x="106" y="1"/>
                </a:cxn>
                <a:cxn ang="0">
                  <a:pos x="107" y="1"/>
                </a:cxn>
                <a:cxn ang="0">
                  <a:pos x="107" y="596"/>
                </a:cxn>
                <a:cxn ang="0">
                  <a:pos x="104" y="611"/>
                </a:cxn>
                <a:cxn ang="0">
                  <a:pos x="105" y="632"/>
                </a:cxn>
                <a:cxn ang="0">
                  <a:pos x="106" y="645"/>
                </a:cxn>
                <a:cxn ang="0">
                  <a:pos x="107" y="636"/>
                </a:cxn>
                <a:cxn ang="0">
                  <a:pos x="107" y="905"/>
                </a:cxn>
                <a:cxn ang="0">
                  <a:pos x="89" y="869"/>
                </a:cxn>
                <a:cxn ang="0">
                  <a:pos x="88" y="831"/>
                </a:cxn>
                <a:cxn ang="0">
                  <a:pos x="81" y="789"/>
                </a:cxn>
                <a:cxn ang="0">
                  <a:pos x="52" y="662"/>
                </a:cxn>
                <a:cxn ang="0">
                  <a:pos x="53" y="606"/>
                </a:cxn>
                <a:cxn ang="0">
                  <a:pos x="50" y="579"/>
                </a:cxn>
                <a:cxn ang="0">
                  <a:pos x="34" y="565"/>
                </a:cxn>
                <a:cxn ang="0">
                  <a:pos x="29" y="465"/>
                </a:cxn>
                <a:cxn ang="0">
                  <a:pos x="31" y="410"/>
                </a:cxn>
                <a:cxn ang="0">
                  <a:pos x="11" y="407"/>
                </a:cxn>
                <a:cxn ang="0">
                  <a:pos x="27" y="360"/>
                </a:cxn>
                <a:cxn ang="0">
                  <a:pos x="30" y="326"/>
                </a:cxn>
                <a:cxn ang="0">
                  <a:pos x="2" y="302"/>
                </a:cxn>
                <a:cxn ang="0">
                  <a:pos x="2" y="234"/>
                </a:cxn>
                <a:cxn ang="0">
                  <a:pos x="7" y="204"/>
                </a:cxn>
                <a:cxn ang="0">
                  <a:pos x="27" y="154"/>
                </a:cxn>
                <a:cxn ang="0">
                  <a:pos x="48" y="145"/>
                </a:cxn>
                <a:cxn ang="0">
                  <a:pos x="50" y="126"/>
                </a:cxn>
                <a:cxn ang="0">
                  <a:pos x="63" y="101"/>
                </a:cxn>
                <a:cxn ang="0">
                  <a:pos x="64" y="64"/>
                </a:cxn>
                <a:cxn ang="0">
                  <a:pos x="106" y="1"/>
                </a:cxn>
              </a:cxnLst>
              <a:rect l="0" t="0" r="r" b="b"/>
              <a:pathLst>
                <a:path w="223" h="905">
                  <a:moveTo>
                    <a:pt x="107" y="1"/>
                  </a:moveTo>
                  <a:cubicBezTo>
                    <a:pt x="127" y="0"/>
                    <a:pt x="143" y="19"/>
                    <a:pt x="147" y="36"/>
                  </a:cubicBezTo>
                  <a:cubicBezTo>
                    <a:pt x="151" y="54"/>
                    <a:pt x="154" y="53"/>
                    <a:pt x="154" y="62"/>
                  </a:cubicBezTo>
                  <a:cubicBezTo>
                    <a:pt x="154" y="72"/>
                    <a:pt x="158" y="83"/>
                    <a:pt x="160" y="98"/>
                  </a:cubicBezTo>
                  <a:cubicBezTo>
                    <a:pt x="162" y="114"/>
                    <a:pt x="163" y="124"/>
                    <a:pt x="171" y="133"/>
                  </a:cubicBezTo>
                  <a:cubicBezTo>
                    <a:pt x="179" y="142"/>
                    <a:pt x="178" y="151"/>
                    <a:pt x="178" y="151"/>
                  </a:cubicBezTo>
                  <a:cubicBezTo>
                    <a:pt x="178" y="151"/>
                    <a:pt x="204" y="153"/>
                    <a:pt x="210" y="170"/>
                  </a:cubicBezTo>
                  <a:cubicBezTo>
                    <a:pt x="217" y="188"/>
                    <a:pt x="218" y="218"/>
                    <a:pt x="221" y="238"/>
                  </a:cubicBezTo>
                  <a:cubicBezTo>
                    <a:pt x="223" y="258"/>
                    <a:pt x="221" y="281"/>
                    <a:pt x="214" y="296"/>
                  </a:cubicBezTo>
                  <a:cubicBezTo>
                    <a:pt x="207" y="311"/>
                    <a:pt x="191" y="313"/>
                    <a:pt x="191" y="313"/>
                  </a:cubicBezTo>
                  <a:cubicBezTo>
                    <a:pt x="191" y="313"/>
                    <a:pt x="189" y="344"/>
                    <a:pt x="198" y="371"/>
                  </a:cubicBezTo>
                  <a:cubicBezTo>
                    <a:pt x="207" y="399"/>
                    <a:pt x="213" y="413"/>
                    <a:pt x="206" y="414"/>
                  </a:cubicBezTo>
                  <a:cubicBezTo>
                    <a:pt x="198" y="416"/>
                    <a:pt x="194" y="416"/>
                    <a:pt x="194" y="416"/>
                  </a:cubicBezTo>
                  <a:cubicBezTo>
                    <a:pt x="194" y="416"/>
                    <a:pt x="194" y="451"/>
                    <a:pt x="189" y="474"/>
                  </a:cubicBezTo>
                  <a:cubicBezTo>
                    <a:pt x="184" y="497"/>
                    <a:pt x="172" y="555"/>
                    <a:pt x="172" y="570"/>
                  </a:cubicBezTo>
                  <a:cubicBezTo>
                    <a:pt x="172" y="584"/>
                    <a:pt x="171" y="582"/>
                    <a:pt x="165" y="582"/>
                  </a:cubicBezTo>
                  <a:cubicBezTo>
                    <a:pt x="160" y="582"/>
                    <a:pt x="157" y="582"/>
                    <a:pt x="157" y="582"/>
                  </a:cubicBezTo>
                  <a:cubicBezTo>
                    <a:pt x="157" y="582"/>
                    <a:pt x="158" y="605"/>
                    <a:pt x="155" y="611"/>
                  </a:cubicBezTo>
                  <a:cubicBezTo>
                    <a:pt x="152" y="616"/>
                    <a:pt x="157" y="642"/>
                    <a:pt x="149" y="670"/>
                  </a:cubicBezTo>
                  <a:cubicBezTo>
                    <a:pt x="140" y="697"/>
                    <a:pt x="123" y="744"/>
                    <a:pt x="123" y="764"/>
                  </a:cubicBezTo>
                  <a:cubicBezTo>
                    <a:pt x="123" y="783"/>
                    <a:pt x="132" y="807"/>
                    <a:pt x="141" y="817"/>
                  </a:cubicBezTo>
                  <a:cubicBezTo>
                    <a:pt x="150" y="827"/>
                    <a:pt x="163" y="847"/>
                    <a:pt x="156" y="852"/>
                  </a:cubicBezTo>
                  <a:cubicBezTo>
                    <a:pt x="149" y="857"/>
                    <a:pt x="139" y="856"/>
                    <a:pt x="133" y="854"/>
                  </a:cubicBezTo>
                  <a:cubicBezTo>
                    <a:pt x="127" y="852"/>
                    <a:pt x="122" y="846"/>
                    <a:pt x="122" y="846"/>
                  </a:cubicBezTo>
                  <a:cubicBezTo>
                    <a:pt x="122" y="846"/>
                    <a:pt x="122" y="856"/>
                    <a:pt x="125" y="864"/>
                  </a:cubicBezTo>
                  <a:cubicBezTo>
                    <a:pt x="128" y="871"/>
                    <a:pt x="125" y="905"/>
                    <a:pt x="112" y="905"/>
                  </a:cubicBezTo>
                  <a:cubicBezTo>
                    <a:pt x="110" y="905"/>
                    <a:pt x="108" y="905"/>
                    <a:pt x="107" y="905"/>
                  </a:cubicBezTo>
                  <a:cubicBezTo>
                    <a:pt x="107" y="636"/>
                    <a:pt x="107" y="636"/>
                    <a:pt x="107" y="636"/>
                  </a:cubicBezTo>
                  <a:cubicBezTo>
                    <a:pt x="107" y="631"/>
                    <a:pt x="108" y="624"/>
                    <a:pt x="109" y="621"/>
                  </a:cubicBezTo>
                  <a:cubicBezTo>
                    <a:pt x="112" y="614"/>
                    <a:pt x="110" y="600"/>
                    <a:pt x="109" y="580"/>
                  </a:cubicBezTo>
                  <a:cubicBezTo>
                    <a:pt x="109" y="580"/>
                    <a:pt x="108" y="588"/>
                    <a:pt x="107" y="596"/>
                  </a:cubicBezTo>
                  <a:lnTo>
                    <a:pt x="107" y="1"/>
                  </a:lnTo>
                  <a:close/>
                  <a:moveTo>
                    <a:pt x="106" y="1"/>
                  </a:moveTo>
                  <a:cubicBezTo>
                    <a:pt x="107" y="1"/>
                    <a:pt x="107" y="1"/>
                    <a:pt x="107" y="1"/>
                  </a:cubicBezTo>
                  <a:cubicBezTo>
                    <a:pt x="107" y="596"/>
                    <a:pt x="107" y="596"/>
                    <a:pt x="107" y="596"/>
                  </a:cubicBezTo>
                  <a:cubicBezTo>
                    <a:pt x="106" y="602"/>
                    <a:pt x="105" y="608"/>
                    <a:pt x="104" y="611"/>
                  </a:cubicBezTo>
                  <a:cubicBezTo>
                    <a:pt x="102" y="620"/>
                    <a:pt x="105" y="626"/>
                    <a:pt x="105" y="632"/>
                  </a:cubicBezTo>
                  <a:cubicBezTo>
                    <a:pt x="105" y="637"/>
                    <a:pt x="106" y="645"/>
                    <a:pt x="106" y="645"/>
                  </a:cubicBezTo>
                  <a:cubicBezTo>
                    <a:pt x="106" y="645"/>
                    <a:pt x="106" y="641"/>
                    <a:pt x="107" y="636"/>
                  </a:cubicBezTo>
                  <a:cubicBezTo>
                    <a:pt x="107" y="905"/>
                    <a:pt x="107" y="905"/>
                    <a:pt x="107" y="905"/>
                  </a:cubicBezTo>
                  <a:cubicBezTo>
                    <a:pt x="96" y="901"/>
                    <a:pt x="88" y="888"/>
                    <a:pt x="89" y="869"/>
                  </a:cubicBezTo>
                  <a:cubicBezTo>
                    <a:pt x="89" y="847"/>
                    <a:pt x="84" y="843"/>
                    <a:pt x="88" y="831"/>
                  </a:cubicBezTo>
                  <a:cubicBezTo>
                    <a:pt x="91" y="818"/>
                    <a:pt x="87" y="809"/>
                    <a:pt x="81" y="789"/>
                  </a:cubicBezTo>
                  <a:cubicBezTo>
                    <a:pt x="75" y="769"/>
                    <a:pt x="51" y="684"/>
                    <a:pt x="52" y="662"/>
                  </a:cubicBezTo>
                  <a:cubicBezTo>
                    <a:pt x="53" y="640"/>
                    <a:pt x="56" y="621"/>
                    <a:pt x="53" y="606"/>
                  </a:cubicBezTo>
                  <a:cubicBezTo>
                    <a:pt x="51" y="592"/>
                    <a:pt x="50" y="579"/>
                    <a:pt x="50" y="579"/>
                  </a:cubicBezTo>
                  <a:cubicBezTo>
                    <a:pt x="50" y="579"/>
                    <a:pt x="34" y="586"/>
                    <a:pt x="34" y="565"/>
                  </a:cubicBezTo>
                  <a:cubicBezTo>
                    <a:pt x="34" y="544"/>
                    <a:pt x="31" y="483"/>
                    <a:pt x="29" y="465"/>
                  </a:cubicBezTo>
                  <a:cubicBezTo>
                    <a:pt x="28" y="446"/>
                    <a:pt x="31" y="410"/>
                    <a:pt x="31" y="410"/>
                  </a:cubicBezTo>
                  <a:cubicBezTo>
                    <a:pt x="31" y="410"/>
                    <a:pt x="16" y="409"/>
                    <a:pt x="11" y="407"/>
                  </a:cubicBezTo>
                  <a:cubicBezTo>
                    <a:pt x="6" y="405"/>
                    <a:pt x="24" y="373"/>
                    <a:pt x="27" y="360"/>
                  </a:cubicBezTo>
                  <a:cubicBezTo>
                    <a:pt x="31" y="348"/>
                    <a:pt x="30" y="326"/>
                    <a:pt x="30" y="326"/>
                  </a:cubicBezTo>
                  <a:cubicBezTo>
                    <a:pt x="30" y="326"/>
                    <a:pt x="3" y="325"/>
                    <a:pt x="2" y="302"/>
                  </a:cubicBezTo>
                  <a:cubicBezTo>
                    <a:pt x="1" y="279"/>
                    <a:pt x="0" y="247"/>
                    <a:pt x="2" y="234"/>
                  </a:cubicBezTo>
                  <a:cubicBezTo>
                    <a:pt x="4" y="220"/>
                    <a:pt x="5" y="222"/>
                    <a:pt x="7" y="204"/>
                  </a:cubicBezTo>
                  <a:cubicBezTo>
                    <a:pt x="9" y="186"/>
                    <a:pt x="18" y="155"/>
                    <a:pt x="27" y="154"/>
                  </a:cubicBezTo>
                  <a:cubicBezTo>
                    <a:pt x="36" y="153"/>
                    <a:pt x="48" y="145"/>
                    <a:pt x="48" y="145"/>
                  </a:cubicBezTo>
                  <a:cubicBezTo>
                    <a:pt x="48" y="145"/>
                    <a:pt x="39" y="135"/>
                    <a:pt x="50" y="126"/>
                  </a:cubicBezTo>
                  <a:cubicBezTo>
                    <a:pt x="61" y="117"/>
                    <a:pt x="68" y="113"/>
                    <a:pt x="63" y="101"/>
                  </a:cubicBezTo>
                  <a:cubicBezTo>
                    <a:pt x="58" y="89"/>
                    <a:pt x="61" y="80"/>
                    <a:pt x="64" y="64"/>
                  </a:cubicBezTo>
                  <a:cubicBezTo>
                    <a:pt x="67" y="49"/>
                    <a:pt x="75" y="1"/>
                    <a:pt x="106" y="1"/>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4" name="Freeform 10">
              <a:extLst>
                <a:ext uri="{FF2B5EF4-FFF2-40B4-BE49-F238E27FC236}">
                  <a16:creationId xmlns:a16="http://schemas.microsoft.com/office/drawing/2014/main" id="{095EFD52-0B59-4780-9B3F-377365FBF5AA}"/>
                </a:ext>
              </a:extLst>
            </p:cNvPr>
            <p:cNvSpPr>
              <a:spLocks/>
            </p:cNvSpPr>
            <p:nvPr/>
          </p:nvSpPr>
          <p:spPr bwMode="auto">
            <a:xfrm>
              <a:off x="4343401" y="2589213"/>
              <a:ext cx="127000" cy="244475"/>
            </a:xfrm>
            <a:custGeom>
              <a:avLst/>
              <a:gdLst/>
              <a:ahLst/>
              <a:cxnLst>
                <a:cxn ang="0">
                  <a:pos x="1" y="3"/>
                </a:cxn>
                <a:cxn ang="0">
                  <a:pos x="15" y="24"/>
                </a:cxn>
                <a:cxn ang="0">
                  <a:pos x="24" y="72"/>
                </a:cxn>
                <a:cxn ang="0">
                  <a:pos x="33" y="52"/>
                </a:cxn>
                <a:cxn ang="0">
                  <a:pos x="37" y="28"/>
                </a:cxn>
                <a:cxn ang="0">
                  <a:pos x="52" y="0"/>
                </a:cxn>
                <a:cxn ang="0">
                  <a:pos x="53" y="19"/>
                </a:cxn>
                <a:cxn ang="0">
                  <a:pos x="38" y="65"/>
                </a:cxn>
                <a:cxn ang="0">
                  <a:pos x="25" y="97"/>
                </a:cxn>
                <a:cxn ang="0">
                  <a:pos x="13" y="67"/>
                </a:cxn>
                <a:cxn ang="0">
                  <a:pos x="1" y="3"/>
                </a:cxn>
              </a:cxnLst>
              <a:rect l="0" t="0" r="r" b="b"/>
              <a:pathLst>
                <a:path w="53" h="103">
                  <a:moveTo>
                    <a:pt x="1" y="3"/>
                  </a:moveTo>
                  <a:cubicBezTo>
                    <a:pt x="1" y="3"/>
                    <a:pt x="15" y="15"/>
                    <a:pt x="15" y="24"/>
                  </a:cubicBezTo>
                  <a:cubicBezTo>
                    <a:pt x="15" y="33"/>
                    <a:pt x="21" y="63"/>
                    <a:pt x="24" y="72"/>
                  </a:cubicBezTo>
                  <a:cubicBezTo>
                    <a:pt x="27" y="82"/>
                    <a:pt x="28" y="61"/>
                    <a:pt x="33" y="52"/>
                  </a:cubicBezTo>
                  <a:cubicBezTo>
                    <a:pt x="38" y="43"/>
                    <a:pt x="40" y="35"/>
                    <a:pt x="37" y="28"/>
                  </a:cubicBezTo>
                  <a:cubicBezTo>
                    <a:pt x="35" y="21"/>
                    <a:pt x="45" y="18"/>
                    <a:pt x="52" y="0"/>
                  </a:cubicBezTo>
                  <a:cubicBezTo>
                    <a:pt x="53" y="7"/>
                    <a:pt x="53" y="12"/>
                    <a:pt x="53" y="19"/>
                  </a:cubicBezTo>
                  <a:cubicBezTo>
                    <a:pt x="52" y="26"/>
                    <a:pt x="41" y="58"/>
                    <a:pt x="38" y="65"/>
                  </a:cubicBezTo>
                  <a:cubicBezTo>
                    <a:pt x="35" y="71"/>
                    <a:pt x="26" y="91"/>
                    <a:pt x="25" y="97"/>
                  </a:cubicBezTo>
                  <a:cubicBezTo>
                    <a:pt x="25" y="103"/>
                    <a:pt x="17" y="86"/>
                    <a:pt x="13" y="67"/>
                  </a:cubicBezTo>
                  <a:cubicBezTo>
                    <a:pt x="8" y="48"/>
                    <a:pt x="0" y="21"/>
                    <a:pt x="1" y="3"/>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5" name="Freeform 11">
              <a:extLst>
                <a:ext uri="{FF2B5EF4-FFF2-40B4-BE49-F238E27FC236}">
                  <a16:creationId xmlns:a16="http://schemas.microsoft.com/office/drawing/2014/main" id="{A647AA46-442F-4A8E-A8BC-457E4AD3BD0C}"/>
                </a:ext>
              </a:extLst>
            </p:cNvPr>
            <p:cNvSpPr>
              <a:spLocks/>
            </p:cNvSpPr>
            <p:nvPr/>
          </p:nvSpPr>
          <p:spPr bwMode="auto">
            <a:xfrm>
              <a:off x="4279901" y="2927350"/>
              <a:ext cx="23813" cy="52387"/>
            </a:xfrm>
            <a:custGeom>
              <a:avLst/>
              <a:gdLst/>
              <a:ahLst/>
              <a:cxnLst>
                <a:cxn ang="0">
                  <a:pos x="7" y="22"/>
                </a:cxn>
                <a:cxn ang="0">
                  <a:pos x="9" y="9"/>
                </a:cxn>
                <a:cxn ang="0">
                  <a:pos x="9" y="0"/>
                </a:cxn>
                <a:cxn ang="0">
                  <a:pos x="2" y="1"/>
                </a:cxn>
                <a:cxn ang="0">
                  <a:pos x="0" y="19"/>
                </a:cxn>
                <a:cxn ang="0">
                  <a:pos x="7" y="22"/>
                </a:cxn>
              </a:cxnLst>
              <a:rect l="0" t="0" r="r" b="b"/>
              <a:pathLst>
                <a:path w="10" h="22">
                  <a:moveTo>
                    <a:pt x="7" y="22"/>
                  </a:moveTo>
                  <a:cubicBezTo>
                    <a:pt x="7" y="22"/>
                    <a:pt x="9" y="16"/>
                    <a:pt x="9" y="9"/>
                  </a:cubicBezTo>
                  <a:cubicBezTo>
                    <a:pt x="10" y="2"/>
                    <a:pt x="9" y="0"/>
                    <a:pt x="9" y="0"/>
                  </a:cubicBezTo>
                  <a:cubicBezTo>
                    <a:pt x="2" y="1"/>
                    <a:pt x="2" y="1"/>
                    <a:pt x="2" y="1"/>
                  </a:cubicBezTo>
                  <a:cubicBezTo>
                    <a:pt x="2" y="1"/>
                    <a:pt x="1" y="15"/>
                    <a:pt x="0" y="19"/>
                  </a:cubicBezTo>
                  <a:cubicBezTo>
                    <a:pt x="3" y="22"/>
                    <a:pt x="7" y="22"/>
                    <a:pt x="7" y="22"/>
                  </a:cubicBez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6" name="Freeform 12">
              <a:extLst>
                <a:ext uri="{FF2B5EF4-FFF2-40B4-BE49-F238E27FC236}">
                  <a16:creationId xmlns:a16="http://schemas.microsoft.com/office/drawing/2014/main" id="{4F2CEBFA-3CF2-45F9-8E6E-F9945617DEF5}"/>
                </a:ext>
              </a:extLst>
            </p:cNvPr>
            <p:cNvSpPr>
              <a:spLocks/>
            </p:cNvSpPr>
            <p:nvPr/>
          </p:nvSpPr>
          <p:spPr bwMode="auto">
            <a:xfrm>
              <a:off x="4456113" y="3035300"/>
              <a:ext cx="26988" cy="53975"/>
            </a:xfrm>
            <a:custGeom>
              <a:avLst/>
              <a:gdLst/>
              <a:ahLst/>
              <a:cxnLst>
                <a:cxn ang="0">
                  <a:pos x="3" y="0"/>
                </a:cxn>
                <a:cxn ang="0">
                  <a:pos x="1" y="18"/>
                </a:cxn>
                <a:cxn ang="0">
                  <a:pos x="11" y="18"/>
                </a:cxn>
                <a:cxn ang="0">
                  <a:pos x="11" y="0"/>
                </a:cxn>
                <a:cxn ang="0">
                  <a:pos x="3" y="0"/>
                </a:cxn>
              </a:cxnLst>
              <a:rect l="0" t="0" r="r" b="b"/>
              <a:pathLst>
                <a:path w="11" h="23">
                  <a:moveTo>
                    <a:pt x="3" y="0"/>
                  </a:moveTo>
                  <a:cubicBezTo>
                    <a:pt x="3" y="0"/>
                    <a:pt x="1" y="14"/>
                    <a:pt x="1" y="18"/>
                  </a:cubicBezTo>
                  <a:cubicBezTo>
                    <a:pt x="0" y="23"/>
                    <a:pt x="11" y="18"/>
                    <a:pt x="11" y="18"/>
                  </a:cubicBezTo>
                  <a:cubicBezTo>
                    <a:pt x="11" y="0"/>
                    <a:pt x="11" y="0"/>
                    <a:pt x="11" y="0"/>
                  </a:cubicBezTo>
                  <a:lnTo>
                    <a:pt x="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22" name="Rectangle 21">
            <a:extLst>
              <a:ext uri="{FF2B5EF4-FFF2-40B4-BE49-F238E27FC236}">
                <a16:creationId xmlns:a16="http://schemas.microsoft.com/office/drawing/2014/main" id="{4431BE32-D833-4564-B33B-4078C825D2B3}"/>
              </a:ext>
            </a:extLst>
          </p:cNvPr>
          <p:cNvSpPr/>
          <p:nvPr/>
        </p:nvSpPr>
        <p:spPr>
          <a:xfrm>
            <a:off x="4267009" y="212566"/>
            <a:ext cx="4019056" cy="707886"/>
          </a:xfrm>
          <a:prstGeom prst="rect">
            <a:avLst/>
          </a:prstGeom>
        </p:spPr>
        <p:txBody>
          <a:bodyPr wrap="square">
            <a:spAutoFit/>
          </a:bodyPr>
          <a:lstStyle/>
          <a:p>
            <a:r>
              <a:rPr lang="en-US" sz="4000" b="1" u="sng" dirty="0">
                <a:solidFill>
                  <a:schemeClr val="bg1">
                    <a:lumMod val="50000"/>
                  </a:schemeClr>
                </a:solidFill>
              </a:rPr>
              <a:t>TEAM MEMBERS</a:t>
            </a:r>
            <a:endParaRPr lang="en-IN" sz="4000" b="1" u="sng" dirty="0">
              <a:solidFill>
                <a:schemeClr val="bg1">
                  <a:lumMod val="50000"/>
                </a:schemeClr>
              </a:solidFill>
            </a:endParaRPr>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ppt_x"/>
                                          </p:val>
                                        </p:tav>
                                        <p:tav tm="100000">
                                          <p:val>
                                            <p:strVal val="#ppt_x"/>
                                          </p:val>
                                        </p:tav>
                                      </p:tavLst>
                                    </p:anim>
                                    <p:anim calcmode="lin" valueType="num">
                                      <p:cBhvr additive="base">
                                        <p:cTn id="1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imageHolder.jpg"/>
          <p:cNvPicPr>
            <a:picLocks noGrp="1" noChangeAspect="1"/>
          </p:cNvPicPr>
          <p:nvPr>
            <p:ph type="pic" sz="quarter" idx="10"/>
          </p:nvPr>
        </p:nvPicPr>
        <p:blipFill>
          <a:blip r:embed="rId2"/>
          <a:srcRect l="24" r="24"/>
          <a:stretch>
            <a:fillRect/>
          </a:stretch>
        </p:blipFill>
        <p:spPr/>
      </p:pic>
      <p:sp>
        <p:nvSpPr>
          <p:cNvPr id="17" name="Rounded Rectangle 16"/>
          <p:cNvSpPr/>
          <p:nvPr/>
        </p:nvSpPr>
        <p:spPr>
          <a:xfrm>
            <a:off x="1257012" y="932698"/>
            <a:ext cx="9677976" cy="4992607"/>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2" name="Group 18"/>
          <p:cNvGrpSpPr/>
          <p:nvPr/>
        </p:nvGrpSpPr>
        <p:grpSpPr>
          <a:xfrm>
            <a:off x="4956695" y="1675407"/>
            <a:ext cx="2278611" cy="1436427"/>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4" name="TextBox 3"/>
          <p:cNvSpPr txBox="1"/>
          <p:nvPr/>
        </p:nvSpPr>
        <p:spPr>
          <a:xfrm>
            <a:off x="2677986" y="3326143"/>
            <a:ext cx="6836031" cy="748795"/>
          </a:xfrm>
          <a:prstGeom prst="rect">
            <a:avLst/>
          </a:prstGeom>
          <a:noFill/>
        </p:spPr>
        <p:txBody>
          <a:bodyPr wrap="square" rtlCol="0">
            <a:spAutoFit/>
          </a:bodyPr>
          <a:lstStyle/>
          <a:p>
            <a:pPr algn="ctr"/>
            <a:r>
              <a:rPr lang="en-US" sz="2133" cap="all" dirty="0"/>
              <a:t>OFFERING IDEAS THAT RAISE YOUR BUSINESS </a:t>
            </a:r>
            <a:br>
              <a:rPr lang="en-US" sz="2133" dirty="0"/>
            </a:br>
            <a:r>
              <a:rPr lang="en-US" sz="2133" cap="all" dirty="0"/>
              <a:t>ABOVE THE EXPECTED</a:t>
            </a:r>
            <a:endParaRPr lang="en-US" sz="2133" dirty="0"/>
          </a:p>
        </p:txBody>
      </p:sp>
      <p:sp>
        <p:nvSpPr>
          <p:cNvPr id="5" name="TextBox 4"/>
          <p:cNvSpPr txBox="1"/>
          <p:nvPr/>
        </p:nvSpPr>
        <p:spPr>
          <a:xfrm>
            <a:off x="3676506" y="4329928"/>
            <a:ext cx="4838989" cy="379656"/>
          </a:xfrm>
          <a:prstGeom prst="rect">
            <a:avLst/>
          </a:prstGeom>
          <a:noFill/>
        </p:spPr>
        <p:txBody>
          <a:bodyPr wrap="square" rtlCol="0">
            <a:spAutoFit/>
          </a:bodyPr>
          <a:lstStyle/>
          <a:p>
            <a:pPr algn="ctr"/>
            <a:r>
              <a:rPr lang="en-US" sz="1867" dirty="0"/>
              <a:t>The key is always you </a:t>
            </a:r>
          </a:p>
        </p:txBody>
      </p:sp>
      <p:sp>
        <p:nvSpPr>
          <p:cNvPr id="7" name="Rectangle 6"/>
          <p:cNvSpPr/>
          <p:nvPr/>
        </p:nvSpPr>
        <p:spPr>
          <a:xfrm rot="2700000">
            <a:off x="5970903" y="4952167"/>
            <a:ext cx="230427" cy="230427"/>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9" name="Straight Connector 8"/>
          <p:cNvCxnSpPr/>
          <p:nvPr/>
        </p:nvCxnSpPr>
        <p:spPr>
          <a:xfrm flipH="1">
            <a:off x="3945339" y="5067380"/>
            <a:ext cx="1824221"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422441" y="5067380"/>
            <a:ext cx="1747412"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sp>
        <p:nvSpPr>
          <p:cNvPr id="22" name="Freeform 245"/>
          <p:cNvSpPr>
            <a:spLocks/>
          </p:cNvSpPr>
          <p:nvPr/>
        </p:nvSpPr>
        <p:spPr bwMode="auto">
          <a:xfrm>
            <a:off x="5635867" y="2124686"/>
            <a:ext cx="920268" cy="92026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tx1">
              <a:lumMod val="90000"/>
              <a:lumOff val="1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pic>
        <p:nvPicPr>
          <p:cNvPr id="13" name="Picture 2" descr="18 Delicious Ways to Say Thank You">
            <a:extLst>
              <a:ext uri="{FF2B5EF4-FFF2-40B4-BE49-F238E27FC236}">
                <a16:creationId xmlns:a16="http://schemas.microsoft.com/office/drawing/2014/main" id="{B323457C-4AC7-4BEF-A57E-BEF9CFF72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par>
                          <p:cTn id="8" fill="hold">
                            <p:stCondLst>
                              <p:cond delay="1000"/>
                            </p:stCondLst>
                            <p:childTnLst>
                              <p:par>
                                <p:cTn id="9" presetID="2" presetClass="entr" presetSubtype="12" accel="50000" decel="5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accel="50000" decel="5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8" accel="50000" decel="5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53"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18" presetClass="entr" presetSubtype="6"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trips(downRight)">
                                      <p:cBhvr>
                                        <p:cTn id="31" dur="500"/>
                                        <p:tgtEl>
                                          <p:spTgt spid="10"/>
                                        </p:tgtEl>
                                      </p:cBhvr>
                                    </p:animEffect>
                                  </p:childTnLst>
                                </p:cTn>
                              </p:par>
                              <p:par>
                                <p:cTn id="32" presetID="18" presetClass="entr" presetSubtype="1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p:bldP spid="7"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C136B7D2-B98C-44FD-8D04-7EC62A564975}" type="slidenum">
              <a:rPr lang="en-US" smtClean="0"/>
              <a:pPr/>
              <a:t>3</a:t>
            </a:fld>
            <a:endParaRPr lang="en-US" dirty="0"/>
          </a:p>
        </p:txBody>
      </p:sp>
      <p:grpSp>
        <p:nvGrpSpPr>
          <p:cNvPr id="15" name="Group 26"/>
          <p:cNvGrpSpPr/>
          <p:nvPr/>
        </p:nvGrpSpPr>
        <p:grpSpPr>
          <a:xfrm flipH="1">
            <a:off x="1233617" y="1675859"/>
            <a:ext cx="2206367" cy="4016716"/>
            <a:chOff x="5507038" y="2414588"/>
            <a:chExt cx="1052513" cy="1916113"/>
          </a:xfrm>
          <a:solidFill>
            <a:schemeClr val="tx2">
              <a:lumMod val="75000"/>
              <a:lumOff val="25000"/>
            </a:schemeClr>
          </a:solidFill>
        </p:grpSpPr>
        <p:sp>
          <p:nvSpPr>
            <p:cNvPr id="28" name="Freeform 6"/>
            <p:cNvSpPr>
              <a:spLocks noEditPoints="1"/>
            </p:cNvSpPr>
            <p:nvPr/>
          </p:nvSpPr>
          <p:spPr bwMode="auto">
            <a:xfrm>
              <a:off x="5970588" y="2414588"/>
              <a:ext cx="395288" cy="395288"/>
            </a:xfrm>
            <a:custGeom>
              <a:avLst/>
              <a:gdLst/>
              <a:ahLst/>
              <a:cxnLst>
                <a:cxn ang="0">
                  <a:pos x="116" y="58"/>
                </a:cxn>
                <a:cxn ang="0">
                  <a:pos x="58" y="116"/>
                </a:cxn>
                <a:cxn ang="0">
                  <a:pos x="0" y="58"/>
                </a:cxn>
                <a:cxn ang="0">
                  <a:pos x="58" y="0"/>
                </a:cxn>
                <a:cxn ang="0">
                  <a:pos x="116" y="58"/>
                </a:cxn>
                <a:cxn ang="0">
                  <a:pos x="116" y="58"/>
                </a:cxn>
                <a:cxn ang="0">
                  <a:pos x="116" y="58"/>
                </a:cxn>
              </a:cxnLst>
              <a:rect l="0" t="0" r="r" b="b"/>
              <a:pathLst>
                <a:path w="116" h="116">
                  <a:moveTo>
                    <a:pt x="116" y="58"/>
                  </a:moveTo>
                  <a:cubicBezTo>
                    <a:pt x="116" y="90"/>
                    <a:pt x="90" y="116"/>
                    <a:pt x="58" y="116"/>
                  </a:cubicBezTo>
                  <a:cubicBezTo>
                    <a:pt x="26" y="116"/>
                    <a:pt x="0" y="90"/>
                    <a:pt x="0" y="58"/>
                  </a:cubicBezTo>
                  <a:cubicBezTo>
                    <a:pt x="0" y="26"/>
                    <a:pt x="26" y="0"/>
                    <a:pt x="58" y="0"/>
                  </a:cubicBezTo>
                  <a:cubicBezTo>
                    <a:pt x="90" y="0"/>
                    <a:pt x="116" y="26"/>
                    <a:pt x="116" y="58"/>
                  </a:cubicBezTo>
                  <a:close/>
                  <a:moveTo>
                    <a:pt x="116" y="58"/>
                  </a:moveTo>
                  <a:cubicBezTo>
                    <a:pt x="116" y="58"/>
                    <a:pt x="116" y="58"/>
                    <a:pt x="116" y="5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9" name="Freeform 7"/>
            <p:cNvSpPr>
              <a:spLocks noEditPoints="1"/>
            </p:cNvSpPr>
            <p:nvPr/>
          </p:nvSpPr>
          <p:spPr bwMode="auto">
            <a:xfrm>
              <a:off x="5507038" y="2887663"/>
              <a:ext cx="1052513" cy="1443038"/>
            </a:xfrm>
            <a:custGeom>
              <a:avLst/>
              <a:gdLst/>
              <a:ahLst/>
              <a:cxnLst>
                <a:cxn ang="0">
                  <a:pos x="243" y="0"/>
                </a:cxn>
                <a:cxn ang="0">
                  <a:pos x="194" y="67"/>
                </a:cxn>
                <a:cxn ang="0">
                  <a:pos x="146" y="4"/>
                </a:cxn>
                <a:cxn ang="0">
                  <a:pos x="88" y="75"/>
                </a:cxn>
                <a:cxn ang="0">
                  <a:pos x="42" y="34"/>
                </a:cxn>
                <a:cxn ang="0">
                  <a:pos x="9" y="36"/>
                </a:cxn>
                <a:cxn ang="0">
                  <a:pos x="11" y="69"/>
                </a:cxn>
                <a:cxn ang="0">
                  <a:pos x="75" y="127"/>
                </a:cxn>
                <a:cxn ang="0">
                  <a:pos x="91" y="133"/>
                </a:cxn>
                <a:cxn ang="0">
                  <a:pos x="93" y="132"/>
                </a:cxn>
                <a:cxn ang="0">
                  <a:pos x="109" y="124"/>
                </a:cxn>
                <a:cxn ang="0">
                  <a:pos x="135" y="92"/>
                </a:cxn>
                <a:cxn ang="0">
                  <a:pos x="135" y="180"/>
                </a:cxn>
                <a:cxn ang="0">
                  <a:pos x="141" y="210"/>
                </a:cxn>
                <a:cxn ang="0">
                  <a:pos x="141" y="400"/>
                </a:cxn>
                <a:cxn ang="0">
                  <a:pos x="165" y="423"/>
                </a:cxn>
                <a:cxn ang="0">
                  <a:pos x="190" y="399"/>
                </a:cxn>
                <a:cxn ang="0">
                  <a:pos x="197" y="399"/>
                </a:cxn>
                <a:cxn ang="0">
                  <a:pos x="220" y="423"/>
                </a:cxn>
                <a:cxn ang="0">
                  <a:pos x="244" y="400"/>
                </a:cxn>
                <a:cxn ang="0">
                  <a:pos x="244" y="210"/>
                </a:cxn>
                <a:cxn ang="0">
                  <a:pos x="250" y="180"/>
                </a:cxn>
                <a:cxn ang="0">
                  <a:pos x="250" y="104"/>
                </a:cxn>
                <a:cxn ang="0">
                  <a:pos x="260" y="187"/>
                </a:cxn>
                <a:cxn ang="0">
                  <a:pos x="285" y="211"/>
                </a:cxn>
                <a:cxn ang="0">
                  <a:pos x="309" y="188"/>
                </a:cxn>
                <a:cxn ang="0">
                  <a:pos x="243" y="0"/>
                </a:cxn>
                <a:cxn ang="0">
                  <a:pos x="243" y="0"/>
                </a:cxn>
                <a:cxn ang="0">
                  <a:pos x="243" y="0"/>
                </a:cxn>
              </a:cxnLst>
              <a:rect l="0" t="0" r="r" b="b"/>
              <a:pathLst>
                <a:path w="309" h="423">
                  <a:moveTo>
                    <a:pt x="243" y="0"/>
                  </a:moveTo>
                  <a:cubicBezTo>
                    <a:pt x="194" y="67"/>
                    <a:pt x="194" y="67"/>
                    <a:pt x="194" y="67"/>
                  </a:cubicBezTo>
                  <a:cubicBezTo>
                    <a:pt x="146" y="4"/>
                    <a:pt x="146" y="4"/>
                    <a:pt x="146" y="4"/>
                  </a:cubicBezTo>
                  <a:cubicBezTo>
                    <a:pt x="88" y="75"/>
                    <a:pt x="88" y="75"/>
                    <a:pt x="88" y="75"/>
                  </a:cubicBezTo>
                  <a:cubicBezTo>
                    <a:pt x="42" y="34"/>
                    <a:pt x="42" y="34"/>
                    <a:pt x="42" y="34"/>
                  </a:cubicBezTo>
                  <a:cubicBezTo>
                    <a:pt x="32" y="25"/>
                    <a:pt x="18" y="26"/>
                    <a:pt x="9" y="36"/>
                  </a:cubicBezTo>
                  <a:cubicBezTo>
                    <a:pt x="0" y="46"/>
                    <a:pt x="1" y="61"/>
                    <a:pt x="11" y="69"/>
                  </a:cubicBezTo>
                  <a:cubicBezTo>
                    <a:pt x="75" y="127"/>
                    <a:pt x="75" y="127"/>
                    <a:pt x="75" y="127"/>
                  </a:cubicBezTo>
                  <a:cubicBezTo>
                    <a:pt x="80" y="130"/>
                    <a:pt x="85" y="133"/>
                    <a:pt x="91" y="133"/>
                  </a:cubicBezTo>
                  <a:cubicBezTo>
                    <a:pt x="92" y="133"/>
                    <a:pt x="92" y="133"/>
                    <a:pt x="93" y="132"/>
                  </a:cubicBezTo>
                  <a:cubicBezTo>
                    <a:pt x="99" y="132"/>
                    <a:pt x="105" y="129"/>
                    <a:pt x="109" y="124"/>
                  </a:cubicBezTo>
                  <a:cubicBezTo>
                    <a:pt x="135" y="92"/>
                    <a:pt x="135" y="92"/>
                    <a:pt x="135" y="92"/>
                  </a:cubicBezTo>
                  <a:cubicBezTo>
                    <a:pt x="135" y="180"/>
                    <a:pt x="135" y="180"/>
                    <a:pt x="135" y="180"/>
                  </a:cubicBezTo>
                  <a:cubicBezTo>
                    <a:pt x="135" y="191"/>
                    <a:pt x="135" y="201"/>
                    <a:pt x="141" y="210"/>
                  </a:cubicBezTo>
                  <a:cubicBezTo>
                    <a:pt x="141" y="400"/>
                    <a:pt x="141" y="400"/>
                    <a:pt x="141" y="400"/>
                  </a:cubicBezTo>
                  <a:cubicBezTo>
                    <a:pt x="141" y="413"/>
                    <a:pt x="152" y="423"/>
                    <a:pt x="165" y="423"/>
                  </a:cubicBezTo>
                  <a:cubicBezTo>
                    <a:pt x="178" y="423"/>
                    <a:pt x="190" y="414"/>
                    <a:pt x="190" y="399"/>
                  </a:cubicBezTo>
                  <a:cubicBezTo>
                    <a:pt x="197" y="399"/>
                    <a:pt x="197" y="399"/>
                    <a:pt x="197" y="399"/>
                  </a:cubicBezTo>
                  <a:cubicBezTo>
                    <a:pt x="197" y="414"/>
                    <a:pt x="207" y="423"/>
                    <a:pt x="220" y="423"/>
                  </a:cubicBezTo>
                  <a:cubicBezTo>
                    <a:pt x="233" y="423"/>
                    <a:pt x="244" y="413"/>
                    <a:pt x="244" y="400"/>
                  </a:cubicBezTo>
                  <a:cubicBezTo>
                    <a:pt x="244" y="210"/>
                    <a:pt x="244" y="210"/>
                    <a:pt x="244" y="210"/>
                  </a:cubicBezTo>
                  <a:cubicBezTo>
                    <a:pt x="250" y="201"/>
                    <a:pt x="250" y="191"/>
                    <a:pt x="250" y="180"/>
                  </a:cubicBezTo>
                  <a:cubicBezTo>
                    <a:pt x="250" y="104"/>
                    <a:pt x="250" y="104"/>
                    <a:pt x="250" y="104"/>
                  </a:cubicBezTo>
                  <a:cubicBezTo>
                    <a:pt x="260" y="125"/>
                    <a:pt x="260" y="152"/>
                    <a:pt x="260" y="187"/>
                  </a:cubicBezTo>
                  <a:cubicBezTo>
                    <a:pt x="260" y="200"/>
                    <a:pt x="272" y="211"/>
                    <a:pt x="285" y="211"/>
                  </a:cubicBezTo>
                  <a:cubicBezTo>
                    <a:pt x="298" y="211"/>
                    <a:pt x="309" y="201"/>
                    <a:pt x="309" y="188"/>
                  </a:cubicBezTo>
                  <a:cubicBezTo>
                    <a:pt x="309" y="67"/>
                    <a:pt x="270" y="18"/>
                    <a:pt x="243" y="0"/>
                  </a:cubicBezTo>
                  <a:close/>
                  <a:moveTo>
                    <a:pt x="243" y="0"/>
                  </a:moveTo>
                  <a:cubicBezTo>
                    <a:pt x="243" y="0"/>
                    <a:pt x="243" y="0"/>
                    <a:pt x="243"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1" name="Freeform 8"/>
            <p:cNvSpPr>
              <a:spLocks noEditPoints="1"/>
            </p:cNvSpPr>
            <p:nvPr/>
          </p:nvSpPr>
          <p:spPr bwMode="auto">
            <a:xfrm>
              <a:off x="6038850" y="2824163"/>
              <a:ext cx="247650" cy="112713"/>
            </a:xfrm>
            <a:custGeom>
              <a:avLst/>
              <a:gdLst/>
              <a:ahLst/>
              <a:cxnLst>
                <a:cxn ang="0">
                  <a:pos x="65" y="2"/>
                </a:cxn>
                <a:cxn ang="0">
                  <a:pos x="51" y="8"/>
                </a:cxn>
                <a:cxn ang="0">
                  <a:pos x="37" y="0"/>
                </a:cxn>
                <a:cxn ang="0">
                  <a:pos x="23" y="8"/>
                </a:cxn>
                <a:cxn ang="0">
                  <a:pos x="10" y="3"/>
                </a:cxn>
                <a:cxn ang="0">
                  <a:pos x="3" y="3"/>
                </a:cxn>
                <a:cxn ang="0">
                  <a:pos x="0" y="9"/>
                </a:cxn>
                <a:cxn ang="0">
                  <a:pos x="0" y="26"/>
                </a:cxn>
                <a:cxn ang="0">
                  <a:pos x="3" y="31"/>
                </a:cxn>
                <a:cxn ang="0">
                  <a:pos x="9" y="32"/>
                </a:cxn>
                <a:cxn ang="0">
                  <a:pos x="25" y="27"/>
                </a:cxn>
                <a:cxn ang="0">
                  <a:pos x="37" y="33"/>
                </a:cxn>
                <a:cxn ang="0">
                  <a:pos x="50" y="27"/>
                </a:cxn>
                <a:cxn ang="0">
                  <a:pos x="66" y="32"/>
                </a:cxn>
                <a:cxn ang="0">
                  <a:pos x="71" y="31"/>
                </a:cxn>
                <a:cxn ang="0">
                  <a:pos x="73" y="25"/>
                </a:cxn>
                <a:cxn ang="0">
                  <a:pos x="73" y="8"/>
                </a:cxn>
                <a:cxn ang="0">
                  <a:pos x="71" y="3"/>
                </a:cxn>
                <a:cxn ang="0">
                  <a:pos x="65" y="2"/>
                </a:cxn>
                <a:cxn ang="0">
                  <a:pos x="65" y="2"/>
                </a:cxn>
                <a:cxn ang="0">
                  <a:pos x="65" y="2"/>
                </a:cxn>
              </a:cxnLst>
              <a:rect l="0" t="0" r="r" b="b"/>
              <a:pathLst>
                <a:path w="73" h="33">
                  <a:moveTo>
                    <a:pt x="65" y="2"/>
                  </a:moveTo>
                  <a:cubicBezTo>
                    <a:pt x="51" y="8"/>
                    <a:pt x="51" y="8"/>
                    <a:pt x="51" y="8"/>
                  </a:cubicBezTo>
                  <a:cubicBezTo>
                    <a:pt x="49" y="3"/>
                    <a:pt x="43" y="0"/>
                    <a:pt x="37" y="0"/>
                  </a:cubicBezTo>
                  <a:cubicBezTo>
                    <a:pt x="31" y="0"/>
                    <a:pt x="26" y="4"/>
                    <a:pt x="23" y="8"/>
                  </a:cubicBezTo>
                  <a:cubicBezTo>
                    <a:pt x="10" y="3"/>
                    <a:pt x="10" y="3"/>
                    <a:pt x="10" y="3"/>
                  </a:cubicBezTo>
                  <a:cubicBezTo>
                    <a:pt x="8" y="2"/>
                    <a:pt x="5" y="2"/>
                    <a:pt x="3" y="3"/>
                  </a:cubicBezTo>
                  <a:cubicBezTo>
                    <a:pt x="1" y="4"/>
                    <a:pt x="0" y="6"/>
                    <a:pt x="0" y="9"/>
                  </a:cubicBezTo>
                  <a:cubicBezTo>
                    <a:pt x="0" y="26"/>
                    <a:pt x="0" y="26"/>
                    <a:pt x="0" y="26"/>
                  </a:cubicBezTo>
                  <a:cubicBezTo>
                    <a:pt x="0" y="28"/>
                    <a:pt x="1" y="30"/>
                    <a:pt x="3" y="31"/>
                  </a:cubicBezTo>
                  <a:cubicBezTo>
                    <a:pt x="4" y="32"/>
                    <a:pt x="7" y="33"/>
                    <a:pt x="9" y="32"/>
                  </a:cubicBezTo>
                  <a:cubicBezTo>
                    <a:pt x="14" y="30"/>
                    <a:pt x="21" y="28"/>
                    <a:pt x="25" y="27"/>
                  </a:cubicBezTo>
                  <a:cubicBezTo>
                    <a:pt x="28" y="31"/>
                    <a:pt x="33" y="33"/>
                    <a:pt x="37" y="33"/>
                  </a:cubicBezTo>
                  <a:cubicBezTo>
                    <a:pt x="42" y="33"/>
                    <a:pt x="47" y="30"/>
                    <a:pt x="50" y="27"/>
                  </a:cubicBezTo>
                  <a:cubicBezTo>
                    <a:pt x="54" y="28"/>
                    <a:pt x="61" y="30"/>
                    <a:pt x="66" y="32"/>
                  </a:cubicBezTo>
                  <a:cubicBezTo>
                    <a:pt x="68" y="32"/>
                    <a:pt x="69" y="32"/>
                    <a:pt x="71" y="31"/>
                  </a:cubicBezTo>
                  <a:cubicBezTo>
                    <a:pt x="73" y="30"/>
                    <a:pt x="73" y="28"/>
                    <a:pt x="73" y="25"/>
                  </a:cubicBezTo>
                  <a:cubicBezTo>
                    <a:pt x="73" y="8"/>
                    <a:pt x="73" y="8"/>
                    <a:pt x="73" y="8"/>
                  </a:cubicBezTo>
                  <a:cubicBezTo>
                    <a:pt x="73" y="6"/>
                    <a:pt x="73" y="4"/>
                    <a:pt x="71" y="3"/>
                  </a:cubicBezTo>
                  <a:cubicBezTo>
                    <a:pt x="69" y="2"/>
                    <a:pt x="67" y="2"/>
                    <a:pt x="65" y="2"/>
                  </a:cubicBezTo>
                  <a:close/>
                  <a:moveTo>
                    <a:pt x="65" y="2"/>
                  </a:moveTo>
                  <a:cubicBezTo>
                    <a:pt x="65" y="2"/>
                    <a:pt x="65" y="2"/>
                    <a:pt x="65"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33" name="Rectangle 32">
            <a:extLst>
              <a:ext uri="{FF2B5EF4-FFF2-40B4-BE49-F238E27FC236}">
                <a16:creationId xmlns:a16="http://schemas.microsoft.com/office/drawing/2014/main" id="{DF8D13D9-D706-4A21-BEA1-065CD4F2DA0B}"/>
              </a:ext>
            </a:extLst>
          </p:cNvPr>
          <p:cNvSpPr/>
          <p:nvPr/>
        </p:nvSpPr>
        <p:spPr>
          <a:xfrm>
            <a:off x="3706314" y="1802167"/>
            <a:ext cx="6679676" cy="3108543"/>
          </a:xfrm>
          <a:prstGeom prst="rect">
            <a:avLst/>
          </a:prstGeom>
        </p:spPr>
        <p:txBody>
          <a:bodyPr wrap="square">
            <a:spAutoFit/>
          </a:bodyPr>
          <a:lstStyle/>
          <a:p>
            <a:r>
              <a:rPr lang="en-US" sz="2800" dirty="0">
                <a:solidFill>
                  <a:schemeClr val="accent1">
                    <a:lumMod val="75000"/>
                  </a:schemeClr>
                </a:solidFill>
              </a:rPr>
              <a:t>The topic “ATM Simulation” has been chosen keeping the functions of an ATM machine and kiosk in mind. When we swipe our card through the machine, we are able to extract all the relevant information of our account. A same attempt has been made through this application to simulate those functions.</a:t>
            </a:r>
            <a:endParaRPr lang="en-IN" sz="2800" dirty="0">
              <a:solidFill>
                <a:schemeClr val="accent1">
                  <a:lumMod val="75000"/>
                </a:schemeClr>
              </a:solidFill>
            </a:endParaRPr>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5244731" y="2792830"/>
            <a:ext cx="3583545" cy="1015663"/>
          </a:xfrm>
          <a:prstGeom prst="rect">
            <a:avLst/>
          </a:prstGeom>
          <a:noFill/>
        </p:spPr>
        <p:txBody>
          <a:bodyPr wrap="none" rtlCol="0">
            <a:spAutoFit/>
          </a:bodyPr>
          <a:lstStyle/>
          <a:p>
            <a:r>
              <a:rPr lang="en-US" sz="6000" b="1" cap="all" dirty="0">
                <a:solidFill>
                  <a:schemeClr val="accent3"/>
                </a:solidFill>
              </a:rPr>
              <a:t>OBJECTIVE</a:t>
            </a:r>
            <a:endParaRPr lang="en-US" sz="6000" b="1" dirty="0">
              <a:solidFill>
                <a:schemeClr val="accent3"/>
              </a:solidFill>
            </a:endParaRP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3398380"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4" y="2216152"/>
            <a:ext cx="1570568" cy="755651"/>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2264150883"/>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29"/>
          <p:cNvSpPr>
            <a:spLocks noGrp="1"/>
          </p:cNvSpPr>
          <p:nvPr>
            <p:ph type="sldNum" sz="quarter" idx="12"/>
          </p:nvPr>
        </p:nvSpPr>
        <p:spPr/>
        <p:txBody>
          <a:bodyPr/>
          <a:lstStyle/>
          <a:p>
            <a:fld id="{C136B7D2-B98C-44FD-8D04-7EC62A564975}" type="slidenum">
              <a:rPr lang="en-US" smtClean="0"/>
              <a:pPr/>
              <a:t>5</a:t>
            </a:fld>
            <a:endParaRPr lang="en-US" dirty="0"/>
          </a:p>
        </p:txBody>
      </p:sp>
      <p:grpSp>
        <p:nvGrpSpPr>
          <p:cNvPr id="15" name="Group 26"/>
          <p:cNvGrpSpPr/>
          <p:nvPr/>
        </p:nvGrpSpPr>
        <p:grpSpPr>
          <a:xfrm flipH="1">
            <a:off x="1233617" y="1675859"/>
            <a:ext cx="2206367" cy="4016716"/>
            <a:chOff x="5507038" y="2414588"/>
            <a:chExt cx="1052513" cy="1916113"/>
          </a:xfrm>
          <a:solidFill>
            <a:schemeClr val="tx2">
              <a:lumMod val="75000"/>
              <a:lumOff val="25000"/>
            </a:schemeClr>
          </a:solidFill>
        </p:grpSpPr>
        <p:sp>
          <p:nvSpPr>
            <p:cNvPr id="28" name="Freeform 6"/>
            <p:cNvSpPr>
              <a:spLocks noEditPoints="1"/>
            </p:cNvSpPr>
            <p:nvPr/>
          </p:nvSpPr>
          <p:spPr bwMode="auto">
            <a:xfrm>
              <a:off x="5970588" y="2414588"/>
              <a:ext cx="395288" cy="395288"/>
            </a:xfrm>
            <a:custGeom>
              <a:avLst/>
              <a:gdLst/>
              <a:ahLst/>
              <a:cxnLst>
                <a:cxn ang="0">
                  <a:pos x="116" y="58"/>
                </a:cxn>
                <a:cxn ang="0">
                  <a:pos x="58" y="116"/>
                </a:cxn>
                <a:cxn ang="0">
                  <a:pos x="0" y="58"/>
                </a:cxn>
                <a:cxn ang="0">
                  <a:pos x="58" y="0"/>
                </a:cxn>
                <a:cxn ang="0">
                  <a:pos x="116" y="58"/>
                </a:cxn>
                <a:cxn ang="0">
                  <a:pos x="116" y="58"/>
                </a:cxn>
                <a:cxn ang="0">
                  <a:pos x="116" y="58"/>
                </a:cxn>
              </a:cxnLst>
              <a:rect l="0" t="0" r="r" b="b"/>
              <a:pathLst>
                <a:path w="116" h="116">
                  <a:moveTo>
                    <a:pt x="116" y="58"/>
                  </a:moveTo>
                  <a:cubicBezTo>
                    <a:pt x="116" y="90"/>
                    <a:pt x="90" y="116"/>
                    <a:pt x="58" y="116"/>
                  </a:cubicBezTo>
                  <a:cubicBezTo>
                    <a:pt x="26" y="116"/>
                    <a:pt x="0" y="90"/>
                    <a:pt x="0" y="58"/>
                  </a:cubicBezTo>
                  <a:cubicBezTo>
                    <a:pt x="0" y="26"/>
                    <a:pt x="26" y="0"/>
                    <a:pt x="58" y="0"/>
                  </a:cubicBezTo>
                  <a:cubicBezTo>
                    <a:pt x="90" y="0"/>
                    <a:pt x="116" y="26"/>
                    <a:pt x="116" y="58"/>
                  </a:cubicBezTo>
                  <a:close/>
                  <a:moveTo>
                    <a:pt x="116" y="58"/>
                  </a:moveTo>
                  <a:cubicBezTo>
                    <a:pt x="116" y="58"/>
                    <a:pt x="116" y="58"/>
                    <a:pt x="116" y="58"/>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29" name="Freeform 7"/>
            <p:cNvSpPr>
              <a:spLocks noEditPoints="1"/>
            </p:cNvSpPr>
            <p:nvPr/>
          </p:nvSpPr>
          <p:spPr bwMode="auto">
            <a:xfrm>
              <a:off x="5507038" y="2887663"/>
              <a:ext cx="1052513" cy="1443038"/>
            </a:xfrm>
            <a:custGeom>
              <a:avLst/>
              <a:gdLst/>
              <a:ahLst/>
              <a:cxnLst>
                <a:cxn ang="0">
                  <a:pos x="243" y="0"/>
                </a:cxn>
                <a:cxn ang="0">
                  <a:pos x="194" y="67"/>
                </a:cxn>
                <a:cxn ang="0">
                  <a:pos x="146" y="4"/>
                </a:cxn>
                <a:cxn ang="0">
                  <a:pos x="88" y="75"/>
                </a:cxn>
                <a:cxn ang="0">
                  <a:pos x="42" y="34"/>
                </a:cxn>
                <a:cxn ang="0">
                  <a:pos x="9" y="36"/>
                </a:cxn>
                <a:cxn ang="0">
                  <a:pos x="11" y="69"/>
                </a:cxn>
                <a:cxn ang="0">
                  <a:pos x="75" y="127"/>
                </a:cxn>
                <a:cxn ang="0">
                  <a:pos x="91" y="133"/>
                </a:cxn>
                <a:cxn ang="0">
                  <a:pos x="93" y="132"/>
                </a:cxn>
                <a:cxn ang="0">
                  <a:pos x="109" y="124"/>
                </a:cxn>
                <a:cxn ang="0">
                  <a:pos x="135" y="92"/>
                </a:cxn>
                <a:cxn ang="0">
                  <a:pos x="135" y="180"/>
                </a:cxn>
                <a:cxn ang="0">
                  <a:pos x="141" y="210"/>
                </a:cxn>
                <a:cxn ang="0">
                  <a:pos x="141" y="400"/>
                </a:cxn>
                <a:cxn ang="0">
                  <a:pos x="165" y="423"/>
                </a:cxn>
                <a:cxn ang="0">
                  <a:pos x="190" y="399"/>
                </a:cxn>
                <a:cxn ang="0">
                  <a:pos x="197" y="399"/>
                </a:cxn>
                <a:cxn ang="0">
                  <a:pos x="220" y="423"/>
                </a:cxn>
                <a:cxn ang="0">
                  <a:pos x="244" y="400"/>
                </a:cxn>
                <a:cxn ang="0">
                  <a:pos x="244" y="210"/>
                </a:cxn>
                <a:cxn ang="0">
                  <a:pos x="250" y="180"/>
                </a:cxn>
                <a:cxn ang="0">
                  <a:pos x="250" y="104"/>
                </a:cxn>
                <a:cxn ang="0">
                  <a:pos x="260" y="187"/>
                </a:cxn>
                <a:cxn ang="0">
                  <a:pos x="285" y="211"/>
                </a:cxn>
                <a:cxn ang="0">
                  <a:pos x="309" y="188"/>
                </a:cxn>
                <a:cxn ang="0">
                  <a:pos x="243" y="0"/>
                </a:cxn>
                <a:cxn ang="0">
                  <a:pos x="243" y="0"/>
                </a:cxn>
                <a:cxn ang="0">
                  <a:pos x="243" y="0"/>
                </a:cxn>
              </a:cxnLst>
              <a:rect l="0" t="0" r="r" b="b"/>
              <a:pathLst>
                <a:path w="309" h="423">
                  <a:moveTo>
                    <a:pt x="243" y="0"/>
                  </a:moveTo>
                  <a:cubicBezTo>
                    <a:pt x="194" y="67"/>
                    <a:pt x="194" y="67"/>
                    <a:pt x="194" y="67"/>
                  </a:cubicBezTo>
                  <a:cubicBezTo>
                    <a:pt x="146" y="4"/>
                    <a:pt x="146" y="4"/>
                    <a:pt x="146" y="4"/>
                  </a:cubicBezTo>
                  <a:cubicBezTo>
                    <a:pt x="88" y="75"/>
                    <a:pt x="88" y="75"/>
                    <a:pt x="88" y="75"/>
                  </a:cubicBezTo>
                  <a:cubicBezTo>
                    <a:pt x="42" y="34"/>
                    <a:pt x="42" y="34"/>
                    <a:pt x="42" y="34"/>
                  </a:cubicBezTo>
                  <a:cubicBezTo>
                    <a:pt x="32" y="25"/>
                    <a:pt x="18" y="26"/>
                    <a:pt x="9" y="36"/>
                  </a:cubicBezTo>
                  <a:cubicBezTo>
                    <a:pt x="0" y="46"/>
                    <a:pt x="1" y="61"/>
                    <a:pt x="11" y="69"/>
                  </a:cubicBezTo>
                  <a:cubicBezTo>
                    <a:pt x="75" y="127"/>
                    <a:pt x="75" y="127"/>
                    <a:pt x="75" y="127"/>
                  </a:cubicBezTo>
                  <a:cubicBezTo>
                    <a:pt x="80" y="130"/>
                    <a:pt x="85" y="133"/>
                    <a:pt x="91" y="133"/>
                  </a:cubicBezTo>
                  <a:cubicBezTo>
                    <a:pt x="92" y="133"/>
                    <a:pt x="92" y="133"/>
                    <a:pt x="93" y="132"/>
                  </a:cubicBezTo>
                  <a:cubicBezTo>
                    <a:pt x="99" y="132"/>
                    <a:pt x="105" y="129"/>
                    <a:pt x="109" y="124"/>
                  </a:cubicBezTo>
                  <a:cubicBezTo>
                    <a:pt x="135" y="92"/>
                    <a:pt x="135" y="92"/>
                    <a:pt x="135" y="92"/>
                  </a:cubicBezTo>
                  <a:cubicBezTo>
                    <a:pt x="135" y="180"/>
                    <a:pt x="135" y="180"/>
                    <a:pt x="135" y="180"/>
                  </a:cubicBezTo>
                  <a:cubicBezTo>
                    <a:pt x="135" y="191"/>
                    <a:pt x="135" y="201"/>
                    <a:pt x="141" y="210"/>
                  </a:cubicBezTo>
                  <a:cubicBezTo>
                    <a:pt x="141" y="400"/>
                    <a:pt x="141" y="400"/>
                    <a:pt x="141" y="400"/>
                  </a:cubicBezTo>
                  <a:cubicBezTo>
                    <a:pt x="141" y="413"/>
                    <a:pt x="152" y="423"/>
                    <a:pt x="165" y="423"/>
                  </a:cubicBezTo>
                  <a:cubicBezTo>
                    <a:pt x="178" y="423"/>
                    <a:pt x="190" y="414"/>
                    <a:pt x="190" y="399"/>
                  </a:cubicBezTo>
                  <a:cubicBezTo>
                    <a:pt x="197" y="399"/>
                    <a:pt x="197" y="399"/>
                    <a:pt x="197" y="399"/>
                  </a:cubicBezTo>
                  <a:cubicBezTo>
                    <a:pt x="197" y="414"/>
                    <a:pt x="207" y="423"/>
                    <a:pt x="220" y="423"/>
                  </a:cubicBezTo>
                  <a:cubicBezTo>
                    <a:pt x="233" y="423"/>
                    <a:pt x="244" y="413"/>
                    <a:pt x="244" y="400"/>
                  </a:cubicBezTo>
                  <a:cubicBezTo>
                    <a:pt x="244" y="210"/>
                    <a:pt x="244" y="210"/>
                    <a:pt x="244" y="210"/>
                  </a:cubicBezTo>
                  <a:cubicBezTo>
                    <a:pt x="250" y="201"/>
                    <a:pt x="250" y="191"/>
                    <a:pt x="250" y="180"/>
                  </a:cubicBezTo>
                  <a:cubicBezTo>
                    <a:pt x="250" y="104"/>
                    <a:pt x="250" y="104"/>
                    <a:pt x="250" y="104"/>
                  </a:cubicBezTo>
                  <a:cubicBezTo>
                    <a:pt x="260" y="125"/>
                    <a:pt x="260" y="152"/>
                    <a:pt x="260" y="187"/>
                  </a:cubicBezTo>
                  <a:cubicBezTo>
                    <a:pt x="260" y="200"/>
                    <a:pt x="272" y="211"/>
                    <a:pt x="285" y="211"/>
                  </a:cubicBezTo>
                  <a:cubicBezTo>
                    <a:pt x="298" y="211"/>
                    <a:pt x="309" y="201"/>
                    <a:pt x="309" y="188"/>
                  </a:cubicBezTo>
                  <a:cubicBezTo>
                    <a:pt x="309" y="67"/>
                    <a:pt x="270" y="18"/>
                    <a:pt x="243" y="0"/>
                  </a:cubicBezTo>
                  <a:close/>
                  <a:moveTo>
                    <a:pt x="243" y="0"/>
                  </a:moveTo>
                  <a:cubicBezTo>
                    <a:pt x="243" y="0"/>
                    <a:pt x="243" y="0"/>
                    <a:pt x="243" y="0"/>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31" name="Freeform 8"/>
            <p:cNvSpPr>
              <a:spLocks noEditPoints="1"/>
            </p:cNvSpPr>
            <p:nvPr/>
          </p:nvSpPr>
          <p:spPr bwMode="auto">
            <a:xfrm>
              <a:off x="6038850" y="2824163"/>
              <a:ext cx="247650" cy="112713"/>
            </a:xfrm>
            <a:custGeom>
              <a:avLst/>
              <a:gdLst/>
              <a:ahLst/>
              <a:cxnLst>
                <a:cxn ang="0">
                  <a:pos x="65" y="2"/>
                </a:cxn>
                <a:cxn ang="0">
                  <a:pos x="51" y="8"/>
                </a:cxn>
                <a:cxn ang="0">
                  <a:pos x="37" y="0"/>
                </a:cxn>
                <a:cxn ang="0">
                  <a:pos x="23" y="8"/>
                </a:cxn>
                <a:cxn ang="0">
                  <a:pos x="10" y="3"/>
                </a:cxn>
                <a:cxn ang="0">
                  <a:pos x="3" y="3"/>
                </a:cxn>
                <a:cxn ang="0">
                  <a:pos x="0" y="9"/>
                </a:cxn>
                <a:cxn ang="0">
                  <a:pos x="0" y="26"/>
                </a:cxn>
                <a:cxn ang="0">
                  <a:pos x="3" y="31"/>
                </a:cxn>
                <a:cxn ang="0">
                  <a:pos x="9" y="32"/>
                </a:cxn>
                <a:cxn ang="0">
                  <a:pos x="25" y="27"/>
                </a:cxn>
                <a:cxn ang="0">
                  <a:pos x="37" y="33"/>
                </a:cxn>
                <a:cxn ang="0">
                  <a:pos x="50" y="27"/>
                </a:cxn>
                <a:cxn ang="0">
                  <a:pos x="66" y="32"/>
                </a:cxn>
                <a:cxn ang="0">
                  <a:pos x="71" y="31"/>
                </a:cxn>
                <a:cxn ang="0">
                  <a:pos x="73" y="25"/>
                </a:cxn>
                <a:cxn ang="0">
                  <a:pos x="73" y="8"/>
                </a:cxn>
                <a:cxn ang="0">
                  <a:pos x="71" y="3"/>
                </a:cxn>
                <a:cxn ang="0">
                  <a:pos x="65" y="2"/>
                </a:cxn>
                <a:cxn ang="0">
                  <a:pos x="65" y="2"/>
                </a:cxn>
                <a:cxn ang="0">
                  <a:pos x="65" y="2"/>
                </a:cxn>
              </a:cxnLst>
              <a:rect l="0" t="0" r="r" b="b"/>
              <a:pathLst>
                <a:path w="73" h="33">
                  <a:moveTo>
                    <a:pt x="65" y="2"/>
                  </a:moveTo>
                  <a:cubicBezTo>
                    <a:pt x="51" y="8"/>
                    <a:pt x="51" y="8"/>
                    <a:pt x="51" y="8"/>
                  </a:cubicBezTo>
                  <a:cubicBezTo>
                    <a:pt x="49" y="3"/>
                    <a:pt x="43" y="0"/>
                    <a:pt x="37" y="0"/>
                  </a:cubicBezTo>
                  <a:cubicBezTo>
                    <a:pt x="31" y="0"/>
                    <a:pt x="26" y="4"/>
                    <a:pt x="23" y="8"/>
                  </a:cubicBezTo>
                  <a:cubicBezTo>
                    <a:pt x="10" y="3"/>
                    <a:pt x="10" y="3"/>
                    <a:pt x="10" y="3"/>
                  </a:cubicBezTo>
                  <a:cubicBezTo>
                    <a:pt x="8" y="2"/>
                    <a:pt x="5" y="2"/>
                    <a:pt x="3" y="3"/>
                  </a:cubicBezTo>
                  <a:cubicBezTo>
                    <a:pt x="1" y="4"/>
                    <a:pt x="0" y="6"/>
                    <a:pt x="0" y="9"/>
                  </a:cubicBezTo>
                  <a:cubicBezTo>
                    <a:pt x="0" y="26"/>
                    <a:pt x="0" y="26"/>
                    <a:pt x="0" y="26"/>
                  </a:cubicBezTo>
                  <a:cubicBezTo>
                    <a:pt x="0" y="28"/>
                    <a:pt x="1" y="30"/>
                    <a:pt x="3" y="31"/>
                  </a:cubicBezTo>
                  <a:cubicBezTo>
                    <a:pt x="4" y="32"/>
                    <a:pt x="7" y="33"/>
                    <a:pt x="9" y="32"/>
                  </a:cubicBezTo>
                  <a:cubicBezTo>
                    <a:pt x="14" y="30"/>
                    <a:pt x="21" y="28"/>
                    <a:pt x="25" y="27"/>
                  </a:cubicBezTo>
                  <a:cubicBezTo>
                    <a:pt x="28" y="31"/>
                    <a:pt x="33" y="33"/>
                    <a:pt x="37" y="33"/>
                  </a:cubicBezTo>
                  <a:cubicBezTo>
                    <a:pt x="42" y="33"/>
                    <a:pt x="47" y="30"/>
                    <a:pt x="50" y="27"/>
                  </a:cubicBezTo>
                  <a:cubicBezTo>
                    <a:pt x="54" y="28"/>
                    <a:pt x="61" y="30"/>
                    <a:pt x="66" y="32"/>
                  </a:cubicBezTo>
                  <a:cubicBezTo>
                    <a:pt x="68" y="32"/>
                    <a:pt x="69" y="32"/>
                    <a:pt x="71" y="31"/>
                  </a:cubicBezTo>
                  <a:cubicBezTo>
                    <a:pt x="73" y="30"/>
                    <a:pt x="73" y="28"/>
                    <a:pt x="73" y="25"/>
                  </a:cubicBezTo>
                  <a:cubicBezTo>
                    <a:pt x="73" y="8"/>
                    <a:pt x="73" y="8"/>
                    <a:pt x="73" y="8"/>
                  </a:cubicBezTo>
                  <a:cubicBezTo>
                    <a:pt x="73" y="6"/>
                    <a:pt x="73" y="4"/>
                    <a:pt x="71" y="3"/>
                  </a:cubicBezTo>
                  <a:cubicBezTo>
                    <a:pt x="69" y="2"/>
                    <a:pt x="67" y="2"/>
                    <a:pt x="65" y="2"/>
                  </a:cubicBezTo>
                  <a:close/>
                  <a:moveTo>
                    <a:pt x="65" y="2"/>
                  </a:moveTo>
                  <a:cubicBezTo>
                    <a:pt x="65" y="2"/>
                    <a:pt x="65" y="2"/>
                    <a:pt x="65" y="2"/>
                  </a:cubicBezTo>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33" name="Rectangle 32">
            <a:extLst>
              <a:ext uri="{FF2B5EF4-FFF2-40B4-BE49-F238E27FC236}">
                <a16:creationId xmlns:a16="http://schemas.microsoft.com/office/drawing/2014/main" id="{DF8D13D9-D706-4A21-BEA1-065CD4F2DA0B}"/>
              </a:ext>
            </a:extLst>
          </p:cNvPr>
          <p:cNvSpPr/>
          <p:nvPr/>
        </p:nvSpPr>
        <p:spPr>
          <a:xfrm>
            <a:off x="3555393" y="222408"/>
            <a:ext cx="7956128" cy="6186309"/>
          </a:xfrm>
          <a:prstGeom prst="rect">
            <a:avLst/>
          </a:prstGeom>
        </p:spPr>
        <p:txBody>
          <a:bodyPr wrap="square">
            <a:spAutoFit/>
          </a:bodyPr>
          <a:lstStyle/>
          <a:p>
            <a:r>
              <a:rPr lang="en-US" sz="2400" dirty="0">
                <a:solidFill>
                  <a:schemeClr val="accent1">
                    <a:lumMod val="75000"/>
                  </a:schemeClr>
                </a:solidFill>
              </a:rPr>
              <a:t>The proposed system (ATM Simulation) will be able to perform all operations of the current manual system effectively with reduced cost. Also it will require less manpower and low maintenance. The proposed system will be very user friendly and it will require less effort to get acquainted with the system.</a:t>
            </a:r>
          </a:p>
          <a:p>
            <a:endParaRPr lang="en-IN" sz="2400" dirty="0">
              <a:solidFill>
                <a:schemeClr val="accent1">
                  <a:lumMod val="75000"/>
                </a:schemeClr>
              </a:solidFill>
            </a:endParaRPr>
          </a:p>
          <a:p>
            <a:r>
              <a:rPr lang="en-US" sz="2800" b="1" u="sng" dirty="0">
                <a:solidFill>
                  <a:schemeClr val="accent5">
                    <a:lumMod val="50000"/>
                  </a:schemeClr>
                </a:solidFill>
              </a:rPr>
              <a:t>Application Software</a:t>
            </a:r>
          </a:p>
          <a:p>
            <a:endParaRPr lang="en-IN" sz="2800" b="1" dirty="0">
              <a:solidFill>
                <a:schemeClr val="accent5">
                  <a:lumMod val="50000"/>
                </a:schemeClr>
              </a:solidFill>
            </a:endParaRPr>
          </a:p>
          <a:p>
            <a:r>
              <a:rPr lang="en-US" sz="2400" dirty="0">
                <a:solidFill>
                  <a:schemeClr val="accent1">
                    <a:lumMod val="75000"/>
                  </a:schemeClr>
                </a:solidFill>
              </a:rPr>
              <a:t>The ATM Simulation is application software, in which various activities are performed through machine. Registrar user can login, mini statement, Deposit amt and withdraw amt. the results are done automatically through this software. The nature of this software is to solve the particular problem that is why its category is application software.</a:t>
            </a:r>
            <a:endParaRPr lang="en-IN" sz="2400" dirty="0">
              <a:solidFill>
                <a:schemeClr val="accent1">
                  <a:lumMod val="75000"/>
                </a:schemeClr>
              </a:solidFill>
            </a:endParaRPr>
          </a:p>
          <a:p>
            <a:endParaRPr lang="en-IN" sz="2800" dirty="0">
              <a:solidFill>
                <a:schemeClr val="accent1">
                  <a:lumMod val="75000"/>
                </a:schemeClr>
              </a:solidFill>
            </a:endParaRPr>
          </a:p>
        </p:txBody>
      </p:sp>
    </p:spTree>
    <p:extLst>
      <p:ext uri="{BB962C8B-B14F-4D97-AF65-F5344CB8AC3E}">
        <p14:creationId xmlns:p14="http://schemas.microsoft.com/office/powerpoint/2010/main" val="2319262468"/>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7"/>
          <p:cNvSpPr>
            <a:spLocks noChangeArrowheads="1"/>
          </p:cNvSpPr>
          <p:nvPr/>
        </p:nvSpPr>
        <p:spPr bwMode="auto">
          <a:xfrm>
            <a:off x="969434" y="1464734"/>
            <a:ext cx="1570567" cy="751417"/>
          </a:xfrm>
          <a:prstGeom prst="homePlate">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44" name="TextBox 43"/>
          <p:cNvSpPr txBox="1"/>
          <p:nvPr/>
        </p:nvSpPr>
        <p:spPr>
          <a:xfrm>
            <a:off x="4154876" y="2901365"/>
            <a:ext cx="7204793" cy="830997"/>
          </a:xfrm>
          <a:prstGeom prst="rect">
            <a:avLst/>
          </a:prstGeom>
          <a:noFill/>
        </p:spPr>
        <p:txBody>
          <a:bodyPr wrap="none" rtlCol="0">
            <a:spAutoFit/>
          </a:bodyPr>
          <a:lstStyle/>
          <a:p>
            <a:r>
              <a:rPr lang="en-US" sz="4800" b="1" dirty="0">
                <a:solidFill>
                  <a:schemeClr val="tx1">
                    <a:lumMod val="50000"/>
                    <a:lumOff val="50000"/>
                  </a:schemeClr>
                </a:solidFill>
              </a:rPr>
              <a:t>MODULES &amp; DESCRIPTIONS</a:t>
            </a:r>
          </a:p>
        </p:txBody>
      </p:sp>
      <p:sp>
        <p:nvSpPr>
          <p:cNvPr id="4101" name="Freeform 5"/>
          <p:cNvSpPr>
            <a:spLocks/>
          </p:cNvSpPr>
          <p:nvPr/>
        </p:nvSpPr>
        <p:spPr bwMode="auto">
          <a:xfrm>
            <a:off x="-4234" y="1993900"/>
            <a:ext cx="973667" cy="1727200"/>
          </a:xfrm>
          <a:custGeom>
            <a:avLst/>
            <a:gdLst/>
            <a:ahLst/>
            <a:cxnLst>
              <a:cxn ang="0">
                <a:pos x="460" y="460"/>
              </a:cxn>
              <a:cxn ang="0">
                <a:pos x="460" y="816"/>
              </a:cxn>
              <a:cxn ang="0">
                <a:pos x="0" y="357"/>
              </a:cxn>
              <a:cxn ang="0">
                <a:pos x="0" y="0"/>
              </a:cxn>
              <a:cxn ang="0">
                <a:pos x="460" y="460"/>
              </a:cxn>
            </a:cxnLst>
            <a:rect l="0" t="0" r="r" b="b"/>
            <a:pathLst>
              <a:path w="460" h="816">
                <a:moveTo>
                  <a:pt x="460" y="460"/>
                </a:moveTo>
                <a:lnTo>
                  <a:pt x="460" y="816"/>
                </a:lnTo>
                <a:lnTo>
                  <a:pt x="0" y="357"/>
                </a:lnTo>
                <a:lnTo>
                  <a:pt x="0" y="0"/>
                </a:lnTo>
                <a:lnTo>
                  <a:pt x="460" y="460"/>
                </a:lnTo>
                <a:close/>
              </a:path>
            </a:pathLst>
          </a:custGeom>
          <a:solidFill>
            <a:schemeClr val="accent3">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3" name="Rectangle 7"/>
          <p:cNvSpPr>
            <a:spLocks noChangeArrowheads="1"/>
          </p:cNvSpPr>
          <p:nvPr/>
        </p:nvSpPr>
        <p:spPr bwMode="auto">
          <a:xfrm>
            <a:off x="969434" y="2216152"/>
            <a:ext cx="1570567" cy="751417"/>
          </a:xfrm>
          <a:prstGeom prst="homePlate">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4" name="Rectangle 8"/>
          <p:cNvSpPr>
            <a:spLocks noChangeArrowheads="1"/>
          </p:cNvSpPr>
          <p:nvPr/>
        </p:nvSpPr>
        <p:spPr bwMode="auto">
          <a:xfrm>
            <a:off x="969434" y="2967567"/>
            <a:ext cx="1570567" cy="753533"/>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5" name="Rectangle 9"/>
          <p:cNvSpPr>
            <a:spLocks noChangeArrowheads="1"/>
          </p:cNvSpPr>
          <p:nvPr/>
        </p:nvSpPr>
        <p:spPr bwMode="auto">
          <a:xfrm>
            <a:off x="969434" y="3721101"/>
            <a:ext cx="1570567" cy="751417"/>
          </a:xfrm>
          <a:prstGeom prst="homePlate">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6" name="Rectangle 10"/>
          <p:cNvSpPr>
            <a:spLocks noChangeArrowheads="1"/>
          </p:cNvSpPr>
          <p:nvPr/>
        </p:nvSpPr>
        <p:spPr bwMode="auto">
          <a:xfrm>
            <a:off x="969434" y="4472517"/>
            <a:ext cx="1570567" cy="755651"/>
          </a:xfrm>
          <a:prstGeom prst="homePlate">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7" name="Rectangle 11"/>
          <p:cNvSpPr>
            <a:spLocks noChangeArrowheads="1"/>
          </p:cNvSpPr>
          <p:nvPr/>
        </p:nvSpPr>
        <p:spPr bwMode="auto">
          <a:xfrm>
            <a:off x="969434" y="5228167"/>
            <a:ext cx="1570567" cy="755651"/>
          </a:xfrm>
          <a:prstGeom prst="homePlate">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9" name="Freeform 13"/>
          <p:cNvSpPr>
            <a:spLocks/>
          </p:cNvSpPr>
          <p:nvPr/>
        </p:nvSpPr>
        <p:spPr bwMode="auto">
          <a:xfrm>
            <a:off x="-4234" y="1242485"/>
            <a:ext cx="973667" cy="1725084"/>
          </a:xfrm>
          <a:custGeom>
            <a:avLst/>
            <a:gdLst/>
            <a:ahLst/>
            <a:cxnLst>
              <a:cxn ang="0">
                <a:pos x="0" y="0"/>
              </a:cxn>
              <a:cxn ang="0">
                <a:pos x="460" y="460"/>
              </a:cxn>
              <a:cxn ang="0">
                <a:pos x="460" y="815"/>
              </a:cxn>
              <a:cxn ang="0">
                <a:pos x="0" y="355"/>
              </a:cxn>
              <a:cxn ang="0">
                <a:pos x="0" y="0"/>
              </a:cxn>
            </a:cxnLst>
            <a:rect l="0" t="0" r="r" b="b"/>
            <a:pathLst>
              <a:path w="460" h="815">
                <a:moveTo>
                  <a:pt x="0" y="0"/>
                </a:moveTo>
                <a:lnTo>
                  <a:pt x="460" y="460"/>
                </a:lnTo>
                <a:lnTo>
                  <a:pt x="460" y="815"/>
                </a:lnTo>
                <a:lnTo>
                  <a:pt x="0" y="355"/>
                </a:lnTo>
                <a:lnTo>
                  <a:pt x="0" y="0"/>
                </a:lnTo>
                <a:close/>
              </a:path>
            </a:pathLst>
          </a:custGeom>
          <a:solidFill>
            <a:schemeClr val="accent2">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0" name="Freeform 14"/>
          <p:cNvSpPr>
            <a:spLocks/>
          </p:cNvSpPr>
          <p:nvPr/>
        </p:nvSpPr>
        <p:spPr bwMode="auto">
          <a:xfrm>
            <a:off x="-4234" y="486834"/>
            <a:ext cx="973667" cy="1729317"/>
          </a:xfrm>
          <a:custGeom>
            <a:avLst/>
            <a:gdLst/>
            <a:ahLst/>
            <a:cxnLst>
              <a:cxn ang="0">
                <a:pos x="460" y="460"/>
              </a:cxn>
              <a:cxn ang="0">
                <a:pos x="460" y="817"/>
              </a:cxn>
              <a:cxn ang="0">
                <a:pos x="0" y="357"/>
              </a:cxn>
              <a:cxn ang="0">
                <a:pos x="0" y="0"/>
              </a:cxn>
              <a:cxn ang="0">
                <a:pos x="460" y="460"/>
              </a:cxn>
            </a:cxnLst>
            <a:rect l="0" t="0" r="r" b="b"/>
            <a:pathLst>
              <a:path w="460" h="817">
                <a:moveTo>
                  <a:pt x="460" y="460"/>
                </a:moveTo>
                <a:lnTo>
                  <a:pt x="460" y="817"/>
                </a:lnTo>
                <a:lnTo>
                  <a:pt x="0" y="357"/>
                </a:lnTo>
                <a:lnTo>
                  <a:pt x="0" y="0"/>
                </a:lnTo>
                <a:lnTo>
                  <a:pt x="460" y="46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1" name="Freeform 15"/>
          <p:cNvSpPr>
            <a:spLocks/>
          </p:cNvSpPr>
          <p:nvPr/>
        </p:nvSpPr>
        <p:spPr bwMode="auto">
          <a:xfrm>
            <a:off x="-4234" y="2749551"/>
            <a:ext cx="973667" cy="1722967"/>
          </a:xfrm>
          <a:custGeom>
            <a:avLst/>
            <a:gdLst/>
            <a:ahLst/>
            <a:cxnLst>
              <a:cxn ang="0">
                <a:pos x="0" y="0"/>
              </a:cxn>
              <a:cxn ang="0">
                <a:pos x="460" y="459"/>
              </a:cxn>
              <a:cxn ang="0">
                <a:pos x="460" y="814"/>
              </a:cxn>
              <a:cxn ang="0">
                <a:pos x="0" y="355"/>
              </a:cxn>
              <a:cxn ang="0">
                <a:pos x="0" y="0"/>
              </a:cxn>
            </a:cxnLst>
            <a:rect l="0" t="0" r="r" b="b"/>
            <a:pathLst>
              <a:path w="460" h="814">
                <a:moveTo>
                  <a:pt x="0" y="0"/>
                </a:moveTo>
                <a:lnTo>
                  <a:pt x="460" y="459"/>
                </a:lnTo>
                <a:lnTo>
                  <a:pt x="460" y="814"/>
                </a:lnTo>
                <a:lnTo>
                  <a:pt x="0" y="355"/>
                </a:lnTo>
                <a:lnTo>
                  <a:pt x="0" y="0"/>
                </a:lnTo>
                <a:close/>
              </a:path>
            </a:pathLst>
          </a:custGeom>
          <a:solidFill>
            <a:schemeClr val="accent4">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2" name="Freeform 16"/>
          <p:cNvSpPr>
            <a:spLocks/>
          </p:cNvSpPr>
          <p:nvPr/>
        </p:nvSpPr>
        <p:spPr bwMode="auto">
          <a:xfrm>
            <a:off x="-4234" y="3500967"/>
            <a:ext cx="973667" cy="1727200"/>
          </a:xfrm>
          <a:custGeom>
            <a:avLst/>
            <a:gdLst/>
            <a:ahLst/>
            <a:cxnLst>
              <a:cxn ang="0">
                <a:pos x="460" y="459"/>
              </a:cxn>
              <a:cxn ang="0">
                <a:pos x="460" y="816"/>
              </a:cxn>
              <a:cxn ang="0">
                <a:pos x="0" y="356"/>
              </a:cxn>
              <a:cxn ang="0">
                <a:pos x="0" y="0"/>
              </a:cxn>
              <a:cxn ang="0">
                <a:pos x="460" y="459"/>
              </a:cxn>
            </a:cxnLst>
            <a:rect l="0" t="0" r="r" b="b"/>
            <a:pathLst>
              <a:path w="460" h="816">
                <a:moveTo>
                  <a:pt x="460" y="459"/>
                </a:moveTo>
                <a:lnTo>
                  <a:pt x="460" y="816"/>
                </a:lnTo>
                <a:lnTo>
                  <a:pt x="0" y="356"/>
                </a:lnTo>
                <a:lnTo>
                  <a:pt x="0" y="0"/>
                </a:lnTo>
                <a:lnTo>
                  <a:pt x="460" y="459"/>
                </a:lnTo>
                <a:close/>
              </a:path>
            </a:pathLst>
          </a:custGeom>
          <a:solidFill>
            <a:schemeClr val="accent5">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14" name="Freeform 18"/>
          <p:cNvSpPr>
            <a:spLocks/>
          </p:cNvSpPr>
          <p:nvPr/>
        </p:nvSpPr>
        <p:spPr bwMode="auto">
          <a:xfrm>
            <a:off x="-4234" y="4254500"/>
            <a:ext cx="973667" cy="1729317"/>
          </a:xfrm>
          <a:custGeom>
            <a:avLst/>
            <a:gdLst/>
            <a:ahLst/>
            <a:cxnLst>
              <a:cxn ang="0">
                <a:pos x="0" y="0"/>
              </a:cxn>
              <a:cxn ang="0">
                <a:pos x="460" y="460"/>
              </a:cxn>
              <a:cxn ang="0">
                <a:pos x="460" y="817"/>
              </a:cxn>
              <a:cxn ang="0">
                <a:pos x="0" y="357"/>
              </a:cxn>
              <a:cxn ang="0">
                <a:pos x="0" y="0"/>
              </a:cxn>
            </a:cxnLst>
            <a:rect l="0" t="0" r="r" b="b"/>
            <a:pathLst>
              <a:path w="460" h="817">
                <a:moveTo>
                  <a:pt x="0" y="0"/>
                </a:moveTo>
                <a:lnTo>
                  <a:pt x="460" y="460"/>
                </a:lnTo>
                <a:lnTo>
                  <a:pt x="460" y="817"/>
                </a:lnTo>
                <a:lnTo>
                  <a:pt x="0" y="357"/>
                </a:lnTo>
                <a:lnTo>
                  <a:pt x="0" y="0"/>
                </a:lnTo>
                <a:close/>
              </a:path>
            </a:pathLst>
          </a:custGeom>
          <a:solidFill>
            <a:schemeClr val="accent6">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5" name="Rectangle 6"/>
          <p:cNvSpPr>
            <a:spLocks noChangeArrowheads="1"/>
          </p:cNvSpPr>
          <p:nvPr/>
        </p:nvSpPr>
        <p:spPr bwMode="auto">
          <a:xfrm>
            <a:off x="11299160" y="1460500"/>
            <a:ext cx="892841" cy="755651"/>
          </a:xfrm>
          <a:prstGeom prst="rect">
            <a:avLst/>
          </a:prstGeom>
          <a:solidFill>
            <a:schemeClr val="accent1"/>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6" name="Rectangle 7"/>
          <p:cNvSpPr>
            <a:spLocks noChangeArrowheads="1"/>
          </p:cNvSpPr>
          <p:nvPr/>
        </p:nvSpPr>
        <p:spPr bwMode="auto">
          <a:xfrm>
            <a:off x="11299160" y="2216152"/>
            <a:ext cx="892841" cy="751417"/>
          </a:xfrm>
          <a:prstGeom prst="rect">
            <a:avLst/>
          </a:prstGeom>
          <a:solidFill>
            <a:schemeClr val="accent2"/>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7" name="Rectangle 8"/>
          <p:cNvSpPr>
            <a:spLocks noChangeArrowheads="1"/>
          </p:cNvSpPr>
          <p:nvPr/>
        </p:nvSpPr>
        <p:spPr bwMode="auto">
          <a:xfrm>
            <a:off x="11299160" y="2967567"/>
            <a:ext cx="892841" cy="753533"/>
          </a:xfrm>
          <a:prstGeom prst="rect">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8" name="Rectangle 9"/>
          <p:cNvSpPr>
            <a:spLocks noChangeArrowheads="1"/>
          </p:cNvSpPr>
          <p:nvPr/>
        </p:nvSpPr>
        <p:spPr bwMode="auto">
          <a:xfrm>
            <a:off x="11299160" y="3721101"/>
            <a:ext cx="892841" cy="751417"/>
          </a:xfrm>
          <a:prstGeom prst="rect">
            <a:avLst/>
          </a:prstGeom>
          <a:solidFill>
            <a:schemeClr val="accent4"/>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19" name="Rectangle 10"/>
          <p:cNvSpPr>
            <a:spLocks noChangeArrowheads="1"/>
          </p:cNvSpPr>
          <p:nvPr/>
        </p:nvSpPr>
        <p:spPr bwMode="auto">
          <a:xfrm>
            <a:off x="11299160" y="4472517"/>
            <a:ext cx="892841" cy="755651"/>
          </a:xfrm>
          <a:prstGeom prst="rect">
            <a:avLst/>
          </a:prstGeom>
          <a:solidFill>
            <a:schemeClr val="accent5"/>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120" name="Rectangle 11"/>
          <p:cNvSpPr>
            <a:spLocks noChangeArrowheads="1"/>
          </p:cNvSpPr>
          <p:nvPr/>
        </p:nvSpPr>
        <p:spPr bwMode="auto">
          <a:xfrm>
            <a:off x="11299160" y="5228167"/>
            <a:ext cx="892841" cy="755651"/>
          </a:xfrm>
          <a:prstGeom prst="rect">
            <a:avLst/>
          </a:prstGeom>
          <a:solidFill>
            <a:schemeClr val="accent6"/>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102" name="Rectangle 6"/>
          <p:cNvSpPr>
            <a:spLocks noChangeArrowheads="1"/>
          </p:cNvSpPr>
          <p:nvPr/>
        </p:nvSpPr>
        <p:spPr bwMode="auto">
          <a:xfrm>
            <a:off x="969435" y="2965449"/>
            <a:ext cx="3245950" cy="755651"/>
          </a:xfrm>
          <a:prstGeom prst="homePlate">
            <a:avLst/>
          </a:prstGeom>
          <a:solidFill>
            <a:schemeClr val="accent3"/>
          </a:solidFill>
          <a:ln w="9525">
            <a:noFill/>
            <a:miter lim="800000"/>
            <a:headEnd/>
            <a:tailEnd/>
          </a:ln>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364007392"/>
      </p:ext>
    </p:extLst>
  </p:cSld>
  <p:clrMapOvr>
    <a:masterClrMapping/>
  </p:clrMapOvr>
  <p:transition spd="slow"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slide(fromLeft)">
                                      <p:cBhvr>
                                        <p:cTn id="7" dur="1000"/>
                                        <p:tgtEl>
                                          <p:spTgt spid="4102"/>
                                        </p:tgtEl>
                                      </p:cBhvr>
                                    </p:animEffect>
                                  </p:childTnLst>
                                </p:cTn>
                              </p:par>
                            </p:childTnLst>
                          </p:cTn>
                        </p:par>
                        <p:par>
                          <p:cTn id="8" fill="hold">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slide(fromBottom)">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1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2" y="2336728"/>
            <a:ext cx="2040964" cy="7564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6" name="Rectangle 65"/>
          <p:cNvSpPr/>
          <p:nvPr/>
        </p:nvSpPr>
        <p:spPr>
          <a:xfrm>
            <a:off x="2" y="3093155"/>
            <a:ext cx="2040964" cy="756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7" name="Rectangle 66"/>
          <p:cNvSpPr/>
          <p:nvPr/>
        </p:nvSpPr>
        <p:spPr>
          <a:xfrm>
            <a:off x="2" y="3849581"/>
            <a:ext cx="2040964" cy="7564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0" name="Rectangle 69"/>
          <p:cNvSpPr/>
          <p:nvPr/>
        </p:nvSpPr>
        <p:spPr>
          <a:xfrm>
            <a:off x="2" y="4606007"/>
            <a:ext cx="2040964" cy="7564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p:cNvSpPr>
            <a:spLocks noGrp="1"/>
          </p:cNvSpPr>
          <p:nvPr>
            <p:ph type="title"/>
          </p:nvPr>
        </p:nvSpPr>
        <p:spPr>
          <a:xfrm>
            <a:off x="2320676" y="252042"/>
            <a:ext cx="7518400" cy="471365"/>
          </a:xfrm>
        </p:spPr>
        <p:txBody>
          <a:bodyPr/>
          <a:lstStyle/>
          <a:p>
            <a:r>
              <a:rPr lang="en-US" sz="2800" dirty="0"/>
              <a:t>MODULES &amp; ITS DESCRIPTIONS</a:t>
            </a:r>
          </a:p>
        </p:txBody>
      </p:sp>
      <p:sp>
        <p:nvSpPr>
          <p:cNvPr id="113" name="Slide Number Placeholder 112"/>
          <p:cNvSpPr>
            <a:spLocks noGrp="1"/>
          </p:cNvSpPr>
          <p:nvPr>
            <p:ph type="sldNum" sz="quarter" idx="12"/>
          </p:nvPr>
        </p:nvSpPr>
        <p:spPr/>
        <p:txBody>
          <a:bodyPr/>
          <a:lstStyle/>
          <a:p>
            <a:fld id="{C136B7D2-B98C-44FD-8D04-7EC62A564975}" type="slidenum">
              <a:rPr lang="en-US" smtClean="0"/>
              <a:pPr/>
              <a:t>7</a:t>
            </a:fld>
            <a:endParaRPr lang="en-US" dirty="0"/>
          </a:p>
        </p:txBody>
      </p:sp>
      <p:sp>
        <p:nvSpPr>
          <p:cNvPr id="73" name="Rectangle 72"/>
          <p:cNvSpPr/>
          <p:nvPr/>
        </p:nvSpPr>
        <p:spPr>
          <a:xfrm>
            <a:off x="3977961" y="2336728"/>
            <a:ext cx="2101915" cy="756427"/>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5" name="Rectangle 74"/>
          <p:cNvSpPr/>
          <p:nvPr/>
        </p:nvSpPr>
        <p:spPr>
          <a:xfrm>
            <a:off x="3977961" y="3093155"/>
            <a:ext cx="2101915" cy="75642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8" name="Rectangle 77"/>
          <p:cNvSpPr/>
          <p:nvPr/>
        </p:nvSpPr>
        <p:spPr>
          <a:xfrm>
            <a:off x="3977961" y="3849581"/>
            <a:ext cx="2101915" cy="75642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9" name="Rectangle 78"/>
          <p:cNvSpPr/>
          <p:nvPr/>
        </p:nvSpPr>
        <p:spPr>
          <a:xfrm>
            <a:off x="3977961" y="4606007"/>
            <a:ext cx="2101915" cy="756427"/>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3" name="Group 49"/>
          <p:cNvGrpSpPr/>
          <p:nvPr/>
        </p:nvGrpSpPr>
        <p:grpSpPr>
          <a:xfrm>
            <a:off x="7528032" y="1773257"/>
            <a:ext cx="3480584" cy="730180"/>
            <a:chOff x="1152677" y="1192718"/>
            <a:chExt cx="2610438" cy="547635"/>
          </a:xfrm>
        </p:grpSpPr>
        <p:sp>
          <p:nvSpPr>
            <p:cNvPr id="51" name="Text Placeholder 3"/>
            <p:cNvSpPr txBox="1">
              <a:spLocks/>
            </p:cNvSpPr>
            <p:nvPr/>
          </p:nvSpPr>
          <p:spPr>
            <a:xfrm>
              <a:off x="1270277" y="1192718"/>
              <a:ext cx="914915" cy="215492"/>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1"/>
                  </a:solidFill>
                  <a:latin typeface="+mj-lt"/>
                </a:rPr>
                <a:t>Number One</a:t>
              </a:r>
            </a:p>
          </p:txBody>
        </p:sp>
        <p:sp>
          <p:nvSpPr>
            <p:cNvPr id="52" name="Text Placeholder 3"/>
            <p:cNvSpPr txBox="1">
              <a:spLocks/>
            </p:cNvSpPr>
            <p:nvPr/>
          </p:nvSpPr>
          <p:spPr>
            <a:xfrm>
              <a:off x="1152677" y="1509520"/>
              <a:ext cx="2610438" cy="23083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z="2000" b="1" dirty="0">
                  <a:solidFill>
                    <a:schemeClr val="bg2">
                      <a:lumMod val="50000"/>
                    </a:schemeClr>
                  </a:solidFill>
                </a:rPr>
                <a:t>Account Verification Module</a:t>
              </a:r>
              <a:endParaRPr lang="en-IN" sz="2000" b="1" dirty="0">
                <a:solidFill>
                  <a:schemeClr val="bg2">
                    <a:lumMod val="50000"/>
                  </a:schemeClr>
                </a:solidFill>
              </a:endParaRPr>
            </a:p>
          </p:txBody>
        </p:sp>
      </p:grpSp>
      <p:grpSp>
        <p:nvGrpSpPr>
          <p:cNvPr id="5" name="Group 52"/>
          <p:cNvGrpSpPr/>
          <p:nvPr/>
        </p:nvGrpSpPr>
        <p:grpSpPr>
          <a:xfrm>
            <a:off x="7317992" y="2863849"/>
            <a:ext cx="3480585" cy="784153"/>
            <a:chOff x="995147" y="2114430"/>
            <a:chExt cx="2610439" cy="588115"/>
          </a:xfrm>
        </p:grpSpPr>
        <p:sp>
          <p:nvSpPr>
            <p:cNvPr id="57" name="Text Placeholder 3"/>
            <p:cNvSpPr txBox="1">
              <a:spLocks/>
            </p:cNvSpPr>
            <p:nvPr/>
          </p:nvSpPr>
          <p:spPr>
            <a:xfrm>
              <a:off x="1270277" y="2114430"/>
              <a:ext cx="910442" cy="215492"/>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2"/>
                  </a:solidFill>
                  <a:latin typeface="+mj-lt"/>
                </a:rPr>
                <a:t>Number Two</a:t>
              </a:r>
            </a:p>
          </p:txBody>
        </p:sp>
        <p:sp>
          <p:nvSpPr>
            <p:cNvPr id="58" name="Text Placeholder 3"/>
            <p:cNvSpPr txBox="1">
              <a:spLocks/>
            </p:cNvSpPr>
            <p:nvPr/>
          </p:nvSpPr>
          <p:spPr>
            <a:xfrm>
              <a:off x="995147" y="2471712"/>
              <a:ext cx="2610439" cy="23083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z="2000" b="1" dirty="0">
                  <a:solidFill>
                    <a:schemeClr val="bg2">
                      <a:lumMod val="50000"/>
                    </a:schemeClr>
                  </a:solidFill>
                </a:rPr>
                <a:t>Account Detail Module</a:t>
              </a:r>
              <a:endParaRPr lang="en-IN" sz="2000" b="1" dirty="0">
                <a:solidFill>
                  <a:schemeClr val="bg2">
                    <a:lumMod val="50000"/>
                  </a:schemeClr>
                </a:solidFill>
              </a:endParaRPr>
            </a:p>
          </p:txBody>
        </p:sp>
      </p:grpSp>
      <p:grpSp>
        <p:nvGrpSpPr>
          <p:cNvPr id="6" name="Group 58"/>
          <p:cNvGrpSpPr/>
          <p:nvPr/>
        </p:nvGrpSpPr>
        <p:grpSpPr>
          <a:xfrm>
            <a:off x="7363945" y="3954443"/>
            <a:ext cx="3480585" cy="733122"/>
            <a:chOff x="1029612" y="3036142"/>
            <a:chExt cx="2610439" cy="549842"/>
          </a:xfrm>
        </p:grpSpPr>
        <p:sp>
          <p:nvSpPr>
            <p:cNvPr id="60" name="Text Placeholder 3"/>
            <p:cNvSpPr txBox="1">
              <a:spLocks/>
            </p:cNvSpPr>
            <p:nvPr/>
          </p:nvSpPr>
          <p:spPr>
            <a:xfrm>
              <a:off x="1270277" y="3036142"/>
              <a:ext cx="1030090" cy="215492"/>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3"/>
                  </a:solidFill>
                  <a:latin typeface="+mj-lt"/>
                </a:rPr>
                <a:t>Number Three</a:t>
              </a:r>
            </a:p>
          </p:txBody>
        </p:sp>
        <p:sp>
          <p:nvSpPr>
            <p:cNvPr id="61" name="Text Placeholder 3"/>
            <p:cNvSpPr txBox="1">
              <a:spLocks/>
            </p:cNvSpPr>
            <p:nvPr/>
          </p:nvSpPr>
          <p:spPr>
            <a:xfrm>
              <a:off x="1029612" y="3355151"/>
              <a:ext cx="2610439" cy="23083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z="2000" b="1" dirty="0">
                  <a:solidFill>
                    <a:schemeClr val="bg2">
                      <a:lumMod val="50000"/>
                    </a:schemeClr>
                  </a:solidFill>
                </a:rPr>
                <a:t>Amount Deposit Module</a:t>
              </a:r>
              <a:endParaRPr lang="en-IN" sz="2000" b="1" dirty="0">
                <a:solidFill>
                  <a:schemeClr val="bg2">
                    <a:lumMod val="50000"/>
                  </a:schemeClr>
                </a:solidFill>
              </a:endParaRPr>
            </a:p>
          </p:txBody>
        </p:sp>
      </p:grpSp>
      <p:grpSp>
        <p:nvGrpSpPr>
          <p:cNvPr id="7" name="Group 61"/>
          <p:cNvGrpSpPr/>
          <p:nvPr/>
        </p:nvGrpSpPr>
        <p:grpSpPr>
          <a:xfrm>
            <a:off x="7528031" y="5045048"/>
            <a:ext cx="3480585" cy="742920"/>
            <a:chOff x="1152676" y="3047590"/>
            <a:chExt cx="2610439" cy="557189"/>
          </a:xfrm>
        </p:grpSpPr>
        <p:sp>
          <p:nvSpPr>
            <p:cNvPr id="63" name="Text Placeholder 3"/>
            <p:cNvSpPr txBox="1">
              <a:spLocks/>
            </p:cNvSpPr>
            <p:nvPr/>
          </p:nvSpPr>
          <p:spPr>
            <a:xfrm>
              <a:off x="1270277" y="3047590"/>
              <a:ext cx="943528" cy="215492"/>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1867" b="1" dirty="0">
                  <a:solidFill>
                    <a:schemeClr val="accent4"/>
                  </a:solidFill>
                  <a:latin typeface="+mj-lt"/>
                </a:rPr>
                <a:t>Number Four</a:t>
              </a:r>
            </a:p>
          </p:txBody>
        </p:sp>
        <p:sp>
          <p:nvSpPr>
            <p:cNvPr id="71" name="Text Placeholder 3"/>
            <p:cNvSpPr txBox="1">
              <a:spLocks/>
            </p:cNvSpPr>
            <p:nvPr/>
          </p:nvSpPr>
          <p:spPr>
            <a:xfrm>
              <a:off x="1152676" y="3373946"/>
              <a:ext cx="2610439" cy="23083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z="2000" b="1" dirty="0">
                  <a:solidFill>
                    <a:schemeClr val="bg2">
                      <a:lumMod val="50000"/>
                    </a:schemeClr>
                  </a:solidFill>
                </a:rPr>
                <a:t>Amount Withdrawal Module</a:t>
              </a:r>
              <a:endParaRPr lang="en-IN" sz="2000" b="1" dirty="0">
                <a:solidFill>
                  <a:schemeClr val="bg2">
                    <a:lumMod val="50000"/>
                  </a:schemeClr>
                </a:solidFill>
              </a:endParaRPr>
            </a:p>
          </p:txBody>
        </p:sp>
      </p:grpSp>
      <p:sp>
        <p:nvSpPr>
          <p:cNvPr id="72" name="Freeform 45"/>
          <p:cNvSpPr>
            <a:spLocks noEditPoints="1"/>
          </p:cNvSpPr>
          <p:nvPr/>
        </p:nvSpPr>
        <p:spPr bwMode="auto">
          <a:xfrm>
            <a:off x="7156633" y="2175429"/>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0" name="Freeform 45"/>
          <p:cNvSpPr>
            <a:spLocks noEditPoints="1"/>
          </p:cNvSpPr>
          <p:nvPr/>
        </p:nvSpPr>
        <p:spPr bwMode="auto">
          <a:xfrm>
            <a:off x="7156633" y="325920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1" name="Freeform 45"/>
          <p:cNvSpPr>
            <a:spLocks noEditPoints="1"/>
          </p:cNvSpPr>
          <p:nvPr/>
        </p:nvSpPr>
        <p:spPr bwMode="auto">
          <a:xfrm>
            <a:off x="7156633" y="4342987"/>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82" name="Freeform 45"/>
          <p:cNvSpPr>
            <a:spLocks noEditPoints="1"/>
          </p:cNvSpPr>
          <p:nvPr/>
        </p:nvSpPr>
        <p:spPr bwMode="auto">
          <a:xfrm>
            <a:off x="7156633" y="542676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nvGrpSpPr>
          <p:cNvPr id="8" name="Group 52"/>
          <p:cNvGrpSpPr/>
          <p:nvPr/>
        </p:nvGrpSpPr>
        <p:grpSpPr>
          <a:xfrm>
            <a:off x="2009416" y="1756129"/>
            <a:ext cx="1966555" cy="4155551"/>
            <a:chOff x="1507062" y="1317096"/>
            <a:chExt cx="1474916" cy="3116663"/>
          </a:xfrm>
        </p:grpSpPr>
        <p:grpSp>
          <p:nvGrpSpPr>
            <p:cNvPr id="9" name="Group 29"/>
            <p:cNvGrpSpPr/>
            <p:nvPr/>
          </p:nvGrpSpPr>
          <p:grpSpPr>
            <a:xfrm>
              <a:off x="1507062" y="1317096"/>
              <a:ext cx="1474916" cy="3116663"/>
              <a:chOff x="3189614" y="1562392"/>
              <a:chExt cx="1474916" cy="3116662"/>
            </a:xfrm>
            <a:effectLst/>
          </p:grpSpPr>
          <p:sp>
            <p:nvSpPr>
              <p:cNvPr id="87" name="Freeform 86"/>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 name="Group 20"/>
              <p:cNvGrpSpPr/>
              <p:nvPr/>
            </p:nvGrpSpPr>
            <p:grpSpPr>
              <a:xfrm>
                <a:off x="3189614" y="1991493"/>
                <a:ext cx="23662" cy="645898"/>
                <a:chOff x="3392428" y="1951545"/>
                <a:chExt cx="27432" cy="735419"/>
              </a:xfrm>
            </p:grpSpPr>
            <p:sp>
              <p:nvSpPr>
                <p:cNvPr id="109" name="Rectangle 108"/>
                <p:cNvSpPr/>
                <p:nvPr/>
              </p:nvSpPr>
              <p:spPr>
                <a:xfrm>
                  <a:off x="3392428" y="1951545"/>
                  <a:ext cx="18288" cy="1728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8" name="Rectangle 117"/>
                <p:cNvSpPr/>
                <p:nvPr/>
              </p:nvSpPr>
              <p:spPr>
                <a:xfrm>
                  <a:off x="3401572" y="2289545"/>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9" name="Rectangle 118"/>
                <p:cNvSpPr/>
                <p:nvPr/>
              </p:nvSpPr>
              <p:spPr>
                <a:xfrm>
                  <a:off x="3401572" y="2568092"/>
                  <a:ext cx="18288" cy="11887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94" name="Freeform 93"/>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7" name="Freeform 96"/>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0" name="Freeform 99"/>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4" name="Freeform 10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5" name="Freeform 10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1" name="Group 95"/>
            <p:cNvGrpSpPr/>
            <p:nvPr/>
          </p:nvGrpSpPr>
          <p:grpSpPr>
            <a:xfrm>
              <a:off x="1624190" y="1752546"/>
              <a:ext cx="1256433" cy="2269279"/>
              <a:chOff x="1624190" y="1624632"/>
              <a:chExt cx="1256433" cy="2269279"/>
            </a:xfrm>
            <a:solidFill>
              <a:schemeClr val="bg1">
                <a:lumMod val="85000"/>
              </a:schemeClr>
            </a:solidFill>
          </p:grpSpPr>
          <p:sp>
            <p:nvSpPr>
              <p:cNvPr id="91" name="Rectangle 90"/>
              <p:cNvSpPr/>
              <p:nvPr/>
            </p:nvSpPr>
            <p:spPr>
              <a:xfrm>
                <a:off x="1624190" y="162463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2" name="Rectangle 91"/>
              <p:cNvSpPr/>
              <p:nvPr/>
            </p:nvSpPr>
            <p:spPr>
              <a:xfrm>
                <a:off x="1624190" y="219195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3" name="Rectangle 92"/>
              <p:cNvSpPr/>
              <p:nvPr/>
            </p:nvSpPr>
            <p:spPr>
              <a:xfrm>
                <a:off x="1624190" y="2759272"/>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5" name="Rectangle 94"/>
              <p:cNvSpPr/>
              <p:nvPr/>
            </p:nvSpPr>
            <p:spPr>
              <a:xfrm>
                <a:off x="1624190" y="3326591"/>
                <a:ext cx="1256433" cy="567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grpSp>
      </p:grpSp>
      <p:sp>
        <p:nvSpPr>
          <p:cNvPr id="99" name="Rectangle 98"/>
          <p:cNvSpPr/>
          <p:nvPr/>
        </p:nvSpPr>
        <p:spPr>
          <a:xfrm>
            <a:off x="2162955" y="2334448"/>
            <a:ext cx="1675244" cy="7564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1" name="Rectangle 100"/>
          <p:cNvSpPr/>
          <p:nvPr/>
        </p:nvSpPr>
        <p:spPr>
          <a:xfrm>
            <a:off x="2162955" y="3090875"/>
            <a:ext cx="1675244" cy="756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2" name="Rectangle 101"/>
          <p:cNvSpPr/>
          <p:nvPr/>
        </p:nvSpPr>
        <p:spPr>
          <a:xfrm>
            <a:off x="2162955" y="3847301"/>
            <a:ext cx="1675244" cy="7564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3" name="Rectangle 102"/>
          <p:cNvSpPr/>
          <p:nvPr/>
        </p:nvSpPr>
        <p:spPr>
          <a:xfrm>
            <a:off x="2162955" y="4603727"/>
            <a:ext cx="1675244" cy="7564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4" name="Rectangle 13">
            <a:extLst>
              <a:ext uri="{FF2B5EF4-FFF2-40B4-BE49-F238E27FC236}">
                <a16:creationId xmlns:a16="http://schemas.microsoft.com/office/drawing/2014/main" id="{6178830F-E2CF-46AE-84CC-E38D851CB779}"/>
              </a:ext>
            </a:extLst>
          </p:cNvPr>
          <p:cNvSpPr/>
          <p:nvPr/>
        </p:nvSpPr>
        <p:spPr>
          <a:xfrm>
            <a:off x="1583117" y="835147"/>
            <a:ext cx="9215460" cy="646331"/>
          </a:xfrm>
          <a:prstGeom prst="rect">
            <a:avLst/>
          </a:prstGeom>
        </p:spPr>
        <p:txBody>
          <a:bodyPr wrap="square">
            <a:spAutoFit/>
          </a:bodyPr>
          <a:lstStyle/>
          <a:p>
            <a:r>
              <a:rPr lang="en-US" dirty="0">
                <a:solidFill>
                  <a:schemeClr val="bg2">
                    <a:lumMod val="50000"/>
                  </a:schemeClr>
                </a:solidFill>
              </a:rPr>
              <a:t>Smarter Hiring System is composed of mainly twelve modules. Each module is designed for specific purpose. Each one is supposed to perform a complete task. These modules are as:</a:t>
            </a:r>
            <a:endParaRPr lang="en-IN" dirty="0">
              <a:solidFill>
                <a:schemeClr val="bg2">
                  <a:lumMod val="50000"/>
                </a:schemeClr>
              </a:solidFill>
            </a:endParaRPr>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0-#ppt_w/2"/>
                                          </p:val>
                                        </p:tav>
                                        <p:tav tm="100000">
                                          <p:val>
                                            <p:strVal val="#ppt_x"/>
                                          </p:val>
                                        </p:tav>
                                      </p:tavLst>
                                    </p:anim>
                                    <p:anim calcmode="lin" valueType="num">
                                      <p:cBhvr additive="base">
                                        <p:cTn id="13" dur="500" fill="hold"/>
                                        <p:tgtEl>
                                          <p:spTgt spid="6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slide(fromLeft)">
                                      <p:cBhvr>
                                        <p:cTn id="17" dur="500"/>
                                        <p:tgtEl>
                                          <p:spTgt spid="99"/>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slide(fromLeft)">
                                      <p:cBhvr>
                                        <p:cTn id="21" dur="500"/>
                                        <p:tgtEl>
                                          <p:spTgt spid="73"/>
                                        </p:tgtEl>
                                      </p:cBhvr>
                                    </p:animEffect>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66"/>
                                        </p:tgtEl>
                                        <p:attrNameLst>
                                          <p:attrName>style.visibility</p:attrName>
                                        </p:attrNameLst>
                                      </p:cBhvr>
                                      <p:to>
                                        <p:strVal val="visible"/>
                                      </p:to>
                                    </p:set>
                                    <p:anim calcmode="lin" valueType="num">
                                      <p:cBhvr additive="base">
                                        <p:cTn id="25" dur="500" fill="hold"/>
                                        <p:tgtEl>
                                          <p:spTgt spid="66"/>
                                        </p:tgtEl>
                                        <p:attrNameLst>
                                          <p:attrName>ppt_x</p:attrName>
                                        </p:attrNameLst>
                                      </p:cBhvr>
                                      <p:tavLst>
                                        <p:tav tm="0">
                                          <p:val>
                                            <p:strVal val="0-#ppt_w/2"/>
                                          </p:val>
                                        </p:tav>
                                        <p:tav tm="100000">
                                          <p:val>
                                            <p:strVal val="#ppt_x"/>
                                          </p:val>
                                        </p:tav>
                                      </p:tavLst>
                                    </p:anim>
                                    <p:anim calcmode="lin" valueType="num">
                                      <p:cBhvr additive="base">
                                        <p:cTn id="26" dur="500" fill="hold"/>
                                        <p:tgtEl>
                                          <p:spTgt spid="6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12" presetClass="entr" presetSubtype="8" fill="hold" grpId="0"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slide(fromLeft)">
                                      <p:cBhvr>
                                        <p:cTn id="30" dur="500"/>
                                        <p:tgtEl>
                                          <p:spTgt spid="101"/>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slide(fromLeft)">
                                      <p:cBhvr>
                                        <p:cTn id="34" dur="500"/>
                                        <p:tgtEl>
                                          <p:spTgt spid="75"/>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additive="base">
                                        <p:cTn id="38" dur="500" fill="hold"/>
                                        <p:tgtEl>
                                          <p:spTgt spid="67"/>
                                        </p:tgtEl>
                                        <p:attrNameLst>
                                          <p:attrName>ppt_x</p:attrName>
                                        </p:attrNameLst>
                                      </p:cBhvr>
                                      <p:tavLst>
                                        <p:tav tm="0">
                                          <p:val>
                                            <p:strVal val="0-#ppt_w/2"/>
                                          </p:val>
                                        </p:tav>
                                        <p:tav tm="100000">
                                          <p:val>
                                            <p:strVal val="#ppt_x"/>
                                          </p:val>
                                        </p:tav>
                                      </p:tavLst>
                                    </p:anim>
                                    <p:anim calcmode="lin" valueType="num">
                                      <p:cBhvr additive="base">
                                        <p:cTn id="39" dur="500" fill="hold"/>
                                        <p:tgtEl>
                                          <p:spTgt spid="6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2" presetClass="entr" presetSubtype="8" fill="hold" grpId="0" nodeType="after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slide(fromLeft)">
                                      <p:cBhvr>
                                        <p:cTn id="43" dur="500"/>
                                        <p:tgtEl>
                                          <p:spTgt spid="102"/>
                                        </p:tgtEl>
                                      </p:cBhvr>
                                    </p:animEffect>
                                  </p:childTnLst>
                                </p:cTn>
                              </p:par>
                            </p:childTnLst>
                          </p:cTn>
                        </p:par>
                        <p:par>
                          <p:cTn id="44" fill="hold">
                            <p:stCondLst>
                              <p:cond delay="4500"/>
                            </p:stCondLst>
                            <p:childTnLst>
                              <p:par>
                                <p:cTn id="45" presetID="12" presetClass="entr" presetSubtype="8"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slide(fromLeft)">
                                      <p:cBhvr>
                                        <p:cTn id="47" dur="500"/>
                                        <p:tgtEl>
                                          <p:spTgt spid="78"/>
                                        </p:tgtEl>
                                      </p:cBhvr>
                                    </p:animEffect>
                                  </p:childTnLst>
                                </p:cTn>
                              </p:par>
                            </p:childTnLst>
                          </p:cTn>
                        </p:par>
                        <p:par>
                          <p:cTn id="48" fill="hold">
                            <p:stCondLst>
                              <p:cond delay="5000"/>
                            </p:stCondLst>
                            <p:childTnLst>
                              <p:par>
                                <p:cTn id="49" presetID="2" presetClass="entr" presetSubtype="8" fill="hold" grpId="0" nodeType="afterEffect">
                                  <p:stCondLst>
                                    <p:cond delay="0"/>
                                  </p:stCondLst>
                                  <p:childTnLst>
                                    <p:set>
                                      <p:cBhvr>
                                        <p:cTn id="50" dur="1" fill="hold">
                                          <p:stCondLst>
                                            <p:cond delay="0"/>
                                          </p:stCondLst>
                                        </p:cTn>
                                        <p:tgtEl>
                                          <p:spTgt spid="70"/>
                                        </p:tgtEl>
                                        <p:attrNameLst>
                                          <p:attrName>style.visibility</p:attrName>
                                        </p:attrNameLst>
                                      </p:cBhvr>
                                      <p:to>
                                        <p:strVal val="visible"/>
                                      </p:to>
                                    </p:set>
                                    <p:anim calcmode="lin" valueType="num">
                                      <p:cBhvr additive="base">
                                        <p:cTn id="51" dur="500" fill="hold"/>
                                        <p:tgtEl>
                                          <p:spTgt spid="70"/>
                                        </p:tgtEl>
                                        <p:attrNameLst>
                                          <p:attrName>ppt_x</p:attrName>
                                        </p:attrNameLst>
                                      </p:cBhvr>
                                      <p:tavLst>
                                        <p:tav tm="0">
                                          <p:val>
                                            <p:strVal val="0-#ppt_w/2"/>
                                          </p:val>
                                        </p:tav>
                                        <p:tav tm="100000">
                                          <p:val>
                                            <p:strVal val="#ppt_x"/>
                                          </p:val>
                                        </p:tav>
                                      </p:tavLst>
                                    </p:anim>
                                    <p:anim calcmode="lin" valueType="num">
                                      <p:cBhvr additive="base">
                                        <p:cTn id="52" dur="500" fill="hold"/>
                                        <p:tgtEl>
                                          <p:spTgt spid="70"/>
                                        </p:tgtEl>
                                        <p:attrNameLst>
                                          <p:attrName>ppt_y</p:attrName>
                                        </p:attrNameLst>
                                      </p:cBhvr>
                                      <p:tavLst>
                                        <p:tav tm="0">
                                          <p:val>
                                            <p:strVal val="#ppt_y"/>
                                          </p:val>
                                        </p:tav>
                                        <p:tav tm="100000">
                                          <p:val>
                                            <p:strVal val="#ppt_y"/>
                                          </p:val>
                                        </p:tav>
                                      </p:tavLst>
                                    </p:anim>
                                  </p:childTnLst>
                                </p:cTn>
                              </p:par>
                            </p:childTnLst>
                          </p:cTn>
                        </p:par>
                        <p:par>
                          <p:cTn id="53" fill="hold">
                            <p:stCondLst>
                              <p:cond delay="5500"/>
                            </p:stCondLst>
                            <p:childTnLst>
                              <p:par>
                                <p:cTn id="54" presetID="12" presetClass="entr" presetSubtype="8" fill="hold" grpId="0"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slide(fromLeft)">
                                      <p:cBhvr>
                                        <p:cTn id="56" dur="500"/>
                                        <p:tgtEl>
                                          <p:spTgt spid="103"/>
                                        </p:tgtEl>
                                      </p:cBhvr>
                                    </p:animEffect>
                                  </p:childTnLst>
                                </p:cTn>
                              </p:par>
                            </p:childTnLst>
                          </p:cTn>
                        </p:par>
                        <p:par>
                          <p:cTn id="57" fill="hold">
                            <p:stCondLst>
                              <p:cond delay="6000"/>
                            </p:stCondLst>
                            <p:childTnLst>
                              <p:par>
                                <p:cTn id="58" presetID="12" presetClass="entr" presetSubtype="8" fill="hold" grpId="0" nodeType="after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slide(fromLeft)">
                                      <p:cBhvr>
                                        <p:cTn id="60" dur="500"/>
                                        <p:tgtEl>
                                          <p:spTgt spid="79"/>
                                        </p:tgtEl>
                                      </p:cBhvr>
                                    </p:animEffect>
                                  </p:childTnLst>
                                </p:cTn>
                              </p:par>
                            </p:childTnLst>
                          </p:cTn>
                        </p:par>
                        <p:par>
                          <p:cTn id="61" fill="hold">
                            <p:stCondLst>
                              <p:cond delay="6500"/>
                            </p:stCondLst>
                            <p:childTnLst>
                              <p:par>
                                <p:cTn id="62" presetID="53" presetClass="entr" presetSubtype="0" fill="hold" grpId="0" nodeType="afterEffect">
                                  <p:stCondLst>
                                    <p:cond delay="0"/>
                                  </p:stCondLst>
                                  <p:childTnLst>
                                    <p:set>
                                      <p:cBhvr>
                                        <p:cTn id="63" dur="1" fill="hold">
                                          <p:stCondLst>
                                            <p:cond delay="0"/>
                                          </p:stCondLst>
                                        </p:cTn>
                                        <p:tgtEl>
                                          <p:spTgt spid="72"/>
                                        </p:tgtEl>
                                        <p:attrNameLst>
                                          <p:attrName>style.visibility</p:attrName>
                                        </p:attrNameLst>
                                      </p:cBhvr>
                                      <p:to>
                                        <p:strVal val="visible"/>
                                      </p:to>
                                    </p:set>
                                    <p:anim calcmode="lin" valueType="num">
                                      <p:cBhvr>
                                        <p:cTn id="64" dur="500" fill="hold"/>
                                        <p:tgtEl>
                                          <p:spTgt spid="72"/>
                                        </p:tgtEl>
                                        <p:attrNameLst>
                                          <p:attrName>ppt_w</p:attrName>
                                        </p:attrNameLst>
                                      </p:cBhvr>
                                      <p:tavLst>
                                        <p:tav tm="0">
                                          <p:val>
                                            <p:fltVal val="0"/>
                                          </p:val>
                                        </p:tav>
                                        <p:tav tm="100000">
                                          <p:val>
                                            <p:strVal val="#ppt_w"/>
                                          </p:val>
                                        </p:tav>
                                      </p:tavLst>
                                    </p:anim>
                                    <p:anim calcmode="lin" valueType="num">
                                      <p:cBhvr>
                                        <p:cTn id="65" dur="500" fill="hold"/>
                                        <p:tgtEl>
                                          <p:spTgt spid="72"/>
                                        </p:tgtEl>
                                        <p:attrNameLst>
                                          <p:attrName>ppt_h</p:attrName>
                                        </p:attrNameLst>
                                      </p:cBhvr>
                                      <p:tavLst>
                                        <p:tav tm="0">
                                          <p:val>
                                            <p:fltVal val="0"/>
                                          </p:val>
                                        </p:tav>
                                        <p:tav tm="100000">
                                          <p:val>
                                            <p:strVal val="#ppt_h"/>
                                          </p:val>
                                        </p:tav>
                                      </p:tavLst>
                                    </p:anim>
                                    <p:animEffect transition="in" filter="fade">
                                      <p:cBhvr>
                                        <p:cTn id="66" dur="500"/>
                                        <p:tgtEl>
                                          <p:spTgt spid="72"/>
                                        </p:tgtEl>
                                      </p:cBhvr>
                                    </p:animEffect>
                                  </p:childTnLst>
                                </p:cTn>
                              </p:par>
                            </p:childTnLst>
                          </p:cTn>
                        </p:par>
                        <p:par>
                          <p:cTn id="67" fill="hold">
                            <p:stCondLst>
                              <p:cond delay="7000"/>
                            </p:stCondLst>
                            <p:childTnLst>
                              <p:par>
                                <p:cTn id="68" presetID="2" presetClass="entr" presetSubtype="4" accel="50000" decel="50000" fill="hold" nodeType="afterEffect">
                                  <p:stCondLst>
                                    <p:cond delay="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500" fill="hold"/>
                                        <p:tgtEl>
                                          <p:spTgt spid="3"/>
                                        </p:tgtEl>
                                        <p:attrNameLst>
                                          <p:attrName>ppt_x</p:attrName>
                                        </p:attrNameLst>
                                      </p:cBhvr>
                                      <p:tavLst>
                                        <p:tav tm="0">
                                          <p:val>
                                            <p:strVal val="#ppt_x"/>
                                          </p:val>
                                        </p:tav>
                                        <p:tav tm="100000">
                                          <p:val>
                                            <p:strVal val="#ppt_x"/>
                                          </p:val>
                                        </p:tav>
                                      </p:tavLst>
                                    </p:anim>
                                    <p:anim calcmode="lin" valueType="num">
                                      <p:cBhvr additive="base">
                                        <p:cTn id="71" dur="500" fill="hold"/>
                                        <p:tgtEl>
                                          <p:spTgt spid="3"/>
                                        </p:tgtEl>
                                        <p:attrNameLst>
                                          <p:attrName>ppt_y</p:attrName>
                                        </p:attrNameLst>
                                      </p:cBhvr>
                                      <p:tavLst>
                                        <p:tav tm="0">
                                          <p:val>
                                            <p:strVal val="1+#ppt_h/2"/>
                                          </p:val>
                                        </p:tav>
                                        <p:tav tm="100000">
                                          <p:val>
                                            <p:strVal val="#ppt_y"/>
                                          </p:val>
                                        </p:tav>
                                      </p:tavLst>
                                    </p:anim>
                                  </p:childTnLst>
                                </p:cTn>
                              </p:par>
                            </p:childTnLst>
                          </p:cTn>
                        </p:par>
                        <p:par>
                          <p:cTn id="72" fill="hold">
                            <p:stCondLst>
                              <p:cond delay="7500"/>
                            </p:stCondLst>
                            <p:childTnLst>
                              <p:par>
                                <p:cTn id="73" presetID="53" presetClass="entr" presetSubtype="0" fill="hold" grpId="0" nodeType="afterEffect">
                                  <p:stCondLst>
                                    <p:cond delay="0"/>
                                  </p:stCondLst>
                                  <p:childTnLst>
                                    <p:set>
                                      <p:cBhvr>
                                        <p:cTn id="74" dur="1" fill="hold">
                                          <p:stCondLst>
                                            <p:cond delay="0"/>
                                          </p:stCondLst>
                                        </p:cTn>
                                        <p:tgtEl>
                                          <p:spTgt spid="80"/>
                                        </p:tgtEl>
                                        <p:attrNameLst>
                                          <p:attrName>style.visibility</p:attrName>
                                        </p:attrNameLst>
                                      </p:cBhvr>
                                      <p:to>
                                        <p:strVal val="visible"/>
                                      </p:to>
                                    </p:set>
                                    <p:anim calcmode="lin" valueType="num">
                                      <p:cBhvr>
                                        <p:cTn id="75" dur="500" fill="hold"/>
                                        <p:tgtEl>
                                          <p:spTgt spid="80"/>
                                        </p:tgtEl>
                                        <p:attrNameLst>
                                          <p:attrName>ppt_w</p:attrName>
                                        </p:attrNameLst>
                                      </p:cBhvr>
                                      <p:tavLst>
                                        <p:tav tm="0">
                                          <p:val>
                                            <p:fltVal val="0"/>
                                          </p:val>
                                        </p:tav>
                                        <p:tav tm="100000">
                                          <p:val>
                                            <p:strVal val="#ppt_w"/>
                                          </p:val>
                                        </p:tav>
                                      </p:tavLst>
                                    </p:anim>
                                    <p:anim calcmode="lin" valueType="num">
                                      <p:cBhvr>
                                        <p:cTn id="76" dur="500" fill="hold"/>
                                        <p:tgtEl>
                                          <p:spTgt spid="80"/>
                                        </p:tgtEl>
                                        <p:attrNameLst>
                                          <p:attrName>ppt_h</p:attrName>
                                        </p:attrNameLst>
                                      </p:cBhvr>
                                      <p:tavLst>
                                        <p:tav tm="0">
                                          <p:val>
                                            <p:fltVal val="0"/>
                                          </p:val>
                                        </p:tav>
                                        <p:tav tm="100000">
                                          <p:val>
                                            <p:strVal val="#ppt_h"/>
                                          </p:val>
                                        </p:tav>
                                      </p:tavLst>
                                    </p:anim>
                                    <p:animEffect transition="in" filter="fade">
                                      <p:cBhvr>
                                        <p:cTn id="77" dur="500"/>
                                        <p:tgtEl>
                                          <p:spTgt spid="80"/>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additive="base">
                                        <p:cTn id="81" dur="500" fill="hold"/>
                                        <p:tgtEl>
                                          <p:spTgt spid="5"/>
                                        </p:tgtEl>
                                        <p:attrNameLst>
                                          <p:attrName>ppt_x</p:attrName>
                                        </p:attrNameLst>
                                      </p:cBhvr>
                                      <p:tavLst>
                                        <p:tav tm="0">
                                          <p:val>
                                            <p:strVal val="#ppt_x"/>
                                          </p:val>
                                        </p:tav>
                                        <p:tav tm="100000">
                                          <p:val>
                                            <p:strVal val="#ppt_x"/>
                                          </p:val>
                                        </p:tav>
                                      </p:tavLst>
                                    </p:anim>
                                    <p:anim calcmode="lin" valueType="num">
                                      <p:cBhvr additive="base">
                                        <p:cTn id="82" dur="500" fill="hold"/>
                                        <p:tgtEl>
                                          <p:spTgt spid="5"/>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53" presetClass="entr" presetSubtype="0" fill="hold" grpId="0" nodeType="afterEffect">
                                  <p:stCondLst>
                                    <p:cond delay="0"/>
                                  </p:stCondLst>
                                  <p:childTnLst>
                                    <p:set>
                                      <p:cBhvr>
                                        <p:cTn id="85" dur="1" fill="hold">
                                          <p:stCondLst>
                                            <p:cond delay="0"/>
                                          </p:stCondLst>
                                        </p:cTn>
                                        <p:tgtEl>
                                          <p:spTgt spid="81"/>
                                        </p:tgtEl>
                                        <p:attrNameLst>
                                          <p:attrName>style.visibility</p:attrName>
                                        </p:attrNameLst>
                                      </p:cBhvr>
                                      <p:to>
                                        <p:strVal val="visible"/>
                                      </p:to>
                                    </p:set>
                                    <p:anim calcmode="lin" valueType="num">
                                      <p:cBhvr>
                                        <p:cTn id="86" dur="500" fill="hold"/>
                                        <p:tgtEl>
                                          <p:spTgt spid="81"/>
                                        </p:tgtEl>
                                        <p:attrNameLst>
                                          <p:attrName>ppt_w</p:attrName>
                                        </p:attrNameLst>
                                      </p:cBhvr>
                                      <p:tavLst>
                                        <p:tav tm="0">
                                          <p:val>
                                            <p:fltVal val="0"/>
                                          </p:val>
                                        </p:tav>
                                        <p:tav tm="100000">
                                          <p:val>
                                            <p:strVal val="#ppt_w"/>
                                          </p:val>
                                        </p:tav>
                                      </p:tavLst>
                                    </p:anim>
                                    <p:anim calcmode="lin" valueType="num">
                                      <p:cBhvr>
                                        <p:cTn id="87" dur="500" fill="hold"/>
                                        <p:tgtEl>
                                          <p:spTgt spid="81"/>
                                        </p:tgtEl>
                                        <p:attrNameLst>
                                          <p:attrName>ppt_h</p:attrName>
                                        </p:attrNameLst>
                                      </p:cBhvr>
                                      <p:tavLst>
                                        <p:tav tm="0">
                                          <p:val>
                                            <p:fltVal val="0"/>
                                          </p:val>
                                        </p:tav>
                                        <p:tav tm="100000">
                                          <p:val>
                                            <p:strVal val="#ppt_h"/>
                                          </p:val>
                                        </p:tav>
                                      </p:tavLst>
                                    </p:anim>
                                    <p:animEffect transition="in" filter="fade">
                                      <p:cBhvr>
                                        <p:cTn id="88" dur="500"/>
                                        <p:tgtEl>
                                          <p:spTgt spid="81"/>
                                        </p:tgtEl>
                                      </p:cBhvr>
                                    </p:animEffect>
                                  </p:childTnLst>
                                </p:cTn>
                              </p:par>
                            </p:childTnLst>
                          </p:cTn>
                        </p:par>
                        <p:par>
                          <p:cTn id="89" fill="hold">
                            <p:stCondLst>
                              <p:cond delay="9000"/>
                            </p:stCondLst>
                            <p:childTnLst>
                              <p:par>
                                <p:cTn id="90" presetID="2" presetClass="entr" presetSubtype="4" accel="50000" decel="50000" fill="hold" nodeType="afterEffect">
                                  <p:stCondLst>
                                    <p:cond delay="0"/>
                                  </p:stCondLst>
                                  <p:childTnLst>
                                    <p:set>
                                      <p:cBhvr>
                                        <p:cTn id="91" dur="1" fill="hold">
                                          <p:stCondLst>
                                            <p:cond delay="0"/>
                                          </p:stCondLst>
                                        </p:cTn>
                                        <p:tgtEl>
                                          <p:spTgt spid="6"/>
                                        </p:tgtEl>
                                        <p:attrNameLst>
                                          <p:attrName>style.visibility</p:attrName>
                                        </p:attrNameLst>
                                      </p:cBhvr>
                                      <p:to>
                                        <p:strVal val="visible"/>
                                      </p:to>
                                    </p:set>
                                    <p:anim calcmode="lin" valueType="num">
                                      <p:cBhvr additive="base">
                                        <p:cTn id="92" dur="500" fill="hold"/>
                                        <p:tgtEl>
                                          <p:spTgt spid="6"/>
                                        </p:tgtEl>
                                        <p:attrNameLst>
                                          <p:attrName>ppt_x</p:attrName>
                                        </p:attrNameLst>
                                      </p:cBhvr>
                                      <p:tavLst>
                                        <p:tav tm="0">
                                          <p:val>
                                            <p:strVal val="#ppt_x"/>
                                          </p:val>
                                        </p:tav>
                                        <p:tav tm="100000">
                                          <p:val>
                                            <p:strVal val="#ppt_x"/>
                                          </p:val>
                                        </p:tav>
                                      </p:tavLst>
                                    </p:anim>
                                    <p:anim calcmode="lin" valueType="num">
                                      <p:cBhvr additive="base">
                                        <p:cTn id="93" dur="500" fill="hold"/>
                                        <p:tgtEl>
                                          <p:spTgt spid="6"/>
                                        </p:tgtEl>
                                        <p:attrNameLst>
                                          <p:attrName>ppt_y</p:attrName>
                                        </p:attrNameLst>
                                      </p:cBhvr>
                                      <p:tavLst>
                                        <p:tav tm="0">
                                          <p:val>
                                            <p:strVal val="1+#ppt_h/2"/>
                                          </p:val>
                                        </p:tav>
                                        <p:tav tm="100000">
                                          <p:val>
                                            <p:strVal val="#ppt_y"/>
                                          </p:val>
                                        </p:tav>
                                      </p:tavLst>
                                    </p:anim>
                                  </p:childTnLst>
                                </p:cTn>
                              </p:par>
                            </p:childTnLst>
                          </p:cTn>
                        </p:par>
                        <p:par>
                          <p:cTn id="94" fill="hold">
                            <p:stCondLst>
                              <p:cond delay="9500"/>
                            </p:stCondLst>
                            <p:childTnLst>
                              <p:par>
                                <p:cTn id="95" presetID="53" presetClass="entr" presetSubtype="0" fill="hold" grpId="0" nodeType="afterEffect">
                                  <p:stCondLst>
                                    <p:cond delay="0"/>
                                  </p:stCondLst>
                                  <p:childTnLst>
                                    <p:set>
                                      <p:cBhvr>
                                        <p:cTn id="96" dur="1" fill="hold">
                                          <p:stCondLst>
                                            <p:cond delay="0"/>
                                          </p:stCondLst>
                                        </p:cTn>
                                        <p:tgtEl>
                                          <p:spTgt spid="82"/>
                                        </p:tgtEl>
                                        <p:attrNameLst>
                                          <p:attrName>style.visibility</p:attrName>
                                        </p:attrNameLst>
                                      </p:cBhvr>
                                      <p:to>
                                        <p:strVal val="visible"/>
                                      </p:to>
                                    </p:set>
                                    <p:anim calcmode="lin" valueType="num">
                                      <p:cBhvr>
                                        <p:cTn id="97" dur="500" fill="hold"/>
                                        <p:tgtEl>
                                          <p:spTgt spid="82"/>
                                        </p:tgtEl>
                                        <p:attrNameLst>
                                          <p:attrName>ppt_w</p:attrName>
                                        </p:attrNameLst>
                                      </p:cBhvr>
                                      <p:tavLst>
                                        <p:tav tm="0">
                                          <p:val>
                                            <p:fltVal val="0"/>
                                          </p:val>
                                        </p:tav>
                                        <p:tav tm="100000">
                                          <p:val>
                                            <p:strVal val="#ppt_w"/>
                                          </p:val>
                                        </p:tav>
                                      </p:tavLst>
                                    </p:anim>
                                    <p:anim calcmode="lin" valueType="num">
                                      <p:cBhvr>
                                        <p:cTn id="98" dur="500" fill="hold"/>
                                        <p:tgtEl>
                                          <p:spTgt spid="82"/>
                                        </p:tgtEl>
                                        <p:attrNameLst>
                                          <p:attrName>ppt_h</p:attrName>
                                        </p:attrNameLst>
                                      </p:cBhvr>
                                      <p:tavLst>
                                        <p:tav tm="0">
                                          <p:val>
                                            <p:fltVal val="0"/>
                                          </p:val>
                                        </p:tav>
                                        <p:tav tm="100000">
                                          <p:val>
                                            <p:strVal val="#ppt_h"/>
                                          </p:val>
                                        </p:tav>
                                      </p:tavLst>
                                    </p:anim>
                                    <p:animEffect transition="in" filter="fade">
                                      <p:cBhvr>
                                        <p:cTn id="99" dur="500"/>
                                        <p:tgtEl>
                                          <p:spTgt spid="82"/>
                                        </p:tgtEl>
                                      </p:cBhvr>
                                    </p:animEffect>
                                  </p:childTnLst>
                                </p:cTn>
                              </p:par>
                            </p:childTnLst>
                          </p:cTn>
                        </p:par>
                        <p:par>
                          <p:cTn id="100" fill="hold">
                            <p:stCondLst>
                              <p:cond delay="10000"/>
                            </p:stCondLst>
                            <p:childTnLst>
                              <p:par>
                                <p:cTn id="101" presetID="2" presetClass="entr" presetSubtype="4" accel="50000" decel="50000"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additive="base">
                                        <p:cTn id="103" dur="500" fill="hold"/>
                                        <p:tgtEl>
                                          <p:spTgt spid="7"/>
                                        </p:tgtEl>
                                        <p:attrNameLst>
                                          <p:attrName>ppt_x</p:attrName>
                                        </p:attrNameLst>
                                      </p:cBhvr>
                                      <p:tavLst>
                                        <p:tav tm="0">
                                          <p:val>
                                            <p:strVal val="#ppt_x"/>
                                          </p:val>
                                        </p:tav>
                                        <p:tav tm="100000">
                                          <p:val>
                                            <p:strVal val="#ppt_x"/>
                                          </p:val>
                                        </p:tav>
                                      </p:tavLst>
                                    </p:anim>
                                    <p:anim calcmode="lin" valueType="num">
                                      <p:cBhvr additive="base">
                                        <p:cTn id="10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70" grpId="0" animBg="1"/>
      <p:bldP spid="73" grpId="0" animBg="1"/>
      <p:bldP spid="75" grpId="0" animBg="1"/>
      <p:bldP spid="78" grpId="0" animBg="1"/>
      <p:bldP spid="79" grpId="0" animBg="1"/>
      <p:bldP spid="72" grpId="0" animBg="1"/>
      <p:bldP spid="80" grpId="0" animBg="1"/>
      <p:bldP spid="81" grpId="0" animBg="1"/>
      <p:bldP spid="82" grpId="0" animBg="1"/>
      <p:bldP spid="99" grpId="0" animBg="1"/>
      <p:bldP spid="101" grpId="0" animBg="1"/>
      <p:bldP spid="102" grpId="0" animBg="1"/>
      <p:bldP spid="10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16009" y="432101"/>
            <a:ext cx="7518400" cy="471365"/>
          </a:xfrm>
        </p:spPr>
        <p:txBody>
          <a:bodyPr/>
          <a:lstStyle/>
          <a:p>
            <a:r>
              <a:rPr lang="en-US" sz="2400" dirty="0"/>
              <a:t>Description of the data objects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8</a:t>
            </a:fld>
            <a:endParaRPr lang="en-US" dirty="0"/>
          </a:p>
        </p:txBody>
      </p:sp>
      <p:grpSp>
        <p:nvGrpSpPr>
          <p:cNvPr id="2" name="Group 96"/>
          <p:cNvGrpSpPr/>
          <p:nvPr/>
        </p:nvGrpSpPr>
        <p:grpSpPr>
          <a:xfrm>
            <a:off x="1485088" y="1515881"/>
            <a:ext cx="3352800" cy="1462285"/>
            <a:chOff x="0" y="1605014"/>
            <a:chExt cx="2514600" cy="1524000"/>
          </a:xfrm>
        </p:grpSpPr>
        <p:sp>
          <p:nvSpPr>
            <p:cNvPr id="46" name="Rectangle 45"/>
            <p:cNvSpPr/>
            <p:nvPr/>
          </p:nvSpPr>
          <p:spPr>
            <a:xfrm>
              <a:off x="0" y="1605014"/>
              <a:ext cx="2286000"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Isosceles Triangle 61"/>
            <p:cNvSpPr/>
            <p:nvPr/>
          </p:nvSpPr>
          <p:spPr>
            <a:xfrm rot="5400000">
              <a:off x="2208486" y="2251400"/>
              <a:ext cx="381000" cy="2312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72"/>
          <p:cNvGrpSpPr/>
          <p:nvPr/>
        </p:nvGrpSpPr>
        <p:grpSpPr>
          <a:xfrm>
            <a:off x="2187229" y="1944469"/>
            <a:ext cx="2133600" cy="500713"/>
            <a:chOff x="6253415" y="1806840"/>
            <a:chExt cx="1600200" cy="375535"/>
          </a:xfrm>
        </p:grpSpPr>
        <p:sp>
          <p:nvSpPr>
            <p:cNvPr id="70" name="Text Placeholder 3"/>
            <p:cNvSpPr txBox="1">
              <a:spLocks/>
            </p:cNvSpPr>
            <p:nvPr/>
          </p:nvSpPr>
          <p:spPr>
            <a:xfrm>
              <a:off x="6365593" y="1859210"/>
              <a:ext cx="1039997" cy="32316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First Step</a:t>
              </a:r>
            </a:p>
          </p:txBody>
        </p:sp>
        <p:sp>
          <p:nvSpPr>
            <p:cNvPr id="71"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4" name="Group 86"/>
          <p:cNvGrpSpPr/>
          <p:nvPr/>
        </p:nvGrpSpPr>
        <p:grpSpPr>
          <a:xfrm>
            <a:off x="968030" y="1712252"/>
            <a:ext cx="1034117" cy="1034981"/>
            <a:chOff x="755206" y="1306086"/>
            <a:chExt cx="775588" cy="776236"/>
          </a:xfrm>
        </p:grpSpPr>
        <p:sp>
          <p:nvSpPr>
            <p:cNvPr id="86" name="Oval 85"/>
            <p:cNvSpPr>
              <a:spLocks noChangeAspect="1"/>
            </p:cNvSpPr>
            <p:nvPr/>
          </p:nvSpPr>
          <p:spPr>
            <a:xfrm>
              <a:off x="755206" y="1306086"/>
              <a:ext cx="775588" cy="7762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2" name="Freeform 103"/>
            <p:cNvSpPr>
              <a:spLocks noEditPoints="1"/>
            </p:cNvSpPr>
            <p:nvPr/>
          </p:nvSpPr>
          <p:spPr bwMode="auto">
            <a:xfrm>
              <a:off x="990600" y="1469792"/>
              <a:ext cx="304800" cy="44882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grpSp>
        <p:nvGrpSpPr>
          <p:cNvPr id="5" name="Group 96"/>
          <p:cNvGrpSpPr/>
          <p:nvPr/>
        </p:nvGrpSpPr>
        <p:grpSpPr>
          <a:xfrm>
            <a:off x="1485088" y="3124200"/>
            <a:ext cx="3352800" cy="1462285"/>
            <a:chOff x="0" y="1605014"/>
            <a:chExt cx="2514600" cy="1524000"/>
          </a:xfrm>
          <a:solidFill>
            <a:schemeClr val="accent2"/>
          </a:solidFill>
        </p:grpSpPr>
        <p:sp>
          <p:nvSpPr>
            <p:cNvPr id="42" name="Rectangle 41"/>
            <p:cNvSpPr/>
            <p:nvPr/>
          </p:nvSpPr>
          <p:spPr>
            <a:xfrm>
              <a:off x="0" y="1605014"/>
              <a:ext cx="2286000" cy="152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Isosceles Triangle 42"/>
            <p:cNvSpPr/>
            <p:nvPr/>
          </p:nvSpPr>
          <p:spPr>
            <a:xfrm rot="5400000">
              <a:off x="2208486" y="2251400"/>
              <a:ext cx="381000" cy="2312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 name="Group 72"/>
          <p:cNvGrpSpPr/>
          <p:nvPr/>
        </p:nvGrpSpPr>
        <p:grpSpPr>
          <a:xfrm>
            <a:off x="2121812" y="3570069"/>
            <a:ext cx="2199019" cy="518530"/>
            <a:chOff x="6204351" y="1806840"/>
            <a:chExt cx="1649264" cy="388898"/>
          </a:xfrm>
        </p:grpSpPr>
        <p:sp>
          <p:nvSpPr>
            <p:cNvPr id="45" name="Text Placeholder 3"/>
            <p:cNvSpPr txBox="1">
              <a:spLocks/>
            </p:cNvSpPr>
            <p:nvPr/>
          </p:nvSpPr>
          <p:spPr>
            <a:xfrm>
              <a:off x="6204351" y="1872572"/>
              <a:ext cx="1508959" cy="3231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Second Step</a:t>
              </a:r>
            </a:p>
          </p:txBody>
        </p:sp>
        <p:sp>
          <p:nvSpPr>
            <p:cNvPr id="47"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9" name="Group 96"/>
          <p:cNvGrpSpPr/>
          <p:nvPr/>
        </p:nvGrpSpPr>
        <p:grpSpPr>
          <a:xfrm>
            <a:off x="1485088" y="4743231"/>
            <a:ext cx="3352800" cy="1462285"/>
            <a:chOff x="0" y="1605014"/>
            <a:chExt cx="2514600" cy="1524000"/>
          </a:xfrm>
          <a:solidFill>
            <a:schemeClr val="accent3"/>
          </a:solidFill>
        </p:grpSpPr>
        <p:sp>
          <p:nvSpPr>
            <p:cNvPr id="54" name="Rectangle 53"/>
            <p:cNvSpPr/>
            <p:nvPr/>
          </p:nvSpPr>
          <p:spPr>
            <a:xfrm>
              <a:off x="0" y="1605014"/>
              <a:ext cx="2286000" cy="152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Isosceles Triangle 55"/>
            <p:cNvSpPr/>
            <p:nvPr/>
          </p:nvSpPr>
          <p:spPr>
            <a:xfrm rot="5400000">
              <a:off x="2208486" y="2251400"/>
              <a:ext cx="381000" cy="2312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0" name="Group 72"/>
          <p:cNvGrpSpPr/>
          <p:nvPr/>
        </p:nvGrpSpPr>
        <p:grpSpPr>
          <a:xfrm>
            <a:off x="2187229" y="5189101"/>
            <a:ext cx="2133600" cy="500717"/>
            <a:chOff x="6253415" y="1806840"/>
            <a:chExt cx="1600200" cy="375538"/>
          </a:xfrm>
        </p:grpSpPr>
        <p:sp>
          <p:nvSpPr>
            <p:cNvPr id="58" name="Text Placeholder 3"/>
            <p:cNvSpPr txBox="1">
              <a:spLocks/>
            </p:cNvSpPr>
            <p:nvPr/>
          </p:nvSpPr>
          <p:spPr>
            <a:xfrm>
              <a:off x="6350000" y="1859213"/>
              <a:ext cx="1140408" cy="3231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Third Step</a:t>
              </a:r>
            </a:p>
          </p:txBody>
        </p:sp>
        <p:sp>
          <p:nvSpPr>
            <p:cNvPr id="59"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11" name="Group 68"/>
          <p:cNvGrpSpPr/>
          <p:nvPr/>
        </p:nvGrpSpPr>
        <p:grpSpPr>
          <a:xfrm>
            <a:off x="968030" y="4956883"/>
            <a:ext cx="1034117" cy="1034981"/>
            <a:chOff x="5327206" y="2869432"/>
            <a:chExt cx="775588" cy="776236"/>
          </a:xfrm>
        </p:grpSpPr>
        <p:sp>
          <p:nvSpPr>
            <p:cNvPr id="72" name="Oval 71"/>
            <p:cNvSpPr>
              <a:spLocks noChangeAspect="1"/>
            </p:cNvSpPr>
            <p:nvPr/>
          </p:nvSpPr>
          <p:spPr>
            <a:xfrm>
              <a:off x="5327206" y="2869432"/>
              <a:ext cx="775588" cy="776236"/>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73" name="Freeform 72"/>
            <p:cNvSpPr>
              <a:spLocks noEditPoints="1"/>
            </p:cNvSpPr>
            <p:nvPr/>
          </p:nvSpPr>
          <p:spPr bwMode="auto">
            <a:xfrm>
              <a:off x="5562601" y="3028951"/>
              <a:ext cx="304800" cy="457200"/>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grpSp>
        <p:nvGrpSpPr>
          <p:cNvPr id="12" name="Group 75"/>
          <p:cNvGrpSpPr/>
          <p:nvPr/>
        </p:nvGrpSpPr>
        <p:grpSpPr>
          <a:xfrm>
            <a:off x="968030" y="3337852"/>
            <a:ext cx="1034117" cy="1034981"/>
            <a:chOff x="3058045" y="2972375"/>
            <a:chExt cx="775588" cy="776236"/>
          </a:xfrm>
        </p:grpSpPr>
        <p:sp>
          <p:nvSpPr>
            <p:cNvPr id="79" name="Oval 78"/>
            <p:cNvSpPr>
              <a:spLocks noChangeAspect="1"/>
            </p:cNvSpPr>
            <p:nvPr/>
          </p:nvSpPr>
          <p:spPr>
            <a:xfrm>
              <a:off x="3058045" y="2972375"/>
              <a:ext cx="775588" cy="77623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7" name="Freeform 52"/>
            <p:cNvSpPr>
              <a:spLocks noEditPoints="1"/>
            </p:cNvSpPr>
            <p:nvPr/>
          </p:nvSpPr>
          <p:spPr bwMode="auto">
            <a:xfrm>
              <a:off x="3288692" y="3191425"/>
              <a:ext cx="314294" cy="338136"/>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sp>
        <p:nvSpPr>
          <p:cNvPr id="88" name="TextBox 87"/>
          <p:cNvSpPr txBox="1"/>
          <p:nvPr/>
        </p:nvSpPr>
        <p:spPr>
          <a:xfrm>
            <a:off x="5050146" y="2019711"/>
            <a:ext cx="5610279" cy="400110"/>
          </a:xfrm>
          <a:prstGeom prst="rect">
            <a:avLst/>
          </a:prstGeom>
          <a:noFill/>
        </p:spPr>
        <p:txBody>
          <a:bodyPr wrap="square" rtlCol="0">
            <a:spAutoFit/>
          </a:bodyPr>
          <a:lstStyle/>
          <a:p>
            <a:r>
              <a:rPr lang="en-US" sz="2000" dirty="0">
                <a:solidFill>
                  <a:schemeClr val="accent1"/>
                </a:solidFill>
              </a:rPr>
              <a:t>Account &amp; Pin number entered by the user.</a:t>
            </a:r>
            <a:endParaRPr lang="en-IN" sz="2000" dirty="0">
              <a:solidFill>
                <a:schemeClr val="accent1"/>
              </a:solidFill>
            </a:endParaRPr>
          </a:p>
        </p:txBody>
      </p:sp>
      <p:sp>
        <p:nvSpPr>
          <p:cNvPr id="103" name="TextBox 102"/>
          <p:cNvSpPr txBox="1"/>
          <p:nvPr/>
        </p:nvSpPr>
        <p:spPr>
          <a:xfrm>
            <a:off x="4928913" y="2784300"/>
            <a:ext cx="6733529" cy="1938992"/>
          </a:xfrm>
          <a:prstGeom prst="rect">
            <a:avLst/>
          </a:prstGeom>
          <a:noFill/>
        </p:spPr>
        <p:txBody>
          <a:bodyPr wrap="square" rtlCol="0">
            <a:spAutoFit/>
          </a:bodyPr>
          <a:lstStyle/>
          <a:p>
            <a:r>
              <a:rPr lang="en-US" sz="2000" dirty="0">
                <a:solidFill>
                  <a:schemeClr val="accent2"/>
                </a:solidFill>
              </a:rPr>
              <a:t>If the Account number does not match with Pin number or vice versa, the application cleanly exits to the system with a proper user message like “Invalid Account / Pin no. entered”.</a:t>
            </a:r>
            <a:endParaRPr lang="en-IN" sz="2000" dirty="0">
              <a:solidFill>
                <a:schemeClr val="accent2"/>
              </a:solidFill>
            </a:endParaRPr>
          </a:p>
          <a:p>
            <a:r>
              <a:rPr lang="en-US" sz="2000" dirty="0">
                <a:solidFill>
                  <a:schemeClr val="accent2"/>
                </a:solidFill>
              </a:rPr>
              <a:t>If the inputted details are correct, they are passed to the “Main Menu” process and further to different modules which serve the customer’s requests individually using those details.</a:t>
            </a:r>
            <a:endParaRPr lang="en-IN" sz="2000" dirty="0">
              <a:solidFill>
                <a:schemeClr val="accent2"/>
              </a:solidFill>
            </a:endParaRPr>
          </a:p>
        </p:txBody>
      </p:sp>
      <p:sp>
        <p:nvSpPr>
          <p:cNvPr id="104" name="TextBox 103"/>
          <p:cNvSpPr txBox="1"/>
          <p:nvPr/>
        </p:nvSpPr>
        <p:spPr>
          <a:xfrm>
            <a:off x="4837888" y="5262957"/>
            <a:ext cx="5739331" cy="707886"/>
          </a:xfrm>
          <a:prstGeom prst="rect">
            <a:avLst/>
          </a:prstGeom>
          <a:noFill/>
        </p:spPr>
        <p:txBody>
          <a:bodyPr wrap="square" rtlCol="0">
            <a:spAutoFit/>
          </a:bodyPr>
          <a:lstStyle/>
          <a:p>
            <a:r>
              <a:rPr lang="en-US" sz="2000" dirty="0">
                <a:solidFill>
                  <a:schemeClr val="bg1">
                    <a:lumMod val="50000"/>
                  </a:schemeClr>
                </a:solidFill>
              </a:rPr>
              <a:t> Account information &amp; details like Present Balance, Last Deposit &amp; Last Withdrawal.</a:t>
            </a:r>
            <a:endParaRPr lang="en-IN" sz="2000" dirty="0">
              <a:solidFill>
                <a:schemeClr val="bg1">
                  <a:lumMod val="50000"/>
                </a:schemeClr>
              </a:solidFill>
            </a:endParaRPr>
          </a:p>
        </p:txBody>
      </p:sp>
    </p:spTree>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 presetClass="entr" presetSubtype="4" accel="50000" decel="5000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anim calcmode="lin" valueType="num">
                                      <p:cBhvr additive="base">
                                        <p:cTn id="48" dur="500" fill="hold"/>
                                        <p:tgtEl>
                                          <p:spTgt spid="88"/>
                                        </p:tgtEl>
                                        <p:attrNameLst>
                                          <p:attrName>ppt_x</p:attrName>
                                        </p:attrNameLst>
                                      </p:cBhvr>
                                      <p:tavLst>
                                        <p:tav tm="0">
                                          <p:val>
                                            <p:strVal val="#ppt_x"/>
                                          </p:val>
                                        </p:tav>
                                        <p:tav tm="100000">
                                          <p:val>
                                            <p:strVal val="#ppt_x"/>
                                          </p:val>
                                        </p:tav>
                                      </p:tavLst>
                                    </p:anim>
                                    <p:anim calcmode="lin" valueType="num">
                                      <p:cBhvr additive="base">
                                        <p:cTn id="49" dur="500" fill="hold"/>
                                        <p:tgtEl>
                                          <p:spTgt spid="88"/>
                                        </p:tgtEl>
                                        <p:attrNameLst>
                                          <p:attrName>ppt_y</p:attrName>
                                        </p:attrNameLst>
                                      </p:cBhvr>
                                      <p:tavLst>
                                        <p:tav tm="0">
                                          <p:val>
                                            <p:strVal val="1+#ppt_h/2"/>
                                          </p:val>
                                        </p:tav>
                                        <p:tav tm="100000">
                                          <p:val>
                                            <p:strVal val="#ppt_y"/>
                                          </p:val>
                                        </p:tav>
                                      </p:tavLst>
                                    </p:anim>
                                  </p:childTnLst>
                                </p:cTn>
                              </p:par>
                              <p:par>
                                <p:cTn id="50" presetID="2" presetClass="entr" presetSubtype="4" accel="50000" decel="50000" fill="hold" grpId="0" nodeType="withEffect">
                                  <p:stCondLst>
                                    <p:cond delay="0"/>
                                  </p:stCondLst>
                                  <p:childTnLst>
                                    <p:set>
                                      <p:cBhvr>
                                        <p:cTn id="51" dur="1" fill="hold">
                                          <p:stCondLst>
                                            <p:cond delay="0"/>
                                          </p:stCondLst>
                                        </p:cTn>
                                        <p:tgtEl>
                                          <p:spTgt spid="103"/>
                                        </p:tgtEl>
                                        <p:attrNameLst>
                                          <p:attrName>style.visibility</p:attrName>
                                        </p:attrNameLst>
                                      </p:cBhvr>
                                      <p:to>
                                        <p:strVal val="visible"/>
                                      </p:to>
                                    </p:set>
                                    <p:anim calcmode="lin" valueType="num">
                                      <p:cBhvr additive="base">
                                        <p:cTn id="52" dur="500" fill="hold"/>
                                        <p:tgtEl>
                                          <p:spTgt spid="103"/>
                                        </p:tgtEl>
                                        <p:attrNameLst>
                                          <p:attrName>ppt_x</p:attrName>
                                        </p:attrNameLst>
                                      </p:cBhvr>
                                      <p:tavLst>
                                        <p:tav tm="0">
                                          <p:val>
                                            <p:strVal val="#ppt_x"/>
                                          </p:val>
                                        </p:tav>
                                        <p:tav tm="100000">
                                          <p:val>
                                            <p:strVal val="#ppt_x"/>
                                          </p:val>
                                        </p:tav>
                                      </p:tavLst>
                                    </p:anim>
                                    <p:anim calcmode="lin" valueType="num">
                                      <p:cBhvr additive="base">
                                        <p:cTn id="53" dur="500" fill="hold"/>
                                        <p:tgtEl>
                                          <p:spTgt spid="103"/>
                                        </p:tgtEl>
                                        <p:attrNameLst>
                                          <p:attrName>ppt_y</p:attrName>
                                        </p:attrNameLst>
                                      </p:cBhvr>
                                      <p:tavLst>
                                        <p:tav tm="0">
                                          <p:val>
                                            <p:strVal val="1+#ppt_h/2"/>
                                          </p:val>
                                        </p:tav>
                                        <p:tav tm="100000">
                                          <p:val>
                                            <p:strVal val="#ppt_y"/>
                                          </p:val>
                                        </p:tav>
                                      </p:tavLst>
                                    </p:anim>
                                  </p:childTnLst>
                                </p:cTn>
                              </p:par>
                              <p:par>
                                <p:cTn id="54" presetID="2" presetClass="entr" presetSubtype="4" accel="50000" decel="50000" fill="hold" grpId="0" nodeType="with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additive="base">
                                        <p:cTn id="56" dur="500" fill="hold"/>
                                        <p:tgtEl>
                                          <p:spTgt spid="104"/>
                                        </p:tgtEl>
                                        <p:attrNameLst>
                                          <p:attrName>ppt_x</p:attrName>
                                        </p:attrNameLst>
                                      </p:cBhvr>
                                      <p:tavLst>
                                        <p:tav tm="0">
                                          <p:val>
                                            <p:strVal val="#ppt_x"/>
                                          </p:val>
                                        </p:tav>
                                        <p:tav tm="100000">
                                          <p:val>
                                            <p:strVal val="#ppt_x"/>
                                          </p:val>
                                        </p:tav>
                                      </p:tavLst>
                                    </p:anim>
                                    <p:anim calcmode="lin" valueType="num">
                                      <p:cBhvr additive="base">
                                        <p:cTn id="57"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36800" y="416801"/>
            <a:ext cx="7518400" cy="471365"/>
          </a:xfrm>
        </p:spPr>
        <p:txBody>
          <a:bodyPr/>
          <a:lstStyle/>
          <a:p>
            <a:r>
              <a:rPr lang="en-US" sz="2400" dirty="0"/>
              <a:t>Description of the data objects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9</a:t>
            </a:fld>
            <a:endParaRPr lang="en-US" dirty="0"/>
          </a:p>
        </p:txBody>
      </p:sp>
      <p:grpSp>
        <p:nvGrpSpPr>
          <p:cNvPr id="2" name="Group 96"/>
          <p:cNvGrpSpPr/>
          <p:nvPr/>
        </p:nvGrpSpPr>
        <p:grpSpPr>
          <a:xfrm>
            <a:off x="1485088" y="1515881"/>
            <a:ext cx="3352800" cy="1462285"/>
            <a:chOff x="0" y="1605014"/>
            <a:chExt cx="2514600" cy="1524000"/>
          </a:xfrm>
        </p:grpSpPr>
        <p:sp>
          <p:nvSpPr>
            <p:cNvPr id="46" name="Rectangle 45"/>
            <p:cNvSpPr/>
            <p:nvPr/>
          </p:nvSpPr>
          <p:spPr>
            <a:xfrm>
              <a:off x="0" y="1605014"/>
              <a:ext cx="2286000"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2" name="Isosceles Triangle 61"/>
            <p:cNvSpPr/>
            <p:nvPr/>
          </p:nvSpPr>
          <p:spPr>
            <a:xfrm rot="5400000">
              <a:off x="2208486" y="2251400"/>
              <a:ext cx="381000" cy="23122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3" name="Group 72"/>
          <p:cNvGrpSpPr/>
          <p:nvPr/>
        </p:nvGrpSpPr>
        <p:grpSpPr>
          <a:xfrm>
            <a:off x="2187229" y="1944470"/>
            <a:ext cx="2133600" cy="500712"/>
            <a:chOff x="6253415" y="1806840"/>
            <a:chExt cx="1600200" cy="375534"/>
          </a:xfrm>
        </p:grpSpPr>
        <p:sp>
          <p:nvSpPr>
            <p:cNvPr id="70" name="Text Placeholder 3"/>
            <p:cNvSpPr txBox="1">
              <a:spLocks/>
            </p:cNvSpPr>
            <p:nvPr/>
          </p:nvSpPr>
          <p:spPr>
            <a:xfrm>
              <a:off x="6365593" y="1859208"/>
              <a:ext cx="1347719" cy="3231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Fourth Step</a:t>
              </a:r>
            </a:p>
          </p:txBody>
        </p:sp>
        <p:sp>
          <p:nvSpPr>
            <p:cNvPr id="71"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4" name="Group 86"/>
          <p:cNvGrpSpPr/>
          <p:nvPr/>
        </p:nvGrpSpPr>
        <p:grpSpPr>
          <a:xfrm>
            <a:off x="968030" y="1712252"/>
            <a:ext cx="1034117" cy="1034981"/>
            <a:chOff x="755206" y="1306086"/>
            <a:chExt cx="775588" cy="776236"/>
          </a:xfrm>
        </p:grpSpPr>
        <p:sp>
          <p:nvSpPr>
            <p:cNvPr id="86" name="Oval 85"/>
            <p:cNvSpPr>
              <a:spLocks noChangeAspect="1"/>
            </p:cNvSpPr>
            <p:nvPr/>
          </p:nvSpPr>
          <p:spPr>
            <a:xfrm>
              <a:off x="755206" y="1306086"/>
              <a:ext cx="775588" cy="77623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2" name="Freeform 103"/>
            <p:cNvSpPr>
              <a:spLocks noEditPoints="1"/>
            </p:cNvSpPr>
            <p:nvPr/>
          </p:nvSpPr>
          <p:spPr bwMode="auto">
            <a:xfrm>
              <a:off x="990600" y="1469792"/>
              <a:ext cx="304800" cy="44882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grpSp>
        <p:nvGrpSpPr>
          <p:cNvPr id="5" name="Group 96"/>
          <p:cNvGrpSpPr/>
          <p:nvPr/>
        </p:nvGrpSpPr>
        <p:grpSpPr>
          <a:xfrm>
            <a:off x="1485088" y="3124200"/>
            <a:ext cx="3352800" cy="1462285"/>
            <a:chOff x="0" y="1605014"/>
            <a:chExt cx="2514600" cy="1524000"/>
          </a:xfrm>
          <a:solidFill>
            <a:schemeClr val="accent2"/>
          </a:solidFill>
        </p:grpSpPr>
        <p:sp>
          <p:nvSpPr>
            <p:cNvPr id="42" name="Rectangle 41"/>
            <p:cNvSpPr/>
            <p:nvPr/>
          </p:nvSpPr>
          <p:spPr>
            <a:xfrm>
              <a:off x="0" y="1605014"/>
              <a:ext cx="2286000" cy="152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3" name="Isosceles Triangle 42"/>
            <p:cNvSpPr/>
            <p:nvPr/>
          </p:nvSpPr>
          <p:spPr>
            <a:xfrm rot="5400000">
              <a:off x="2208486" y="2251400"/>
              <a:ext cx="381000" cy="2312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6" name="Group 72"/>
          <p:cNvGrpSpPr/>
          <p:nvPr/>
        </p:nvGrpSpPr>
        <p:grpSpPr>
          <a:xfrm>
            <a:off x="2187229" y="3570069"/>
            <a:ext cx="2133600" cy="513894"/>
            <a:chOff x="6253415" y="1806840"/>
            <a:chExt cx="1600200" cy="385421"/>
          </a:xfrm>
        </p:grpSpPr>
        <p:sp>
          <p:nvSpPr>
            <p:cNvPr id="45" name="Text Placeholder 3"/>
            <p:cNvSpPr txBox="1">
              <a:spLocks/>
            </p:cNvSpPr>
            <p:nvPr/>
          </p:nvSpPr>
          <p:spPr>
            <a:xfrm>
              <a:off x="6299034" y="1869095"/>
              <a:ext cx="1508959" cy="32316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Fifth Step</a:t>
              </a:r>
            </a:p>
          </p:txBody>
        </p:sp>
        <p:sp>
          <p:nvSpPr>
            <p:cNvPr id="47"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9" name="Group 96"/>
          <p:cNvGrpSpPr/>
          <p:nvPr/>
        </p:nvGrpSpPr>
        <p:grpSpPr>
          <a:xfrm>
            <a:off x="1485088" y="4743231"/>
            <a:ext cx="3352800" cy="1462285"/>
            <a:chOff x="0" y="1605014"/>
            <a:chExt cx="2514600" cy="1524000"/>
          </a:xfrm>
          <a:solidFill>
            <a:schemeClr val="accent3"/>
          </a:solidFill>
        </p:grpSpPr>
        <p:sp>
          <p:nvSpPr>
            <p:cNvPr id="54" name="Rectangle 53"/>
            <p:cNvSpPr/>
            <p:nvPr/>
          </p:nvSpPr>
          <p:spPr>
            <a:xfrm>
              <a:off x="0" y="1605014"/>
              <a:ext cx="2286000" cy="1524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Isosceles Triangle 55"/>
            <p:cNvSpPr/>
            <p:nvPr/>
          </p:nvSpPr>
          <p:spPr>
            <a:xfrm rot="5400000">
              <a:off x="2208486" y="2251400"/>
              <a:ext cx="381000" cy="23122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0" name="Group 72"/>
          <p:cNvGrpSpPr/>
          <p:nvPr/>
        </p:nvGrpSpPr>
        <p:grpSpPr>
          <a:xfrm>
            <a:off x="2187229" y="5189103"/>
            <a:ext cx="2133600" cy="500716"/>
            <a:chOff x="6253415" y="1806840"/>
            <a:chExt cx="1600200" cy="375537"/>
          </a:xfrm>
        </p:grpSpPr>
        <p:sp>
          <p:nvSpPr>
            <p:cNvPr id="58" name="Text Placeholder 3"/>
            <p:cNvSpPr txBox="1">
              <a:spLocks/>
            </p:cNvSpPr>
            <p:nvPr/>
          </p:nvSpPr>
          <p:spPr>
            <a:xfrm>
              <a:off x="6418855" y="1859212"/>
              <a:ext cx="1114825" cy="32316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r>
                <a:rPr lang="en-US" sz="2800" b="1" dirty="0">
                  <a:solidFill>
                    <a:schemeClr val="bg1"/>
                  </a:solidFill>
                </a:rPr>
                <a:t>Sixth Step</a:t>
              </a:r>
            </a:p>
          </p:txBody>
        </p:sp>
        <p:sp>
          <p:nvSpPr>
            <p:cNvPr id="59" name="Text Placeholder 3"/>
            <p:cNvSpPr txBox="1">
              <a:spLocks/>
            </p:cNvSpPr>
            <p:nvPr/>
          </p:nvSpPr>
          <p:spPr>
            <a:xfrm>
              <a:off x="6253415" y="1806840"/>
              <a:ext cx="1600200" cy="15384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9170">
                <a:spcBef>
                  <a:spcPct val="20000"/>
                </a:spcBef>
                <a:defRPr/>
              </a:pPr>
              <a:endParaRPr lang="en-US" sz="1333" dirty="0">
                <a:solidFill>
                  <a:schemeClr val="bg1"/>
                </a:solidFill>
              </a:endParaRPr>
            </a:p>
          </p:txBody>
        </p:sp>
      </p:grpSp>
      <p:grpSp>
        <p:nvGrpSpPr>
          <p:cNvPr id="11" name="Group 68"/>
          <p:cNvGrpSpPr/>
          <p:nvPr/>
        </p:nvGrpSpPr>
        <p:grpSpPr>
          <a:xfrm>
            <a:off x="968030" y="4956883"/>
            <a:ext cx="1034117" cy="1034981"/>
            <a:chOff x="5327206" y="2869432"/>
            <a:chExt cx="775588" cy="776236"/>
          </a:xfrm>
        </p:grpSpPr>
        <p:sp>
          <p:nvSpPr>
            <p:cNvPr id="72" name="Oval 71"/>
            <p:cNvSpPr>
              <a:spLocks noChangeAspect="1"/>
            </p:cNvSpPr>
            <p:nvPr/>
          </p:nvSpPr>
          <p:spPr>
            <a:xfrm>
              <a:off x="5327206" y="2869432"/>
              <a:ext cx="775588" cy="776236"/>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73" name="Freeform 72"/>
            <p:cNvSpPr>
              <a:spLocks noEditPoints="1"/>
            </p:cNvSpPr>
            <p:nvPr/>
          </p:nvSpPr>
          <p:spPr bwMode="auto">
            <a:xfrm>
              <a:off x="5562601" y="3028951"/>
              <a:ext cx="304800" cy="457200"/>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3"/>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grpSp>
        <p:nvGrpSpPr>
          <p:cNvPr id="12" name="Group 75"/>
          <p:cNvGrpSpPr/>
          <p:nvPr/>
        </p:nvGrpSpPr>
        <p:grpSpPr>
          <a:xfrm>
            <a:off x="968030" y="3337852"/>
            <a:ext cx="1034117" cy="1034981"/>
            <a:chOff x="3058045" y="2972375"/>
            <a:chExt cx="775588" cy="776236"/>
          </a:xfrm>
        </p:grpSpPr>
        <p:sp>
          <p:nvSpPr>
            <p:cNvPr id="79" name="Oval 78"/>
            <p:cNvSpPr>
              <a:spLocks noChangeAspect="1"/>
            </p:cNvSpPr>
            <p:nvPr/>
          </p:nvSpPr>
          <p:spPr>
            <a:xfrm>
              <a:off x="3058045" y="2972375"/>
              <a:ext cx="775588" cy="77623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b="1" dirty="0">
                <a:solidFill>
                  <a:schemeClr val="bg1"/>
                </a:solidFill>
                <a:latin typeface="+mj-lt"/>
              </a:endParaRPr>
            </a:p>
          </p:txBody>
        </p:sp>
        <p:sp>
          <p:nvSpPr>
            <p:cNvPr id="87" name="Freeform 52"/>
            <p:cNvSpPr>
              <a:spLocks noEditPoints="1"/>
            </p:cNvSpPr>
            <p:nvPr/>
          </p:nvSpPr>
          <p:spPr bwMode="auto">
            <a:xfrm>
              <a:off x="3288692" y="3191425"/>
              <a:ext cx="314294" cy="338136"/>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grpSp>
      <p:sp>
        <p:nvSpPr>
          <p:cNvPr id="88" name="TextBox 87"/>
          <p:cNvSpPr txBox="1"/>
          <p:nvPr/>
        </p:nvSpPr>
        <p:spPr>
          <a:xfrm>
            <a:off x="5050146" y="2019711"/>
            <a:ext cx="5610279" cy="400110"/>
          </a:xfrm>
          <a:prstGeom prst="rect">
            <a:avLst/>
          </a:prstGeom>
          <a:noFill/>
        </p:spPr>
        <p:txBody>
          <a:bodyPr wrap="square" rtlCol="0">
            <a:spAutoFit/>
          </a:bodyPr>
          <a:lstStyle/>
          <a:p>
            <a:r>
              <a:rPr lang="en-US" sz="2000" dirty="0">
                <a:solidFill>
                  <a:schemeClr val="accent1"/>
                </a:solidFill>
              </a:rPr>
              <a:t>Deposit details &amp; account balance after deposit.</a:t>
            </a:r>
            <a:endParaRPr lang="en-IN" sz="2000" dirty="0">
              <a:solidFill>
                <a:schemeClr val="accent1"/>
              </a:solidFill>
            </a:endParaRPr>
          </a:p>
        </p:txBody>
      </p:sp>
      <p:sp>
        <p:nvSpPr>
          <p:cNvPr id="103" name="TextBox 102"/>
          <p:cNvSpPr txBox="1"/>
          <p:nvPr/>
        </p:nvSpPr>
        <p:spPr>
          <a:xfrm>
            <a:off x="4928914" y="3487446"/>
            <a:ext cx="6443382" cy="1015663"/>
          </a:xfrm>
          <a:prstGeom prst="rect">
            <a:avLst/>
          </a:prstGeom>
          <a:noFill/>
        </p:spPr>
        <p:txBody>
          <a:bodyPr wrap="square" rtlCol="0">
            <a:spAutoFit/>
          </a:bodyPr>
          <a:lstStyle/>
          <a:p>
            <a:r>
              <a:rPr lang="en-US" sz="2000" dirty="0">
                <a:solidFill>
                  <a:schemeClr val="accent2"/>
                </a:solidFill>
              </a:rPr>
              <a:t>This is withdrawal details &amp; account balance after the withdrawal in case the withdrawal amount entered is correct.</a:t>
            </a:r>
            <a:endParaRPr lang="en-IN" sz="2000" dirty="0">
              <a:solidFill>
                <a:schemeClr val="accent2"/>
              </a:solidFill>
            </a:endParaRPr>
          </a:p>
        </p:txBody>
      </p:sp>
      <p:sp>
        <p:nvSpPr>
          <p:cNvPr id="104" name="TextBox 103"/>
          <p:cNvSpPr txBox="1"/>
          <p:nvPr/>
        </p:nvSpPr>
        <p:spPr>
          <a:xfrm>
            <a:off x="4837888" y="4930247"/>
            <a:ext cx="5739331" cy="1015663"/>
          </a:xfrm>
          <a:prstGeom prst="rect">
            <a:avLst/>
          </a:prstGeom>
          <a:noFill/>
        </p:spPr>
        <p:txBody>
          <a:bodyPr wrap="square" rtlCol="0">
            <a:spAutoFit/>
          </a:bodyPr>
          <a:lstStyle/>
          <a:p>
            <a:r>
              <a:rPr lang="en-US" sz="2000" dirty="0">
                <a:solidFill>
                  <a:schemeClr val="bg1">
                    <a:lumMod val="50000"/>
                  </a:schemeClr>
                </a:solidFill>
              </a:rPr>
              <a:t>If the withdrawal amount entered is incorrect or invalid like greater than the balance, a message is displayed to the user like “Invalid amount entered”.</a:t>
            </a:r>
            <a:endParaRPr lang="en-IN" sz="2000" dirty="0">
              <a:solidFill>
                <a:schemeClr val="bg1">
                  <a:lumMod val="50000"/>
                </a:schemeClr>
              </a:solidFill>
            </a:endParaRPr>
          </a:p>
        </p:txBody>
      </p:sp>
    </p:spTree>
    <p:extLst>
      <p:ext uri="{BB962C8B-B14F-4D97-AF65-F5344CB8AC3E}">
        <p14:creationId xmlns:p14="http://schemas.microsoft.com/office/powerpoint/2010/main" val="969903897"/>
      </p:ext>
    </p:extLst>
  </p:cSld>
  <p:clrMapOvr>
    <a:masterClrMapping/>
  </p:clrMapOvr>
  <p:transition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par>
                                <p:cTn id="46" presetID="2" presetClass="entr" presetSubtype="4" accel="50000" decel="50000" fill="hold" nodeType="withEffect">
                                  <p:stCondLst>
                                    <p:cond delay="0"/>
                                  </p:stCondLst>
                                  <p:childTnLst>
                                    <p:set>
                                      <p:cBhvr>
                                        <p:cTn id="47" dur="1" fill="hold">
                                          <p:stCondLst>
                                            <p:cond delay="0"/>
                                          </p:stCondLst>
                                        </p:cTn>
                                        <p:tgtEl>
                                          <p:spTgt spid="88"/>
                                        </p:tgtEl>
                                        <p:attrNameLst>
                                          <p:attrName>style.visibility</p:attrName>
                                        </p:attrNameLst>
                                      </p:cBhvr>
                                      <p:to>
                                        <p:strVal val="visible"/>
                                      </p:to>
                                    </p:set>
                                    <p:anim calcmode="lin" valueType="num">
                                      <p:cBhvr additive="base">
                                        <p:cTn id="48" dur="500" fill="hold"/>
                                        <p:tgtEl>
                                          <p:spTgt spid="88"/>
                                        </p:tgtEl>
                                        <p:attrNameLst>
                                          <p:attrName>ppt_x</p:attrName>
                                        </p:attrNameLst>
                                      </p:cBhvr>
                                      <p:tavLst>
                                        <p:tav tm="0">
                                          <p:val>
                                            <p:strVal val="#ppt_x"/>
                                          </p:val>
                                        </p:tav>
                                        <p:tav tm="100000">
                                          <p:val>
                                            <p:strVal val="#ppt_x"/>
                                          </p:val>
                                        </p:tav>
                                      </p:tavLst>
                                    </p:anim>
                                    <p:anim calcmode="lin" valueType="num">
                                      <p:cBhvr additive="base">
                                        <p:cTn id="49" dur="500" fill="hold"/>
                                        <p:tgtEl>
                                          <p:spTgt spid="88"/>
                                        </p:tgtEl>
                                        <p:attrNameLst>
                                          <p:attrName>ppt_y</p:attrName>
                                        </p:attrNameLst>
                                      </p:cBhvr>
                                      <p:tavLst>
                                        <p:tav tm="0">
                                          <p:val>
                                            <p:strVal val="1+#ppt_h/2"/>
                                          </p:val>
                                        </p:tav>
                                        <p:tav tm="100000">
                                          <p:val>
                                            <p:strVal val="#ppt_y"/>
                                          </p:val>
                                        </p:tav>
                                      </p:tavLst>
                                    </p:anim>
                                  </p:childTnLst>
                                </p:cTn>
                              </p:par>
                              <p:par>
                                <p:cTn id="50" presetID="2" presetClass="entr" presetSubtype="4" accel="50000" decel="50000" fill="hold" grpId="0" nodeType="withEffect">
                                  <p:stCondLst>
                                    <p:cond delay="0"/>
                                  </p:stCondLst>
                                  <p:childTnLst>
                                    <p:set>
                                      <p:cBhvr>
                                        <p:cTn id="51" dur="1" fill="hold">
                                          <p:stCondLst>
                                            <p:cond delay="0"/>
                                          </p:stCondLst>
                                        </p:cTn>
                                        <p:tgtEl>
                                          <p:spTgt spid="103"/>
                                        </p:tgtEl>
                                        <p:attrNameLst>
                                          <p:attrName>style.visibility</p:attrName>
                                        </p:attrNameLst>
                                      </p:cBhvr>
                                      <p:to>
                                        <p:strVal val="visible"/>
                                      </p:to>
                                    </p:set>
                                    <p:anim calcmode="lin" valueType="num">
                                      <p:cBhvr additive="base">
                                        <p:cTn id="52" dur="500" fill="hold"/>
                                        <p:tgtEl>
                                          <p:spTgt spid="103"/>
                                        </p:tgtEl>
                                        <p:attrNameLst>
                                          <p:attrName>ppt_x</p:attrName>
                                        </p:attrNameLst>
                                      </p:cBhvr>
                                      <p:tavLst>
                                        <p:tav tm="0">
                                          <p:val>
                                            <p:strVal val="#ppt_x"/>
                                          </p:val>
                                        </p:tav>
                                        <p:tav tm="100000">
                                          <p:val>
                                            <p:strVal val="#ppt_x"/>
                                          </p:val>
                                        </p:tav>
                                      </p:tavLst>
                                    </p:anim>
                                    <p:anim calcmode="lin" valueType="num">
                                      <p:cBhvr additive="base">
                                        <p:cTn id="53" dur="500" fill="hold"/>
                                        <p:tgtEl>
                                          <p:spTgt spid="103"/>
                                        </p:tgtEl>
                                        <p:attrNameLst>
                                          <p:attrName>ppt_y</p:attrName>
                                        </p:attrNameLst>
                                      </p:cBhvr>
                                      <p:tavLst>
                                        <p:tav tm="0">
                                          <p:val>
                                            <p:strVal val="1+#ppt_h/2"/>
                                          </p:val>
                                        </p:tav>
                                        <p:tav tm="100000">
                                          <p:val>
                                            <p:strVal val="#ppt_y"/>
                                          </p:val>
                                        </p:tav>
                                      </p:tavLst>
                                    </p:anim>
                                  </p:childTnLst>
                                </p:cTn>
                              </p:par>
                              <p:par>
                                <p:cTn id="54" presetID="2" presetClass="entr" presetSubtype="4" accel="50000" decel="50000" fill="hold" grpId="0" nodeType="with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additive="base">
                                        <p:cTn id="56" dur="500" fill="hold"/>
                                        <p:tgtEl>
                                          <p:spTgt spid="104"/>
                                        </p:tgtEl>
                                        <p:attrNameLst>
                                          <p:attrName>ppt_x</p:attrName>
                                        </p:attrNameLst>
                                      </p:cBhvr>
                                      <p:tavLst>
                                        <p:tav tm="0">
                                          <p:val>
                                            <p:strVal val="#ppt_x"/>
                                          </p:val>
                                        </p:tav>
                                        <p:tav tm="100000">
                                          <p:val>
                                            <p:strVal val="#ppt_x"/>
                                          </p:val>
                                        </p:tav>
                                      </p:tavLst>
                                    </p:anim>
                                    <p:anim calcmode="lin" valueType="num">
                                      <p:cBhvr additive="base">
                                        <p:cTn id="57"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1114</Words>
  <Application>Microsoft Office PowerPoint</Application>
  <PresentationFormat>Widescreen</PresentationFormat>
  <Paragraphs>106</Paragraphs>
  <Slides>21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MODULES &amp; ITS DESCRIPTIONS</vt:lpstr>
      <vt:lpstr>Description of the data objects</vt:lpstr>
      <vt:lpstr>Description of the data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can hereby conclude that: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dc:creator>
  <cp:lastModifiedBy>ruchi</cp:lastModifiedBy>
  <cp:revision>5</cp:revision>
  <dcterms:created xsi:type="dcterms:W3CDTF">2021-05-20T08:03:18Z</dcterms:created>
  <dcterms:modified xsi:type="dcterms:W3CDTF">2021-05-20T13:28:49Z</dcterms:modified>
</cp:coreProperties>
</file>