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0" r:id="rId5"/>
    <p:sldId id="263" r:id="rId6"/>
    <p:sldId id="265" r:id="rId7"/>
    <p:sldId id="262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2114B-DF6C-4AAA-A82E-1CDD88E14489}" v="36" dt="2023-12-04T14:07:03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raj Thakore" userId="808221439db85caf" providerId="LiveId" clId="{9032114B-DF6C-4AAA-A82E-1CDD88E14489}"/>
    <pc:docChg chg="undo redo custSel addSld delSld modSld sldOrd">
      <pc:chgData name="Vraj Thakore" userId="808221439db85caf" providerId="LiveId" clId="{9032114B-DF6C-4AAA-A82E-1CDD88E14489}" dt="2023-12-04T14:20:30.870" v="1883" actId="20577"/>
      <pc:docMkLst>
        <pc:docMk/>
      </pc:docMkLst>
      <pc:sldChg chg="modSp mod">
        <pc:chgData name="Vraj Thakore" userId="808221439db85caf" providerId="LiveId" clId="{9032114B-DF6C-4AAA-A82E-1CDD88E14489}" dt="2023-12-04T14:20:30.870" v="1883" actId="20577"/>
        <pc:sldMkLst>
          <pc:docMk/>
          <pc:sldMk cId="2449267222" sldId="257"/>
        </pc:sldMkLst>
        <pc:spChg chg="mod">
          <ac:chgData name="Vraj Thakore" userId="808221439db85caf" providerId="LiveId" clId="{9032114B-DF6C-4AAA-A82E-1CDD88E14489}" dt="2023-12-04T14:20:30.870" v="1883" actId="20577"/>
          <ac:spMkLst>
            <pc:docMk/>
            <pc:sldMk cId="2449267222" sldId="257"/>
            <ac:spMk id="3" creationId="{0FC2E07E-C89C-D14C-D286-33425CFF1BFB}"/>
          </ac:spMkLst>
        </pc:spChg>
      </pc:sldChg>
      <pc:sldChg chg="addSp delSp modSp new del mod setBg">
        <pc:chgData name="Vraj Thakore" userId="808221439db85caf" providerId="LiveId" clId="{9032114B-DF6C-4AAA-A82E-1CDD88E14489}" dt="2023-11-27T05:37:46.691" v="223" actId="47"/>
        <pc:sldMkLst>
          <pc:docMk/>
          <pc:sldMk cId="1706323621" sldId="259"/>
        </pc:sldMkLst>
        <pc:spChg chg="mod">
          <ac:chgData name="Vraj Thakore" userId="808221439db85caf" providerId="LiveId" clId="{9032114B-DF6C-4AAA-A82E-1CDD88E14489}" dt="2023-11-27T05:29:11.675" v="88" actId="26606"/>
          <ac:spMkLst>
            <pc:docMk/>
            <pc:sldMk cId="1706323621" sldId="259"/>
            <ac:spMk id="2" creationId="{142F5476-89C7-4848-132C-A32C98A86C2C}"/>
          </ac:spMkLst>
        </pc:spChg>
        <pc:spChg chg="add del mod">
          <ac:chgData name="Vraj Thakore" userId="808221439db85caf" providerId="LiveId" clId="{9032114B-DF6C-4AAA-A82E-1CDD88E14489}" dt="2023-11-27T05:23:59.797" v="30" actId="26606"/>
          <ac:spMkLst>
            <pc:docMk/>
            <pc:sldMk cId="1706323621" sldId="259"/>
            <ac:spMk id="3" creationId="{1BCAC7BA-22E0-02DD-7A20-B488B13612C1}"/>
          </ac:spMkLst>
        </pc:spChg>
        <pc:spChg chg="add del mod ord">
          <ac:chgData name="Vraj Thakore" userId="808221439db85caf" providerId="LiveId" clId="{9032114B-DF6C-4AAA-A82E-1CDD88E14489}" dt="2023-11-27T05:30:20.513" v="131" actId="21"/>
          <ac:spMkLst>
            <pc:docMk/>
            <pc:sldMk cId="1706323621" sldId="259"/>
            <ac:spMk id="4" creationId="{F77A0C6C-2C2F-E716-C232-33E28AB4C1AF}"/>
          </ac:spMkLst>
        </pc:spChg>
        <pc:spChg chg="add del">
          <ac:chgData name="Vraj Thakore" userId="808221439db85caf" providerId="LiveId" clId="{9032114B-DF6C-4AAA-A82E-1CDD88E14489}" dt="2023-11-27T05:23:47.072" v="26" actId="26606"/>
          <ac:spMkLst>
            <pc:docMk/>
            <pc:sldMk cId="1706323621" sldId="259"/>
            <ac:spMk id="6" creationId="{CECF0FC6-D57B-48B6-9036-F4FFD91A4B34}"/>
          </ac:spMkLst>
        </pc:spChg>
        <pc:spChg chg="add del">
          <ac:chgData name="Vraj Thakore" userId="808221439db85caf" providerId="LiveId" clId="{9032114B-DF6C-4AAA-A82E-1CDD88E14489}" dt="2023-11-27T05:23:47.072" v="26" actId="26606"/>
          <ac:spMkLst>
            <pc:docMk/>
            <pc:sldMk cId="1706323621" sldId="259"/>
            <ac:spMk id="7" creationId="{717A211C-5863-4303-AC3D-AEBFDF6D6A4C}"/>
          </ac:spMkLst>
        </pc:spChg>
        <pc:spChg chg="add del">
          <ac:chgData name="Vraj Thakore" userId="808221439db85caf" providerId="LiveId" clId="{9032114B-DF6C-4AAA-A82E-1CDD88E14489}" dt="2023-11-27T05:23:29.861" v="20" actId="26606"/>
          <ac:spMkLst>
            <pc:docMk/>
            <pc:sldMk cId="1706323621" sldId="259"/>
            <ac:spMk id="8" creationId="{CECF0FC6-D57B-48B6-9036-F4FFD91A4B34}"/>
          </ac:spMkLst>
        </pc:spChg>
        <pc:spChg chg="add del">
          <ac:chgData name="Vraj Thakore" userId="808221439db85caf" providerId="LiveId" clId="{9032114B-DF6C-4AAA-A82E-1CDD88E14489}" dt="2023-11-27T05:23:36.547" v="24" actId="26606"/>
          <ac:spMkLst>
            <pc:docMk/>
            <pc:sldMk cId="1706323621" sldId="259"/>
            <ac:spMk id="9" creationId="{25C8D2C1-DA83-420D-9635-D52CE066B5DA}"/>
          </ac:spMkLst>
        </pc:spChg>
        <pc:spChg chg="add del">
          <ac:chgData name="Vraj Thakore" userId="808221439db85caf" providerId="LiveId" clId="{9032114B-DF6C-4AAA-A82E-1CDD88E14489}" dt="2023-11-27T05:23:29.861" v="20" actId="26606"/>
          <ac:spMkLst>
            <pc:docMk/>
            <pc:sldMk cId="1706323621" sldId="259"/>
            <ac:spMk id="10" creationId="{717A211C-5863-4303-AC3D-AEBFDF6D6A4C}"/>
          </ac:spMkLst>
        </pc:spChg>
        <pc:spChg chg="add del">
          <ac:chgData name="Vraj Thakore" userId="808221439db85caf" providerId="LiveId" clId="{9032114B-DF6C-4AAA-A82E-1CDD88E14489}" dt="2023-11-27T05:23:36.547" v="24" actId="26606"/>
          <ac:spMkLst>
            <pc:docMk/>
            <pc:sldMk cId="1706323621" sldId="259"/>
            <ac:spMk id="11" creationId="{434F74C9-6A0B-409E-AD1C-45B58BE91BB8}"/>
          </ac:spMkLst>
        </pc:spChg>
        <pc:spChg chg="add del">
          <ac:chgData name="Vraj Thakore" userId="808221439db85caf" providerId="LiveId" clId="{9032114B-DF6C-4AAA-A82E-1CDD88E14489}" dt="2023-11-27T05:23:29.861" v="20" actId="26606"/>
          <ac:spMkLst>
            <pc:docMk/>
            <pc:sldMk cId="1706323621" sldId="259"/>
            <ac:spMk id="12" creationId="{087519CD-2FFF-42E3-BB0C-FEAA828BA5DB}"/>
          </ac:spMkLst>
        </pc:spChg>
        <pc:spChg chg="add del">
          <ac:chgData name="Vraj Thakore" userId="808221439db85caf" providerId="LiveId" clId="{9032114B-DF6C-4AAA-A82E-1CDD88E14489}" dt="2023-11-27T05:23:47.072" v="26" actId="26606"/>
          <ac:spMkLst>
            <pc:docMk/>
            <pc:sldMk cId="1706323621" sldId="259"/>
            <ac:spMk id="14" creationId="{087519CD-2FFF-42E3-BB0C-FEAA828BA5DB}"/>
          </ac:spMkLst>
        </pc:spChg>
        <pc:spChg chg="add del">
          <ac:chgData name="Vraj Thakore" userId="808221439db85caf" providerId="LiveId" clId="{9032114B-DF6C-4AAA-A82E-1CDD88E14489}" dt="2023-11-27T05:23:36.547" v="24" actId="26606"/>
          <ac:spMkLst>
            <pc:docMk/>
            <pc:sldMk cId="1706323621" sldId="259"/>
            <ac:spMk id="15" creationId="{E9ED41B5-F9B0-4DE1-8C59-A980468A703A}"/>
          </ac:spMkLst>
        </pc:spChg>
        <pc:spChg chg="add del">
          <ac:chgData name="Vraj Thakore" userId="808221439db85caf" providerId="LiveId" clId="{9032114B-DF6C-4AAA-A82E-1CDD88E14489}" dt="2023-11-27T05:23:48.579" v="28" actId="26606"/>
          <ac:spMkLst>
            <pc:docMk/>
            <pc:sldMk cId="1706323621" sldId="259"/>
            <ac:spMk id="16" creationId="{3741B58E-3B65-4A01-A276-975AB2CF8A08}"/>
          </ac:spMkLst>
        </pc:spChg>
        <pc:spChg chg="add del">
          <ac:chgData name="Vraj Thakore" userId="808221439db85caf" providerId="LiveId" clId="{9032114B-DF6C-4AAA-A82E-1CDD88E14489}" dt="2023-11-27T05:23:36.547" v="24" actId="26606"/>
          <ac:spMkLst>
            <pc:docMk/>
            <pc:sldMk cId="1706323621" sldId="259"/>
            <ac:spMk id="17" creationId="{C482A030-873A-4216-B6A6-C3348B9CA2A1}"/>
          </ac:spMkLst>
        </pc:spChg>
        <pc:spChg chg="add del">
          <ac:chgData name="Vraj Thakore" userId="808221439db85caf" providerId="LiveId" clId="{9032114B-DF6C-4AAA-A82E-1CDD88E14489}" dt="2023-11-27T05:23:48.579" v="28" actId="26606"/>
          <ac:spMkLst>
            <pc:docMk/>
            <pc:sldMk cId="1706323621" sldId="259"/>
            <ac:spMk id="18" creationId="{7AAC67C3-831B-4AB1-A259-DFB839CAFAFC}"/>
          </ac:spMkLst>
        </pc:spChg>
        <pc:spChg chg="add del">
          <ac:chgData name="Vraj Thakore" userId="808221439db85caf" providerId="LiveId" clId="{9032114B-DF6C-4AAA-A82E-1CDD88E14489}" dt="2023-11-27T05:23:48.579" v="28" actId="26606"/>
          <ac:spMkLst>
            <pc:docMk/>
            <pc:sldMk cId="1706323621" sldId="259"/>
            <ac:spMk id="19" creationId="{054B3F04-9EAC-45C0-B3CE-0387EEA10A0C}"/>
          </ac:spMkLst>
        </pc:spChg>
        <pc:spChg chg="add del mod">
          <ac:chgData name="Vraj Thakore" userId="808221439db85caf" providerId="LiveId" clId="{9032114B-DF6C-4AAA-A82E-1CDD88E14489}" dt="2023-11-27T05:30:20.513" v="131" actId="21"/>
          <ac:spMkLst>
            <pc:docMk/>
            <pc:sldMk cId="1706323621" sldId="259"/>
            <ac:spMk id="20" creationId="{6DBF1A64-B5CF-2098-EE7C-CA3479B5D4AD}"/>
          </ac:spMkLst>
        </pc:spChg>
        <pc:spChg chg="add del">
          <ac:chgData name="Vraj Thakore" userId="808221439db85caf" providerId="LiveId" clId="{9032114B-DF6C-4AAA-A82E-1CDD88E14489}" dt="2023-11-27T05:23:59.797" v="30" actId="26606"/>
          <ac:spMkLst>
            <pc:docMk/>
            <pc:sldMk cId="1706323621" sldId="259"/>
            <ac:spMk id="21" creationId="{CECF0FC6-D57B-48B6-9036-F4FFD91A4B34}"/>
          </ac:spMkLst>
        </pc:spChg>
        <pc:spChg chg="add del">
          <ac:chgData name="Vraj Thakore" userId="808221439db85caf" providerId="LiveId" clId="{9032114B-DF6C-4AAA-A82E-1CDD88E14489}" dt="2023-11-27T05:23:59.797" v="30" actId="26606"/>
          <ac:spMkLst>
            <pc:docMk/>
            <pc:sldMk cId="1706323621" sldId="259"/>
            <ac:spMk id="22" creationId="{717A211C-5863-4303-AC3D-AEBFDF6D6A4C}"/>
          </ac:spMkLst>
        </pc:spChg>
        <pc:spChg chg="add del">
          <ac:chgData name="Vraj Thakore" userId="808221439db85caf" providerId="LiveId" clId="{9032114B-DF6C-4AAA-A82E-1CDD88E14489}" dt="2023-11-27T05:23:59.797" v="30" actId="26606"/>
          <ac:spMkLst>
            <pc:docMk/>
            <pc:sldMk cId="1706323621" sldId="259"/>
            <ac:spMk id="23" creationId="{087519CD-2FFF-42E3-BB0C-FEAA828BA5DB}"/>
          </ac:spMkLst>
        </pc:spChg>
        <pc:spChg chg="add del mod">
          <ac:chgData name="Vraj Thakore" userId="808221439db85caf" providerId="LiveId" clId="{9032114B-DF6C-4AAA-A82E-1CDD88E14489}" dt="2023-11-27T05:30:20.513" v="131" actId="21"/>
          <ac:spMkLst>
            <pc:docMk/>
            <pc:sldMk cId="1706323621" sldId="259"/>
            <ac:spMk id="24" creationId="{73031310-0FD2-4583-AD67-0E134977E89C}"/>
          </ac:spMkLst>
        </pc:spChg>
        <pc:spChg chg="add del mod">
          <ac:chgData name="Vraj Thakore" userId="808221439db85caf" providerId="LiveId" clId="{9032114B-DF6C-4AAA-A82E-1CDD88E14489}" dt="2023-11-27T05:30:20.513" v="131" actId="21"/>
          <ac:spMkLst>
            <pc:docMk/>
            <pc:sldMk cId="1706323621" sldId="259"/>
            <ac:spMk id="25" creationId="{612A1D00-8594-2B93-F3CB-754134D68CAB}"/>
          </ac:spMkLst>
        </pc:spChg>
        <pc:spChg chg="add del">
          <ac:chgData name="Vraj Thakore" userId="808221439db85caf" providerId="LiveId" clId="{9032114B-DF6C-4AAA-A82E-1CDD88E14489}" dt="2023-11-27T05:29:11.675" v="88" actId="26606"/>
          <ac:spMkLst>
            <pc:docMk/>
            <pc:sldMk cId="1706323621" sldId="259"/>
            <ac:spMk id="30" creationId="{4E4490D0-3672-446A-AC12-B4830333BDDD}"/>
          </ac:spMkLst>
        </pc:spChg>
        <pc:spChg chg="add del">
          <ac:chgData name="Vraj Thakore" userId="808221439db85caf" providerId="LiveId" clId="{9032114B-DF6C-4AAA-A82E-1CDD88E14489}" dt="2023-11-27T05:29:11.675" v="88" actId="26606"/>
          <ac:spMkLst>
            <pc:docMk/>
            <pc:sldMk cId="1706323621" sldId="259"/>
            <ac:spMk id="32" creationId="{39CB82C2-DF65-4EC1-8280-F201D50F570B}"/>
          </ac:spMkLst>
        </pc:spChg>
        <pc:spChg chg="add del">
          <ac:chgData name="Vraj Thakore" userId="808221439db85caf" providerId="LiveId" clId="{9032114B-DF6C-4AAA-A82E-1CDD88E14489}" dt="2023-11-27T05:29:11.675" v="88" actId="26606"/>
          <ac:spMkLst>
            <pc:docMk/>
            <pc:sldMk cId="1706323621" sldId="259"/>
            <ac:spMk id="36" creationId="{5A1B47C8-47A0-4A88-8830-6DEA3B5DE392}"/>
          </ac:spMkLst>
        </pc:spChg>
        <pc:spChg chg="add del">
          <ac:chgData name="Vraj Thakore" userId="808221439db85caf" providerId="LiveId" clId="{9032114B-DF6C-4AAA-A82E-1CDD88E14489}" dt="2023-11-27T05:29:11.675" v="88" actId="26606"/>
          <ac:spMkLst>
            <pc:docMk/>
            <pc:sldMk cId="1706323621" sldId="259"/>
            <ac:spMk id="38" creationId="{984BBFDD-E720-4805-A9C8-129FBBF6DD70}"/>
          </ac:spMkLst>
        </pc:spChg>
        <pc:spChg chg="add del">
          <ac:chgData name="Vraj Thakore" userId="808221439db85caf" providerId="LiveId" clId="{9032114B-DF6C-4AAA-A82E-1CDD88E14489}" dt="2023-11-27T05:29:11.675" v="88" actId="26606"/>
          <ac:spMkLst>
            <pc:docMk/>
            <pc:sldMk cId="1706323621" sldId="259"/>
            <ac:spMk id="40" creationId="{5AC4BE46-4A77-42FE-9D15-065CDB2F847C}"/>
          </ac:spMkLst>
        </pc:spChg>
        <pc:spChg chg="add del">
          <ac:chgData name="Vraj Thakore" userId="808221439db85caf" providerId="LiveId" clId="{9032114B-DF6C-4AAA-A82E-1CDD88E14489}" dt="2023-11-27T05:28:58.660" v="77" actId="26606"/>
          <ac:spMkLst>
            <pc:docMk/>
            <pc:sldMk cId="1706323621" sldId="259"/>
            <ac:spMk id="42" creationId="{3F87243A-F810-42AD-AA74-3FA38B1D8A8F}"/>
          </ac:spMkLst>
        </pc:spChg>
        <pc:spChg chg="add del">
          <ac:chgData name="Vraj Thakore" userId="808221439db85caf" providerId="LiveId" clId="{9032114B-DF6C-4AAA-A82E-1CDD88E14489}" dt="2023-11-27T05:28:58.660" v="77" actId="26606"/>
          <ac:spMkLst>
            <pc:docMk/>
            <pc:sldMk cId="1706323621" sldId="259"/>
            <ac:spMk id="43" creationId="{E4710C0A-057C-4274-BA2D-001F1025E83E}"/>
          </ac:spMkLst>
        </pc:spChg>
        <pc:spChg chg="add del">
          <ac:chgData name="Vraj Thakore" userId="808221439db85caf" providerId="LiveId" clId="{9032114B-DF6C-4AAA-A82E-1CDD88E14489}" dt="2023-11-27T05:28:50.676" v="74" actId="26606"/>
          <ac:spMkLst>
            <pc:docMk/>
            <pc:sldMk cId="1706323621" sldId="259"/>
            <ac:spMk id="45" creationId="{3F87243A-F810-42AD-AA74-3FA38B1D8A8F}"/>
          </ac:spMkLst>
        </pc:spChg>
        <pc:spChg chg="add del">
          <ac:chgData name="Vraj Thakore" userId="808221439db85caf" providerId="LiveId" clId="{9032114B-DF6C-4AAA-A82E-1CDD88E14489}" dt="2023-11-27T05:28:50.676" v="74" actId="26606"/>
          <ac:spMkLst>
            <pc:docMk/>
            <pc:sldMk cId="1706323621" sldId="259"/>
            <ac:spMk id="47" creationId="{E4710C0A-057C-4274-BA2D-001F1025E83E}"/>
          </ac:spMkLst>
        </pc:spChg>
        <pc:spChg chg="add del">
          <ac:chgData name="Vraj Thakore" userId="808221439db85caf" providerId="LiveId" clId="{9032114B-DF6C-4AAA-A82E-1CDD88E14489}" dt="2023-11-27T05:28:58.660" v="77" actId="26606"/>
          <ac:spMkLst>
            <pc:docMk/>
            <pc:sldMk cId="1706323621" sldId="259"/>
            <ac:spMk id="48" creationId="{401AB748-B9E7-4AEC-AAB9-0EABDE63F84B}"/>
          </ac:spMkLst>
        </pc:spChg>
        <pc:spChg chg="add del">
          <ac:chgData name="Vraj Thakore" userId="808221439db85caf" providerId="LiveId" clId="{9032114B-DF6C-4AAA-A82E-1CDD88E14489}" dt="2023-11-27T05:28:58.660" v="77" actId="26606"/>
          <ac:spMkLst>
            <pc:docMk/>
            <pc:sldMk cId="1706323621" sldId="259"/>
            <ac:spMk id="50" creationId="{E0954B38-9C23-4C8B-AC5D-0E80CEA3BD48}"/>
          </ac:spMkLst>
        </pc:spChg>
        <pc:spChg chg="add del">
          <ac:chgData name="Vraj Thakore" userId="808221439db85caf" providerId="LiveId" clId="{9032114B-DF6C-4AAA-A82E-1CDD88E14489}" dt="2023-11-27T05:28:50.676" v="74" actId="26606"/>
          <ac:spMkLst>
            <pc:docMk/>
            <pc:sldMk cId="1706323621" sldId="259"/>
            <ac:spMk id="51" creationId="{401AB748-B9E7-4AEC-AAB9-0EABDE63F84B}"/>
          </ac:spMkLst>
        </pc:spChg>
        <pc:spChg chg="add del">
          <ac:chgData name="Vraj Thakore" userId="808221439db85caf" providerId="LiveId" clId="{9032114B-DF6C-4AAA-A82E-1CDD88E14489}" dt="2023-11-27T05:28:58.660" v="77" actId="26606"/>
          <ac:spMkLst>
            <pc:docMk/>
            <pc:sldMk cId="1706323621" sldId="259"/>
            <ac:spMk id="52" creationId="{791376A8-6B7C-49D5-B3B0-B1D81BC15C2C}"/>
          </ac:spMkLst>
        </pc:spChg>
        <pc:spChg chg="add del">
          <ac:chgData name="Vraj Thakore" userId="808221439db85caf" providerId="LiveId" clId="{9032114B-DF6C-4AAA-A82E-1CDD88E14489}" dt="2023-11-27T05:28:50.676" v="74" actId="26606"/>
          <ac:spMkLst>
            <pc:docMk/>
            <pc:sldMk cId="1706323621" sldId="259"/>
            <ac:spMk id="53" creationId="{E0954B38-9C23-4C8B-AC5D-0E80CEA3BD48}"/>
          </ac:spMkLst>
        </pc:spChg>
        <pc:spChg chg="add del">
          <ac:chgData name="Vraj Thakore" userId="808221439db85caf" providerId="LiveId" clId="{9032114B-DF6C-4AAA-A82E-1CDD88E14489}" dt="2023-11-27T05:28:50.676" v="74" actId="26606"/>
          <ac:spMkLst>
            <pc:docMk/>
            <pc:sldMk cId="1706323621" sldId="259"/>
            <ac:spMk id="55" creationId="{791376A8-6B7C-49D5-B3B0-B1D81BC15C2C}"/>
          </ac:spMkLst>
        </pc:spChg>
        <pc:spChg chg="add del">
          <ac:chgData name="Vraj Thakore" userId="808221439db85caf" providerId="LiveId" clId="{9032114B-DF6C-4AAA-A82E-1CDD88E14489}" dt="2023-11-27T05:28:58.660" v="77" actId="26606"/>
          <ac:spMkLst>
            <pc:docMk/>
            <pc:sldMk cId="1706323621" sldId="259"/>
            <ac:spMk id="56" creationId="{3B0D8F16-5F3B-465F-9D06-983E2E8267E5}"/>
          </ac:spMkLst>
        </pc:spChg>
        <pc:spChg chg="add del">
          <ac:chgData name="Vraj Thakore" userId="808221439db85caf" providerId="LiveId" clId="{9032114B-DF6C-4AAA-A82E-1CDD88E14489}" dt="2023-11-27T05:28:50.676" v="74" actId="26606"/>
          <ac:spMkLst>
            <pc:docMk/>
            <pc:sldMk cId="1706323621" sldId="259"/>
            <ac:spMk id="59" creationId="{3B0D8F16-5F3B-465F-9D06-983E2E8267E5}"/>
          </ac:spMkLst>
        </pc:spChg>
        <pc:spChg chg="add del">
          <ac:chgData name="Vraj Thakore" userId="808221439db85caf" providerId="LiveId" clId="{9032114B-DF6C-4AAA-A82E-1CDD88E14489}" dt="2023-11-27T05:28:50.676" v="74" actId="26606"/>
          <ac:spMkLst>
            <pc:docMk/>
            <pc:sldMk cId="1706323621" sldId="259"/>
            <ac:spMk id="61" creationId="{5DED356E-7923-4393-BAEA-0116D9D7635D}"/>
          </ac:spMkLst>
        </pc:spChg>
        <pc:spChg chg="add del">
          <ac:chgData name="Vraj Thakore" userId="808221439db85caf" providerId="LiveId" clId="{9032114B-DF6C-4AAA-A82E-1CDD88E14489}" dt="2023-11-27T05:28:58.660" v="77" actId="26606"/>
          <ac:spMkLst>
            <pc:docMk/>
            <pc:sldMk cId="1706323621" sldId="259"/>
            <ac:spMk id="63" creationId="{5DED356E-7923-4393-BAEA-0116D9D7635D}"/>
          </ac:spMkLst>
        </pc:spChg>
        <pc:spChg chg="add del">
          <ac:chgData name="Vraj Thakore" userId="808221439db85caf" providerId="LiveId" clId="{9032114B-DF6C-4AAA-A82E-1CDD88E14489}" dt="2023-11-27T05:29:00.351" v="80" actId="26606"/>
          <ac:spMkLst>
            <pc:docMk/>
            <pc:sldMk cId="1706323621" sldId="259"/>
            <ac:spMk id="65" creationId="{F0D4B88F-9ED4-46A8-8F5D-FD5E48A64AA1}"/>
          </ac:spMkLst>
        </pc:spChg>
        <pc:spChg chg="add del">
          <ac:chgData name="Vraj Thakore" userId="808221439db85caf" providerId="LiveId" clId="{9032114B-DF6C-4AAA-A82E-1CDD88E14489}" dt="2023-11-27T05:29:00.351" v="80" actId="26606"/>
          <ac:spMkLst>
            <pc:docMk/>
            <pc:sldMk cId="1706323621" sldId="259"/>
            <ac:spMk id="66" creationId="{3F87243A-F810-42AD-AA74-3FA38B1D8A8F}"/>
          </ac:spMkLst>
        </pc:spChg>
        <pc:spChg chg="add del">
          <ac:chgData name="Vraj Thakore" userId="808221439db85caf" providerId="LiveId" clId="{9032114B-DF6C-4AAA-A82E-1CDD88E14489}" dt="2023-11-27T05:29:00.351" v="80" actId="26606"/>
          <ac:spMkLst>
            <pc:docMk/>
            <pc:sldMk cId="1706323621" sldId="259"/>
            <ac:spMk id="67" creationId="{E4710C0A-057C-4274-BA2D-001F1025E83E}"/>
          </ac:spMkLst>
        </pc:spChg>
        <pc:spChg chg="add del">
          <ac:chgData name="Vraj Thakore" userId="808221439db85caf" providerId="LiveId" clId="{9032114B-DF6C-4AAA-A82E-1CDD88E14489}" dt="2023-11-27T05:29:00.351" v="80" actId="26606"/>
          <ac:spMkLst>
            <pc:docMk/>
            <pc:sldMk cId="1706323621" sldId="259"/>
            <ac:spMk id="69" creationId="{007F2154-2EB1-4EC1-ADE3-769B8800AAC7}"/>
          </ac:spMkLst>
        </pc:spChg>
        <pc:spChg chg="add del">
          <ac:chgData name="Vraj Thakore" userId="808221439db85caf" providerId="LiveId" clId="{9032114B-DF6C-4AAA-A82E-1CDD88E14489}" dt="2023-11-27T05:29:00.351" v="80" actId="26606"/>
          <ac:spMkLst>
            <pc:docMk/>
            <pc:sldMk cId="1706323621" sldId="259"/>
            <ac:spMk id="70" creationId="{4B6B0A68-E131-45B8-B380-7004F68725C3}"/>
          </ac:spMkLst>
        </pc:spChg>
        <pc:spChg chg="add del">
          <ac:chgData name="Vraj Thakore" userId="808221439db85caf" providerId="LiveId" clId="{9032114B-DF6C-4AAA-A82E-1CDD88E14489}" dt="2023-11-27T05:29:00.351" v="80" actId="26606"/>
          <ac:spMkLst>
            <pc:docMk/>
            <pc:sldMk cId="1706323621" sldId="259"/>
            <ac:spMk id="71" creationId="{AB6EF186-B24E-406C-A55D-71710BCAC169}"/>
          </ac:spMkLst>
        </pc:spChg>
        <pc:spChg chg="add del">
          <ac:chgData name="Vraj Thakore" userId="808221439db85caf" providerId="LiveId" clId="{9032114B-DF6C-4AAA-A82E-1CDD88E14489}" dt="2023-11-27T05:29:00.351" v="80" actId="26606"/>
          <ac:spMkLst>
            <pc:docMk/>
            <pc:sldMk cId="1706323621" sldId="259"/>
            <ac:spMk id="72" creationId="{82DBA10D-950B-47C3-A1A9-82B8A436CA8B}"/>
          </ac:spMkLst>
        </pc:spChg>
        <pc:spChg chg="add del">
          <ac:chgData name="Vraj Thakore" userId="808221439db85caf" providerId="LiveId" clId="{9032114B-DF6C-4AAA-A82E-1CDD88E14489}" dt="2023-11-27T05:29:00.351" v="80" actId="26606"/>
          <ac:spMkLst>
            <pc:docMk/>
            <pc:sldMk cId="1706323621" sldId="259"/>
            <ac:spMk id="73" creationId="{CF749521-D346-45DF-82C9-CC8178058F79}"/>
          </ac:spMkLst>
        </pc:spChg>
        <pc:spChg chg="add del">
          <ac:chgData name="Vraj Thakore" userId="808221439db85caf" providerId="LiveId" clId="{9032114B-DF6C-4AAA-A82E-1CDD88E14489}" dt="2023-11-27T05:29:00.351" v="80" actId="26606"/>
          <ac:spMkLst>
            <pc:docMk/>
            <pc:sldMk cId="1706323621" sldId="259"/>
            <ac:spMk id="75" creationId="{F9F7E734-0734-4CD3-9854-9D73E42436BA}"/>
          </ac:spMkLst>
        </pc:spChg>
        <pc:spChg chg="add del">
          <ac:chgData name="Vraj Thakore" userId="808221439db85caf" providerId="LiveId" clId="{9032114B-DF6C-4AAA-A82E-1CDD88E14489}" dt="2023-11-27T05:29:06.642" v="83" actId="26606"/>
          <ac:spMkLst>
            <pc:docMk/>
            <pc:sldMk cId="1706323621" sldId="259"/>
            <ac:spMk id="77" creationId="{3F87243A-F810-42AD-AA74-3FA38B1D8A8F}"/>
          </ac:spMkLst>
        </pc:spChg>
        <pc:spChg chg="add del">
          <ac:chgData name="Vraj Thakore" userId="808221439db85caf" providerId="LiveId" clId="{9032114B-DF6C-4AAA-A82E-1CDD88E14489}" dt="2023-11-27T05:29:06.642" v="83" actId="26606"/>
          <ac:spMkLst>
            <pc:docMk/>
            <pc:sldMk cId="1706323621" sldId="259"/>
            <ac:spMk id="78" creationId="{E4710C0A-057C-4274-BA2D-001F1025E83E}"/>
          </ac:spMkLst>
        </pc:spChg>
        <pc:spChg chg="add del">
          <ac:chgData name="Vraj Thakore" userId="808221439db85caf" providerId="LiveId" clId="{9032114B-DF6C-4AAA-A82E-1CDD88E14489}" dt="2023-11-27T05:29:06.642" v="83" actId="26606"/>
          <ac:spMkLst>
            <pc:docMk/>
            <pc:sldMk cId="1706323621" sldId="259"/>
            <ac:spMk id="80" creationId="{401AB748-B9E7-4AEC-AAB9-0EABDE63F84B}"/>
          </ac:spMkLst>
        </pc:spChg>
        <pc:spChg chg="add del">
          <ac:chgData name="Vraj Thakore" userId="808221439db85caf" providerId="LiveId" clId="{9032114B-DF6C-4AAA-A82E-1CDD88E14489}" dt="2023-11-27T05:29:06.642" v="83" actId="26606"/>
          <ac:spMkLst>
            <pc:docMk/>
            <pc:sldMk cId="1706323621" sldId="259"/>
            <ac:spMk id="81" creationId="{E0954B38-9C23-4C8B-AC5D-0E80CEA3BD48}"/>
          </ac:spMkLst>
        </pc:spChg>
        <pc:spChg chg="add del">
          <ac:chgData name="Vraj Thakore" userId="808221439db85caf" providerId="LiveId" clId="{9032114B-DF6C-4AAA-A82E-1CDD88E14489}" dt="2023-11-27T05:29:06.642" v="83" actId="26606"/>
          <ac:spMkLst>
            <pc:docMk/>
            <pc:sldMk cId="1706323621" sldId="259"/>
            <ac:spMk id="82" creationId="{791376A8-6B7C-49D5-B3B0-B1D81BC15C2C}"/>
          </ac:spMkLst>
        </pc:spChg>
        <pc:spChg chg="add del">
          <ac:chgData name="Vraj Thakore" userId="808221439db85caf" providerId="LiveId" clId="{9032114B-DF6C-4AAA-A82E-1CDD88E14489}" dt="2023-11-27T05:29:06.642" v="83" actId="26606"/>
          <ac:spMkLst>
            <pc:docMk/>
            <pc:sldMk cId="1706323621" sldId="259"/>
            <ac:spMk id="84" creationId="{3B0D8F16-5F3B-465F-9D06-983E2E8267E5}"/>
          </ac:spMkLst>
        </pc:spChg>
        <pc:spChg chg="add del">
          <ac:chgData name="Vraj Thakore" userId="808221439db85caf" providerId="LiveId" clId="{9032114B-DF6C-4AAA-A82E-1CDD88E14489}" dt="2023-11-27T05:29:06.642" v="83" actId="26606"/>
          <ac:spMkLst>
            <pc:docMk/>
            <pc:sldMk cId="1706323621" sldId="259"/>
            <ac:spMk id="85" creationId="{5DED356E-7923-4393-BAEA-0116D9D7635D}"/>
          </ac:spMkLst>
        </pc:spChg>
        <pc:spChg chg="add del">
          <ac:chgData name="Vraj Thakore" userId="808221439db85caf" providerId="LiveId" clId="{9032114B-DF6C-4AAA-A82E-1CDD88E14489}" dt="2023-11-27T05:29:08.520" v="85" actId="26606"/>
          <ac:spMkLst>
            <pc:docMk/>
            <pc:sldMk cId="1706323621" sldId="259"/>
            <ac:spMk id="87" creationId="{76802D78-08AE-4322-A011-F916F2D42CDA}"/>
          </ac:spMkLst>
        </pc:spChg>
        <pc:spChg chg="add del">
          <ac:chgData name="Vraj Thakore" userId="808221439db85caf" providerId="LiveId" clId="{9032114B-DF6C-4AAA-A82E-1CDD88E14489}" dt="2023-11-27T05:29:08.520" v="85" actId="26606"/>
          <ac:spMkLst>
            <pc:docMk/>
            <pc:sldMk cId="1706323621" sldId="259"/>
            <ac:spMk id="89" creationId="{45598703-F094-4F74-93F0-945A832FFA5D}"/>
          </ac:spMkLst>
        </pc:spChg>
        <pc:spChg chg="add del">
          <ac:chgData name="Vraj Thakore" userId="808221439db85caf" providerId="LiveId" clId="{9032114B-DF6C-4AAA-A82E-1CDD88E14489}" dt="2023-11-27T05:29:08.520" v="85" actId="26606"/>
          <ac:spMkLst>
            <pc:docMk/>
            <pc:sldMk cId="1706323621" sldId="259"/>
            <ac:spMk id="90" creationId="{F0AC4F6F-0DD7-4E3F-ADF7-26B8E879762E}"/>
          </ac:spMkLst>
        </pc:spChg>
        <pc:spChg chg="add del">
          <ac:chgData name="Vraj Thakore" userId="808221439db85caf" providerId="LiveId" clId="{9032114B-DF6C-4AAA-A82E-1CDD88E14489}" dt="2023-11-27T05:29:11.675" v="88" actId="26606"/>
          <ac:spMkLst>
            <pc:docMk/>
            <pc:sldMk cId="1706323621" sldId="259"/>
            <ac:spMk id="92" creationId="{15627614-0421-44C9-BA45-98C62DB304E7}"/>
          </ac:spMkLst>
        </pc:spChg>
        <pc:spChg chg="add del">
          <ac:chgData name="Vraj Thakore" userId="808221439db85caf" providerId="LiveId" clId="{9032114B-DF6C-4AAA-A82E-1CDD88E14489}" dt="2023-11-27T05:29:11.675" v="88" actId="26606"/>
          <ac:spMkLst>
            <pc:docMk/>
            <pc:sldMk cId="1706323621" sldId="259"/>
            <ac:spMk id="93" creationId="{A95CF63B-42D2-437D-AF2A-6C97E4CADD39}"/>
          </ac:spMkLst>
        </pc:spChg>
        <pc:spChg chg="add del">
          <ac:chgData name="Vraj Thakore" userId="808221439db85caf" providerId="LiveId" clId="{9032114B-DF6C-4AAA-A82E-1CDD88E14489}" dt="2023-11-27T05:29:11.675" v="88" actId="26606"/>
          <ac:spMkLst>
            <pc:docMk/>
            <pc:sldMk cId="1706323621" sldId="259"/>
            <ac:spMk id="95" creationId="{B7540109-CF43-47F9-8FE7-EDA4BD692F24}"/>
          </ac:spMkLst>
        </pc:spChg>
        <pc:spChg chg="add del">
          <ac:chgData name="Vraj Thakore" userId="808221439db85caf" providerId="LiveId" clId="{9032114B-DF6C-4AAA-A82E-1CDD88E14489}" dt="2023-11-27T05:29:11.675" v="88" actId="26606"/>
          <ac:spMkLst>
            <pc:docMk/>
            <pc:sldMk cId="1706323621" sldId="259"/>
            <ac:spMk id="96" creationId="{3D4FA15D-C738-4D25-9598-13735B0C5E5D}"/>
          </ac:spMkLst>
        </pc:spChg>
        <pc:spChg chg="add del">
          <ac:chgData name="Vraj Thakore" userId="808221439db85caf" providerId="LiveId" clId="{9032114B-DF6C-4AAA-A82E-1CDD88E14489}" dt="2023-11-27T05:29:11.675" v="88" actId="26606"/>
          <ac:spMkLst>
            <pc:docMk/>
            <pc:sldMk cId="1706323621" sldId="259"/>
            <ac:spMk id="98" creationId="{1E7252E9-008D-4B3D-9621-A2CCC288DC5B}"/>
          </ac:spMkLst>
        </pc:spChg>
        <pc:picChg chg="add del">
          <ac:chgData name="Vraj Thakore" userId="808221439db85caf" providerId="LiveId" clId="{9032114B-DF6C-4AAA-A82E-1CDD88E14489}" dt="2023-11-27T05:23:36.547" v="24" actId="26606"/>
          <ac:picMkLst>
            <pc:docMk/>
            <pc:sldMk cId="1706323621" sldId="259"/>
            <ac:picMk id="5" creationId="{DEEF8907-67FA-D259-BB21-6BF32EFC7714}"/>
          </ac:picMkLst>
        </pc:picChg>
        <pc:picChg chg="add del">
          <ac:chgData name="Vraj Thakore" userId="808221439db85caf" providerId="LiveId" clId="{9032114B-DF6C-4AAA-A82E-1CDD88E14489}" dt="2023-11-27T05:24:02.165" v="31" actId="478"/>
          <ac:picMkLst>
            <pc:docMk/>
            <pc:sldMk cId="1706323621" sldId="259"/>
            <ac:picMk id="27" creationId="{2FE6DA8E-1D8D-5879-F2B8-47F4AE444FEB}"/>
          </ac:picMkLst>
        </pc:picChg>
        <pc:picChg chg="add del">
          <ac:chgData name="Vraj Thakore" userId="808221439db85caf" providerId="LiveId" clId="{9032114B-DF6C-4AAA-A82E-1CDD88E14489}" dt="2023-11-27T05:28:58.660" v="77" actId="26606"/>
          <ac:picMkLst>
            <pc:docMk/>
            <pc:sldMk cId="1706323621" sldId="259"/>
            <ac:picMk id="44" creationId="{2A669E3E-8E67-04C5-9AD9-E3EB146F6863}"/>
          </ac:picMkLst>
        </pc:picChg>
        <pc:picChg chg="add del">
          <ac:chgData name="Vraj Thakore" userId="808221439db85caf" providerId="LiveId" clId="{9032114B-DF6C-4AAA-A82E-1CDD88E14489}" dt="2023-11-27T05:29:11.675" v="88" actId="26606"/>
          <ac:picMkLst>
            <pc:docMk/>
            <pc:sldMk cId="1706323621" sldId="259"/>
            <ac:picMk id="97" creationId="{4C7398FC-7903-3EB7-6784-33367D139CD5}"/>
          </ac:picMkLst>
        </pc:picChg>
        <pc:cxnChg chg="add del">
          <ac:chgData name="Vraj Thakore" userId="808221439db85caf" providerId="LiveId" clId="{9032114B-DF6C-4AAA-A82E-1CDD88E14489}" dt="2023-11-27T05:23:36.547" v="24" actId="26606"/>
          <ac:cxnSpMkLst>
            <pc:docMk/>
            <pc:sldMk cId="1706323621" sldId="259"/>
            <ac:cxnSpMk id="13" creationId="{F5486A9D-1265-4B57-91E6-68E666B978BC}"/>
          </ac:cxnSpMkLst>
        </pc:cxnChg>
        <pc:cxnChg chg="add del">
          <ac:chgData name="Vraj Thakore" userId="808221439db85caf" providerId="LiveId" clId="{9032114B-DF6C-4AAA-A82E-1CDD88E14489}" dt="2023-11-27T05:29:11.675" v="88" actId="26606"/>
          <ac:cxnSpMkLst>
            <pc:docMk/>
            <pc:sldMk cId="1706323621" sldId="259"/>
            <ac:cxnSpMk id="34" creationId="{7E1D4427-852B-4B37-8E76-0E9F1810BA2A}"/>
          </ac:cxnSpMkLst>
        </pc:cxnChg>
        <pc:cxnChg chg="add del">
          <ac:chgData name="Vraj Thakore" userId="808221439db85caf" providerId="LiveId" clId="{9032114B-DF6C-4AAA-A82E-1CDD88E14489}" dt="2023-11-27T05:28:58.660" v="77" actId="26606"/>
          <ac:cxnSpMkLst>
            <pc:docMk/>
            <pc:sldMk cId="1706323621" sldId="259"/>
            <ac:cxnSpMk id="46" creationId="{BEFAE2A0-B30D-40C7-BB2F-AE3D6D5D001F}"/>
          </ac:cxnSpMkLst>
        </pc:cxnChg>
        <pc:cxnChg chg="add del">
          <ac:chgData name="Vraj Thakore" userId="808221439db85caf" providerId="LiveId" clId="{9032114B-DF6C-4AAA-A82E-1CDD88E14489}" dt="2023-11-27T05:28:50.676" v="74" actId="26606"/>
          <ac:cxnSpMkLst>
            <pc:docMk/>
            <pc:sldMk cId="1706323621" sldId="259"/>
            <ac:cxnSpMk id="49" creationId="{BEFAE2A0-B30D-40C7-BB2F-AE3D6D5D001F}"/>
          </ac:cxnSpMkLst>
        </pc:cxnChg>
        <pc:cxnChg chg="add del">
          <ac:chgData name="Vraj Thakore" userId="808221439db85caf" providerId="LiveId" clId="{9032114B-DF6C-4AAA-A82E-1CDD88E14489}" dt="2023-11-27T05:28:58.660" v="77" actId="26606"/>
          <ac:cxnSpMkLst>
            <pc:docMk/>
            <pc:sldMk cId="1706323621" sldId="259"/>
            <ac:cxnSpMk id="54" creationId="{73A16B78-E8EF-4C99-BDA5-80142980AE93}"/>
          </ac:cxnSpMkLst>
        </pc:cxnChg>
        <pc:cxnChg chg="add del">
          <ac:chgData name="Vraj Thakore" userId="808221439db85caf" providerId="LiveId" clId="{9032114B-DF6C-4AAA-A82E-1CDD88E14489}" dt="2023-11-27T05:28:50.676" v="74" actId="26606"/>
          <ac:cxnSpMkLst>
            <pc:docMk/>
            <pc:sldMk cId="1706323621" sldId="259"/>
            <ac:cxnSpMk id="57" creationId="{73A16B78-E8EF-4C99-BDA5-80142980AE93}"/>
          </ac:cxnSpMkLst>
        </pc:cxnChg>
        <pc:cxnChg chg="add del">
          <ac:chgData name="Vraj Thakore" userId="808221439db85caf" providerId="LiveId" clId="{9032114B-DF6C-4AAA-A82E-1CDD88E14489}" dt="2023-11-27T05:29:00.351" v="80" actId="26606"/>
          <ac:cxnSpMkLst>
            <pc:docMk/>
            <pc:sldMk cId="1706323621" sldId="259"/>
            <ac:cxnSpMk id="68" creationId="{BEFAE2A0-B30D-40C7-BB2F-AE3D6D5D001F}"/>
          </ac:cxnSpMkLst>
        </pc:cxnChg>
        <pc:cxnChg chg="add del">
          <ac:chgData name="Vraj Thakore" userId="808221439db85caf" providerId="LiveId" clId="{9032114B-DF6C-4AAA-A82E-1CDD88E14489}" dt="2023-11-27T05:29:00.351" v="80" actId="26606"/>
          <ac:cxnSpMkLst>
            <pc:docMk/>
            <pc:sldMk cId="1706323621" sldId="259"/>
            <ac:cxnSpMk id="74" creationId="{81E791A0-9B09-4DC2-BE8B-49F6BEE0E4C6}"/>
          </ac:cxnSpMkLst>
        </pc:cxnChg>
        <pc:cxnChg chg="add del">
          <ac:chgData name="Vraj Thakore" userId="808221439db85caf" providerId="LiveId" clId="{9032114B-DF6C-4AAA-A82E-1CDD88E14489}" dt="2023-11-27T05:29:06.642" v="83" actId="26606"/>
          <ac:cxnSpMkLst>
            <pc:docMk/>
            <pc:sldMk cId="1706323621" sldId="259"/>
            <ac:cxnSpMk id="79" creationId="{BEFAE2A0-B30D-40C7-BB2F-AE3D6D5D001F}"/>
          </ac:cxnSpMkLst>
        </pc:cxnChg>
        <pc:cxnChg chg="add del">
          <ac:chgData name="Vraj Thakore" userId="808221439db85caf" providerId="LiveId" clId="{9032114B-DF6C-4AAA-A82E-1CDD88E14489}" dt="2023-11-27T05:29:06.642" v="83" actId="26606"/>
          <ac:cxnSpMkLst>
            <pc:docMk/>
            <pc:sldMk cId="1706323621" sldId="259"/>
            <ac:cxnSpMk id="83" creationId="{73A16B78-E8EF-4C99-BDA5-80142980AE93}"/>
          </ac:cxnSpMkLst>
        </pc:cxnChg>
        <pc:cxnChg chg="add del">
          <ac:chgData name="Vraj Thakore" userId="808221439db85caf" providerId="LiveId" clId="{9032114B-DF6C-4AAA-A82E-1CDD88E14489}" dt="2023-11-27T05:29:08.520" v="85" actId="26606"/>
          <ac:cxnSpMkLst>
            <pc:docMk/>
            <pc:sldMk cId="1706323621" sldId="259"/>
            <ac:cxnSpMk id="88" creationId="{95FA3E87-F218-4BA5-921F-838DB6FC6FD7}"/>
          </ac:cxnSpMkLst>
        </pc:cxnChg>
        <pc:cxnChg chg="add del">
          <ac:chgData name="Vraj Thakore" userId="808221439db85caf" providerId="LiveId" clId="{9032114B-DF6C-4AAA-A82E-1CDD88E14489}" dt="2023-11-27T05:29:11.675" v="88" actId="26606"/>
          <ac:cxnSpMkLst>
            <pc:docMk/>
            <pc:sldMk cId="1706323621" sldId="259"/>
            <ac:cxnSpMk id="94" creationId="{42D988CC-1BCA-4015-B859-258C2B796EAB}"/>
          </ac:cxnSpMkLst>
        </pc:cxnChg>
      </pc:sldChg>
      <pc:sldChg chg="addSp delSp modSp add mod">
        <pc:chgData name="Vraj Thakore" userId="808221439db85caf" providerId="LiveId" clId="{9032114B-DF6C-4AAA-A82E-1CDD88E14489}" dt="2023-12-04T14:03:09.144" v="1293" actId="478"/>
        <pc:sldMkLst>
          <pc:docMk/>
          <pc:sldMk cId="1526371415" sldId="260"/>
        </pc:sldMkLst>
        <pc:spChg chg="mod">
          <ac:chgData name="Vraj Thakore" userId="808221439db85caf" providerId="LiveId" clId="{9032114B-DF6C-4AAA-A82E-1CDD88E14489}" dt="2023-11-27T05:30:06.792" v="130" actId="20577"/>
          <ac:spMkLst>
            <pc:docMk/>
            <pc:sldMk cId="1526371415" sldId="260"/>
            <ac:spMk id="2" creationId="{FBDA5168-D55E-D24F-47FF-4B760B564179}"/>
          </ac:spMkLst>
        </pc:spChg>
        <pc:spChg chg="add del mod">
          <ac:chgData name="Vraj Thakore" userId="808221439db85caf" providerId="LiveId" clId="{9032114B-DF6C-4AAA-A82E-1CDD88E14489}" dt="2023-11-27T05:30:25.256" v="133" actId="478"/>
          <ac:spMkLst>
            <pc:docMk/>
            <pc:sldMk cId="1526371415" sldId="260"/>
            <ac:spMk id="3" creationId="{F28C844D-A7D8-79B5-4B90-C197A87C19A1}"/>
          </ac:spMkLst>
        </pc:spChg>
        <pc:spChg chg="add mod">
          <ac:chgData name="Vraj Thakore" userId="808221439db85caf" providerId="LiveId" clId="{9032114B-DF6C-4AAA-A82E-1CDD88E14489}" dt="2023-11-27T05:29:43.234" v="98" actId="571"/>
          <ac:spMkLst>
            <pc:docMk/>
            <pc:sldMk cId="1526371415" sldId="260"/>
            <ac:spMk id="4" creationId="{0928094E-4BC3-638A-C874-99308298A823}"/>
          </ac:spMkLst>
        </pc:spChg>
        <pc:spChg chg="add mod">
          <ac:chgData name="Vraj Thakore" userId="808221439db85caf" providerId="LiveId" clId="{9032114B-DF6C-4AAA-A82E-1CDD88E14489}" dt="2023-11-27T05:37:29.422" v="222" actId="1076"/>
          <ac:spMkLst>
            <pc:docMk/>
            <pc:sldMk cId="1526371415" sldId="260"/>
            <ac:spMk id="5" creationId="{912802A6-5D56-D2CF-71C3-7E839BD2CCB6}"/>
          </ac:spMkLst>
        </pc:spChg>
        <pc:spChg chg="add mod">
          <ac:chgData name="Vraj Thakore" userId="808221439db85caf" providerId="LiveId" clId="{9032114B-DF6C-4AAA-A82E-1CDD88E14489}" dt="2023-11-27T05:58:34.613" v="790" actId="1076"/>
          <ac:spMkLst>
            <pc:docMk/>
            <pc:sldMk cId="1526371415" sldId="260"/>
            <ac:spMk id="6" creationId="{E8B779B0-6E59-9164-69CB-42BB10BDCEDD}"/>
          </ac:spMkLst>
        </pc:spChg>
        <pc:spChg chg="add mod">
          <ac:chgData name="Vraj Thakore" userId="808221439db85caf" providerId="LiveId" clId="{9032114B-DF6C-4AAA-A82E-1CDD88E14489}" dt="2023-11-27T05:59:00.673" v="796" actId="1076"/>
          <ac:spMkLst>
            <pc:docMk/>
            <pc:sldMk cId="1526371415" sldId="260"/>
            <ac:spMk id="7" creationId="{73F942D8-349B-8E76-B5D8-27B4F0CF2557}"/>
          </ac:spMkLst>
        </pc:spChg>
        <pc:spChg chg="add mod">
          <ac:chgData name="Vraj Thakore" userId="808221439db85caf" providerId="LiveId" clId="{9032114B-DF6C-4AAA-A82E-1CDD88E14489}" dt="2023-11-27T05:59:05.151" v="797" actId="1076"/>
          <ac:spMkLst>
            <pc:docMk/>
            <pc:sldMk cId="1526371415" sldId="260"/>
            <ac:spMk id="8" creationId="{B2A429F1-97BF-5A6E-5E38-88729EDB7B52}"/>
          </ac:spMkLst>
        </pc:spChg>
        <pc:spChg chg="add mod">
          <ac:chgData name="Vraj Thakore" userId="808221439db85caf" providerId="LiveId" clId="{9032114B-DF6C-4AAA-A82E-1CDD88E14489}" dt="2023-11-27T05:58:56.812" v="795" actId="1076"/>
          <ac:spMkLst>
            <pc:docMk/>
            <pc:sldMk cId="1526371415" sldId="260"/>
            <ac:spMk id="9" creationId="{D8B6E50B-4C10-C51A-1FBE-D531AE90DFFA}"/>
          </ac:spMkLst>
        </pc:spChg>
        <pc:spChg chg="add mod">
          <ac:chgData name="Vraj Thakore" userId="808221439db85caf" providerId="LiveId" clId="{9032114B-DF6C-4AAA-A82E-1CDD88E14489}" dt="2023-11-27T05:58:16.111" v="787" actId="1076"/>
          <ac:spMkLst>
            <pc:docMk/>
            <pc:sldMk cId="1526371415" sldId="260"/>
            <ac:spMk id="10" creationId="{946D3312-A603-8EB5-EBD8-5BD496486CAA}"/>
          </ac:spMkLst>
        </pc:spChg>
        <pc:spChg chg="add mod">
          <ac:chgData name="Vraj Thakore" userId="808221439db85caf" providerId="LiveId" clId="{9032114B-DF6C-4AAA-A82E-1CDD88E14489}" dt="2023-11-27T05:58:52.777" v="794" actId="1076"/>
          <ac:spMkLst>
            <pc:docMk/>
            <pc:sldMk cId="1526371415" sldId="260"/>
            <ac:spMk id="11" creationId="{2131AA0D-0546-9F21-1F80-6838AA1B933E}"/>
          </ac:spMkLst>
        </pc:spChg>
        <pc:graphicFrameChg chg="add del modGraphic">
          <ac:chgData name="Vraj Thakore" userId="808221439db85caf" providerId="LiveId" clId="{9032114B-DF6C-4AAA-A82E-1CDD88E14489}" dt="2023-12-04T14:03:09.144" v="1293" actId="478"/>
          <ac:graphicFrameMkLst>
            <pc:docMk/>
            <pc:sldMk cId="1526371415" sldId="260"/>
            <ac:graphicFrameMk id="4" creationId="{8B8253DA-E36B-116D-36C0-83DE0DB4795F}"/>
          </ac:graphicFrameMkLst>
        </pc:graphicFrameChg>
        <pc:picChg chg="del">
          <ac:chgData name="Vraj Thakore" userId="808221439db85caf" providerId="LiveId" clId="{9032114B-DF6C-4AAA-A82E-1CDD88E14489}" dt="2023-11-27T05:29:19.091" v="91" actId="478"/>
          <ac:picMkLst>
            <pc:docMk/>
            <pc:sldMk cId="1526371415" sldId="260"/>
            <ac:picMk id="1026" creationId="{548F6DE4-1AFA-F103-0110-A4DACC6CBA0B}"/>
          </ac:picMkLst>
        </pc:picChg>
        <pc:cxnChg chg="add mod">
          <ac:chgData name="Vraj Thakore" userId="808221439db85caf" providerId="LiveId" clId="{9032114B-DF6C-4AAA-A82E-1CDD88E14489}" dt="2023-11-27T05:33:21.929" v="179" actId="1076"/>
          <ac:cxnSpMkLst>
            <pc:docMk/>
            <pc:sldMk cId="1526371415" sldId="260"/>
            <ac:cxnSpMk id="13" creationId="{C06276E4-5261-3427-B8B0-97BA0B055B18}"/>
          </ac:cxnSpMkLst>
        </pc:cxnChg>
        <pc:cxnChg chg="add mod">
          <ac:chgData name="Vraj Thakore" userId="808221439db85caf" providerId="LiveId" clId="{9032114B-DF6C-4AAA-A82E-1CDD88E14489}" dt="2023-11-27T05:58:30.232" v="789" actId="1076"/>
          <ac:cxnSpMkLst>
            <pc:docMk/>
            <pc:sldMk cId="1526371415" sldId="260"/>
            <ac:cxnSpMk id="14" creationId="{EEB8BFFC-9D3D-9EFB-01AE-08D31C9FA203}"/>
          </ac:cxnSpMkLst>
        </pc:cxnChg>
        <pc:cxnChg chg="add mod">
          <ac:chgData name="Vraj Thakore" userId="808221439db85caf" providerId="LiveId" clId="{9032114B-DF6C-4AAA-A82E-1CDD88E14489}" dt="2023-11-27T05:59:11.742" v="798" actId="1076"/>
          <ac:cxnSpMkLst>
            <pc:docMk/>
            <pc:sldMk cId="1526371415" sldId="260"/>
            <ac:cxnSpMk id="16" creationId="{0EAB1706-FF92-ABF2-9E95-2D1F8B1D5C7E}"/>
          </ac:cxnSpMkLst>
        </pc:cxnChg>
        <pc:cxnChg chg="add mod">
          <ac:chgData name="Vraj Thakore" userId="808221439db85caf" providerId="LiveId" clId="{9032114B-DF6C-4AAA-A82E-1CDD88E14489}" dt="2023-11-27T05:58:40.396" v="791" actId="14100"/>
          <ac:cxnSpMkLst>
            <pc:docMk/>
            <pc:sldMk cId="1526371415" sldId="260"/>
            <ac:cxnSpMk id="17" creationId="{31DC8977-D731-86FD-4405-A72EAD4BDE5C}"/>
          </ac:cxnSpMkLst>
        </pc:cxnChg>
        <pc:cxnChg chg="add mod">
          <ac:chgData name="Vraj Thakore" userId="808221439db85caf" providerId="LiveId" clId="{9032114B-DF6C-4AAA-A82E-1CDD88E14489}" dt="2023-11-27T05:58:48.475" v="793" actId="14100"/>
          <ac:cxnSpMkLst>
            <pc:docMk/>
            <pc:sldMk cId="1526371415" sldId="260"/>
            <ac:cxnSpMk id="18" creationId="{697FE061-8C4A-5753-F7A4-165C111711BA}"/>
          </ac:cxnSpMkLst>
        </pc:cxnChg>
      </pc:sldChg>
      <pc:sldChg chg="new del">
        <pc:chgData name="Vraj Thakore" userId="808221439db85caf" providerId="LiveId" clId="{9032114B-DF6C-4AAA-A82E-1CDD88E14489}" dt="2023-11-27T05:37:56.274" v="225" actId="680"/>
        <pc:sldMkLst>
          <pc:docMk/>
          <pc:sldMk cId="1512461086" sldId="261"/>
        </pc:sldMkLst>
      </pc:sldChg>
      <pc:sldChg chg="addSp delSp modSp add del mod">
        <pc:chgData name="Vraj Thakore" userId="808221439db85caf" providerId="LiveId" clId="{9032114B-DF6C-4AAA-A82E-1CDD88E14489}" dt="2023-12-04T14:10:22.523" v="1634" actId="47"/>
        <pc:sldMkLst>
          <pc:docMk/>
          <pc:sldMk cId="3370165985" sldId="261"/>
        </pc:sldMkLst>
        <pc:spChg chg="mod">
          <ac:chgData name="Vraj Thakore" userId="808221439db85caf" providerId="LiveId" clId="{9032114B-DF6C-4AAA-A82E-1CDD88E14489}" dt="2023-12-04T13:59:03.982" v="1241" actId="26606"/>
          <ac:spMkLst>
            <pc:docMk/>
            <pc:sldMk cId="3370165985" sldId="261"/>
            <ac:spMk id="2" creationId="{FBDA5168-D55E-D24F-47FF-4B760B564179}"/>
          </ac:spMkLst>
        </pc:spChg>
        <pc:spChg chg="del">
          <ac:chgData name="Vraj Thakore" userId="808221439db85caf" providerId="LiveId" clId="{9032114B-DF6C-4AAA-A82E-1CDD88E14489}" dt="2023-11-27T05:38:05.803" v="227" actId="478"/>
          <ac:spMkLst>
            <pc:docMk/>
            <pc:sldMk cId="3370165985" sldId="261"/>
            <ac:spMk id="5" creationId="{912802A6-5D56-D2CF-71C3-7E839BD2CCB6}"/>
          </ac:spMkLst>
        </pc:spChg>
        <pc:spChg chg="del">
          <ac:chgData name="Vraj Thakore" userId="808221439db85caf" providerId="LiveId" clId="{9032114B-DF6C-4AAA-A82E-1CDD88E14489}" dt="2023-11-27T05:38:05.803" v="227" actId="478"/>
          <ac:spMkLst>
            <pc:docMk/>
            <pc:sldMk cId="3370165985" sldId="261"/>
            <ac:spMk id="6" creationId="{E8B779B0-6E59-9164-69CB-42BB10BDCEDD}"/>
          </ac:spMkLst>
        </pc:spChg>
        <pc:spChg chg="del">
          <ac:chgData name="Vraj Thakore" userId="808221439db85caf" providerId="LiveId" clId="{9032114B-DF6C-4AAA-A82E-1CDD88E14489}" dt="2023-11-27T05:38:10.469" v="228" actId="478"/>
          <ac:spMkLst>
            <pc:docMk/>
            <pc:sldMk cId="3370165985" sldId="261"/>
            <ac:spMk id="7" creationId="{73F942D8-349B-8E76-B5D8-27B4F0CF2557}"/>
          </ac:spMkLst>
        </pc:spChg>
        <pc:spChg chg="del">
          <ac:chgData name="Vraj Thakore" userId="808221439db85caf" providerId="LiveId" clId="{9032114B-DF6C-4AAA-A82E-1CDD88E14489}" dt="2023-11-27T05:38:05.803" v="227" actId="478"/>
          <ac:spMkLst>
            <pc:docMk/>
            <pc:sldMk cId="3370165985" sldId="261"/>
            <ac:spMk id="8" creationId="{B2A429F1-97BF-5A6E-5E38-88729EDB7B52}"/>
          </ac:spMkLst>
        </pc:spChg>
        <pc:spChg chg="del">
          <ac:chgData name="Vraj Thakore" userId="808221439db85caf" providerId="LiveId" clId="{9032114B-DF6C-4AAA-A82E-1CDD88E14489}" dt="2023-11-27T05:38:05.803" v="227" actId="478"/>
          <ac:spMkLst>
            <pc:docMk/>
            <pc:sldMk cId="3370165985" sldId="261"/>
            <ac:spMk id="9" creationId="{D8B6E50B-4C10-C51A-1FBE-D531AE90DFFA}"/>
          </ac:spMkLst>
        </pc:spChg>
        <pc:spChg chg="del">
          <ac:chgData name="Vraj Thakore" userId="808221439db85caf" providerId="LiveId" clId="{9032114B-DF6C-4AAA-A82E-1CDD88E14489}" dt="2023-11-27T05:38:05.803" v="227" actId="478"/>
          <ac:spMkLst>
            <pc:docMk/>
            <pc:sldMk cId="3370165985" sldId="261"/>
            <ac:spMk id="10" creationId="{946D3312-A603-8EB5-EBD8-5BD496486CAA}"/>
          </ac:spMkLst>
        </pc:spChg>
        <pc:spChg chg="del">
          <ac:chgData name="Vraj Thakore" userId="808221439db85caf" providerId="LiveId" clId="{9032114B-DF6C-4AAA-A82E-1CDD88E14489}" dt="2023-11-27T05:38:05.803" v="227" actId="478"/>
          <ac:spMkLst>
            <pc:docMk/>
            <pc:sldMk cId="3370165985" sldId="261"/>
            <ac:spMk id="11" creationId="{2131AA0D-0546-9F21-1F80-6838AA1B933E}"/>
          </ac:spMkLst>
        </pc:spChg>
        <pc:spChg chg="add mod">
          <ac:chgData name="Vraj Thakore" userId="808221439db85caf" providerId="LiveId" clId="{9032114B-DF6C-4AAA-A82E-1CDD88E14489}" dt="2023-12-04T14:04:40.896" v="1310" actId="1076"/>
          <ac:spMkLst>
            <pc:docMk/>
            <pc:sldMk cId="3370165985" sldId="261"/>
            <ac:spMk id="27" creationId="{41137D0C-7961-DD1B-66B3-CE2AF27052D4}"/>
          </ac:spMkLst>
        </pc:spChg>
        <pc:spChg chg="add mod">
          <ac:chgData name="Vraj Thakore" userId="808221439db85caf" providerId="LiveId" clId="{9032114B-DF6C-4AAA-A82E-1CDD88E14489}" dt="2023-12-04T14:05:00.547" v="1323" actId="1076"/>
          <ac:spMkLst>
            <pc:docMk/>
            <pc:sldMk cId="3370165985" sldId="261"/>
            <ac:spMk id="28" creationId="{FF524BDC-7962-99F3-0FE8-905345213060}"/>
          </ac:spMkLst>
        </pc:spChg>
        <pc:spChg chg="del">
          <ac:chgData name="Vraj Thakore" userId="808221439db85caf" providerId="LiveId" clId="{9032114B-DF6C-4AAA-A82E-1CDD88E14489}" dt="2023-12-04T13:59:03.982" v="1241" actId="26606"/>
          <ac:spMkLst>
            <pc:docMk/>
            <pc:sldMk cId="3370165985" sldId="261"/>
            <ac:spMk id="1031" creationId="{4E4490D0-3672-446A-AC12-B4830333BDDD}"/>
          </ac:spMkLst>
        </pc:spChg>
        <pc:spChg chg="del">
          <ac:chgData name="Vraj Thakore" userId="808221439db85caf" providerId="LiveId" clId="{9032114B-DF6C-4AAA-A82E-1CDD88E14489}" dt="2023-12-04T13:59:03.982" v="1241" actId="26606"/>
          <ac:spMkLst>
            <pc:docMk/>
            <pc:sldMk cId="3370165985" sldId="261"/>
            <ac:spMk id="1033" creationId="{39CB82C2-DF65-4EC1-8280-F201D50F570B}"/>
          </ac:spMkLst>
        </pc:spChg>
        <pc:spChg chg="del">
          <ac:chgData name="Vraj Thakore" userId="808221439db85caf" providerId="LiveId" clId="{9032114B-DF6C-4AAA-A82E-1CDD88E14489}" dt="2023-12-04T13:59:03.982" v="1241" actId="26606"/>
          <ac:spMkLst>
            <pc:docMk/>
            <pc:sldMk cId="3370165985" sldId="261"/>
            <ac:spMk id="1037" creationId="{C4AAA502-5435-489E-9538-3A40E6C71461}"/>
          </ac:spMkLst>
        </pc:spChg>
        <pc:spChg chg="del">
          <ac:chgData name="Vraj Thakore" userId="808221439db85caf" providerId="LiveId" clId="{9032114B-DF6C-4AAA-A82E-1CDD88E14489}" dt="2023-12-04T13:59:03.982" v="1241" actId="26606"/>
          <ac:spMkLst>
            <pc:docMk/>
            <pc:sldMk cId="3370165985" sldId="261"/>
            <ac:spMk id="1041" creationId="{DE42378B-2E28-4810-8421-7A473A40E376}"/>
          </ac:spMkLst>
        </pc:spChg>
        <pc:spChg chg="del">
          <ac:chgData name="Vraj Thakore" userId="808221439db85caf" providerId="LiveId" clId="{9032114B-DF6C-4AAA-A82E-1CDD88E14489}" dt="2023-12-04T13:59:03.982" v="1241" actId="26606"/>
          <ac:spMkLst>
            <pc:docMk/>
            <pc:sldMk cId="3370165985" sldId="261"/>
            <ac:spMk id="1043" creationId="{0D91DD17-237F-4811-BC0E-128EB1BD7CFE}"/>
          </ac:spMkLst>
        </pc:spChg>
        <pc:spChg chg="add">
          <ac:chgData name="Vraj Thakore" userId="808221439db85caf" providerId="LiveId" clId="{9032114B-DF6C-4AAA-A82E-1CDD88E14489}" dt="2023-12-04T13:59:03.982" v="1241" actId="26606"/>
          <ac:spMkLst>
            <pc:docMk/>
            <pc:sldMk cId="3370165985" sldId="261"/>
            <ac:spMk id="1048" creationId="{BB2B8762-61F0-4F1B-9364-D633EE9D6AF5}"/>
          </ac:spMkLst>
        </pc:spChg>
        <pc:spChg chg="add">
          <ac:chgData name="Vraj Thakore" userId="808221439db85caf" providerId="LiveId" clId="{9032114B-DF6C-4AAA-A82E-1CDD88E14489}" dt="2023-12-04T13:59:03.982" v="1241" actId="26606"/>
          <ac:spMkLst>
            <pc:docMk/>
            <pc:sldMk cId="3370165985" sldId="261"/>
            <ac:spMk id="1050" creationId="{E97675C8-1328-460C-9EBF-6B446B67EAD3}"/>
          </ac:spMkLst>
        </pc:spChg>
        <pc:spChg chg="add">
          <ac:chgData name="Vraj Thakore" userId="808221439db85caf" providerId="LiveId" clId="{9032114B-DF6C-4AAA-A82E-1CDD88E14489}" dt="2023-12-04T13:59:03.982" v="1241" actId="26606"/>
          <ac:spMkLst>
            <pc:docMk/>
            <pc:sldMk cId="3370165985" sldId="261"/>
            <ac:spMk id="1054" creationId="{C6417104-D4C1-4710-9982-2154A7F48492}"/>
          </ac:spMkLst>
        </pc:spChg>
        <pc:spChg chg="add">
          <ac:chgData name="Vraj Thakore" userId="808221439db85caf" providerId="LiveId" clId="{9032114B-DF6C-4AAA-A82E-1CDD88E14489}" dt="2023-12-04T13:59:03.982" v="1241" actId="26606"/>
          <ac:spMkLst>
            <pc:docMk/>
            <pc:sldMk cId="3370165985" sldId="261"/>
            <ac:spMk id="1056" creationId="{626F1402-2DEC-4071-84AF-350C7BF00D43}"/>
          </ac:spMkLst>
        </pc:spChg>
        <pc:spChg chg="add">
          <ac:chgData name="Vraj Thakore" userId="808221439db85caf" providerId="LiveId" clId="{9032114B-DF6C-4AAA-A82E-1CDD88E14489}" dt="2023-12-04T13:59:03.982" v="1241" actId="26606"/>
          <ac:spMkLst>
            <pc:docMk/>
            <pc:sldMk cId="3370165985" sldId="261"/>
            <ac:spMk id="1060" creationId="{DA52A394-10F4-4AA5-90E4-634D1E919DBA}"/>
          </ac:spMkLst>
        </pc:spChg>
        <pc:spChg chg="add">
          <ac:chgData name="Vraj Thakore" userId="808221439db85caf" providerId="LiveId" clId="{9032114B-DF6C-4AAA-A82E-1CDD88E14489}" dt="2023-12-04T13:59:03.982" v="1241" actId="26606"/>
          <ac:spMkLst>
            <pc:docMk/>
            <pc:sldMk cId="3370165985" sldId="261"/>
            <ac:spMk id="1062" creationId="{07BDDC51-8BB2-42BE-8EA8-39B3E9AC1EF6}"/>
          </ac:spMkLst>
        </pc:spChg>
        <pc:graphicFrameChg chg="add del mod modGraphic">
          <ac:chgData name="Vraj Thakore" userId="808221439db85caf" providerId="LiveId" clId="{9032114B-DF6C-4AAA-A82E-1CDD88E14489}" dt="2023-12-04T13:57:13.759" v="1213" actId="478"/>
          <ac:graphicFrameMkLst>
            <pc:docMk/>
            <pc:sldMk cId="3370165985" sldId="261"/>
            <ac:graphicFrameMk id="17" creationId="{881D95E7-0A06-623B-F215-84FD23B53E11}"/>
          </ac:graphicFrameMkLst>
        </pc:graphicFrameChg>
        <pc:graphicFrameChg chg="add del mod modGraphic">
          <ac:chgData name="Vraj Thakore" userId="808221439db85caf" providerId="LiveId" clId="{9032114B-DF6C-4AAA-A82E-1CDD88E14489}" dt="2023-12-04T13:58:12.976" v="1225" actId="478"/>
          <ac:graphicFrameMkLst>
            <pc:docMk/>
            <pc:sldMk cId="3370165985" sldId="261"/>
            <ac:graphicFrameMk id="22" creationId="{B6D226F1-C23E-42CF-00F8-75E23E7DFD55}"/>
          </ac:graphicFrameMkLst>
        </pc:graphicFrameChg>
        <pc:picChg chg="add del mod">
          <ac:chgData name="Vraj Thakore" userId="808221439db85caf" providerId="LiveId" clId="{9032114B-DF6C-4AAA-A82E-1CDD88E14489}" dt="2023-12-04T13:54:04.294" v="1194"/>
          <ac:picMkLst>
            <pc:docMk/>
            <pc:sldMk cId="3370165985" sldId="261"/>
            <ac:picMk id="4" creationId="{A6F8621F-BCAC-2360-3DA9-58E699666D35}"/>
          </ac:picMkLst>
        </pc:picChg>
        <pc:picChg chg="add del mod">
          <ac:chgData name="Vraj Thakore" userId="808221439db85caf" providerId="LiveId" clId="{9032114B-DF6C-4AAA-A82E-1CDD88E14489}" dt="2023-12-04T13:54:04.294" v="1194"/>
          <ac:picMkLst>
            <pc:docMk/>
            <pc:sldMk cId="3370165985" sldId="261"/>
            <ac:picMk id="6" creationId="{28C0E4B8-A37A-35AD-D556-F4670FE40F24}"/>
          </ac:picMkLst>
        </pc:picChg>
        <pc:picChg chg="add del mod">
          <ac:chgData name="Vraj Thakore" userId="808221439db85caf" providerId="LiveId" clId="{9032114B-DF6C-4AAA-A82E-1CDD88E14489}" dt="2023-12-04T13:54:04.294" v="1194"/>
          <ac:picMkLst>
            <pc:docMk/>
            <pc:sldMk cId="3370165985" sldId="261"/>
            <ac:picMk id="8" creationId="{F74F1892-2C2E-31C2-975A-2DB4687140C1}"/>
          </ac:picMkLst>
        </pc:picChg>
        <pc:picChg chg="add del mod">
          <ac:chgData name="Vraj Thakore" userId="808221439db85caf" providerId="LiveId" clId="{9032114B-DF6C-4AAA-A82E-1CDD88E14489}" dt="2023-12-04T13:54:04.294" v="1194"/>
          <ac:picMkLst>
            <pc:docMk/>
            <pc:sldMk cId="3370165985" sldId="261"/>
            <ac:picMk id="10" creationId="{824CFB79-DAFC-210C-8D01-65550A064F1B}"/>
          </ac:picMkLst>
        </pc:picChg>
        <pc:picChg chg="add del mod">
          <ac:chgData name="Vraj Thakore" userId="808221439db85caf" providerId="LiveId" clId="{9032114B-DF6C-4AAA-A82E-1CDD88E14489}" dt="2023-12-04T13:54:04.294" v="1194"/>
          <ac:picMkLst>
            <pc:docMk/>
            <pc:sldMk cId="3370165985" sldId="261"/>
            <ac:picMk id="12" creationId="{581CC494-4A54-9D5A-4448-B619CC7EA08B}"/>
          </ac:picMkLst>
        </pc:picChg>
        <pc:picChg chg="add del mod">
          <ac:chgData name="Vraj Thakore" userId="808221439db85caf" providerId="LiveId" clId="{9032114B-DF6C-4AAA-A82E-1CDD88E14489}" dt="2023-12-04T13:54:04.294" v="1194"/>
          <ac:picMkLst>
            <pc:docMk/>
            <pc:sldMk cId="3370165985" sldId="261"/>
            <ac:picMk id="14" creationId="{DC48B9BB-B2E5-8C6D-2D3D-590F1CF5D76D}"/>
          </ac:picMkLst>
        </pc:picChg>
        <pc:picChg chg="add del mod">
          <ac:chgData name="Vraj Thakore" userId="808221439db85caf" providerId="LiveId" clId="{9032114B-DF6C-4AAA-A82E-1CDD88E14489}" dt="2023-12-04T13:54:04.294" v="1194"/>
          <ac:picMkLst>
            <pc:docMk/>
            <pc:sldMk cId="3370165985" sldId="261"/>
            <ac:picMk id="16" creationId="{8EB8E912-437F-FD0E-8733-ACC0B1471820}"/>
          </ac:picMkLst>
        </pc:picChg>
        <pc:picChg chg="add del">
          <ac:chgData name="Vraj Thakore" userId="808221439db85caf" providerId="LiveId" clId="{9032114B-DF6C-4AAA-A82E-1CDD88E14489}" dt="2023-12-04T13:54:35.896" v="1197" actId="22"/>
          <ac:picMkLst>
            <pc:docMk/>
            <pc:sldMk cId="3370165985" sldId="261"/>
            <ac:picMk id="19" creationId="{2D97522E-E3A6-C08D-08DC-C4D3E3DAC653}"/>
          </ac:picMkLst>
        </pc:picChg>
        <pc:picChg chg="add del mod">
          <ac:chgData name="Vraj Thakore" userId="808221439db85caf" providerId="LiveId" clId="{9032114B-DF6C-4AAA-A82E-1CDD88E14489}" dt="2023-12-04T13:54:45.764" v="1203" actId="478"/>
          <ac:picMkLst>
            <pc:docMk/>
            <pc:sldMk cId="3370165985" sldId="261"/>
            <ac:picMk id="21" creationId="{6B64CF51-3E69-EEB8-E2AA-5507FBBFCB28}"/>
          </ac:picMkLst>
        </pc:picChg>
        <pc:picChg chg="add mod">
          <ac:chgData name="Vraj Thakore" userId="808221439db85caf" providerId="LiveId" clId="{9032114B-DF6C-4AAA-A82E-1CDD88E14489}" dt="2023-12-04T13:59:28.390" v="1245" actId="14100"/>
          <ac:picMkLst>
            <pc:docMk/>
            <pc:sldMk cId="3370165985" sldId="261"/>
            <ac:picMk id="24" creationId="{1EE08AE5-E4A8-B2EB-F0AE-280BE2446F2C}"/>
          </ac:picMkLst>
        </pc:picChg>
        <pc:picChg chg="add mod">
          <ac:chgData name="Vraj Thakore" userId="808221439db85caf" providerId="LiveId" clId="{9032114B-DF6C-4AAA-A82E-1CDD88E14489}" dt="2023-12-04T13:59:24.826" v="1244" actId="14100"/>
          <ac:picMkLst>
            <pc:docMk/>
            <pc:sldMk cId="3370165985" sldId="261"/>
            <ac:picMk id="26" creationId="{15106CDF-FA99-0AAB-E5E1-D62A48D580B2}"/>
          </ac:picMkLst>
        </pc:picChg>
        <pc:cxnChg chg="del">
          <ac:chgData name="Vraj Thakore" userId="808221439db85caf" providerId="LiveId" clId="{9032114B-DF6C-4AAA-A82E-1CDD88E14489}" dt="2023-11-27T05:38:05.803" v="227" actId="478"/>
          <ac:cxnSpMkLst>
            <pc:docMk/>
            <pc:sldMk cId="3370165985" sldId="261"/>
            <ac:cxnSpMk id="13" creationId="{C06276E4-5261-3427-B8B0-97BA0B055B18}"/>
          </ac:cxnSpMkLst>
        </pc:cxnChg>
        <pc:cxnChg chg="del">
          <ac:chgData name="Vraj Thakore" userId="808221439db85caf" providerId="LiveId" clId="{9032114B-DF6C-4AAA-A82E-1CDD88E14489}" dt="2023-11-27T05:38:05.803" v="227" actId="478"/>
          <ac:cxnSpMkLst>
            <pc:docMk/>
            <pc:sldMk cId="3370165985" sldId="261"/>
            <ac:cxnSpMk id="14" creationId="{EEB8BFFC-9D3D-9EFB-01AE-08D31C9FA203}"/>
          </ac:cxnSpMkLst>
        </pc:cxnChg>
        <pc:cxnChg chg="del">
          <ac:chgData name="Vraj Thakore" userId="808221439db85caf" providerId="LiveId" clId="{9032114B-DF6C-4AAA-A82E-1CDD88E14489}" dt="2023-11-27T05:38:05.803" v="227" actId="478"/>
          <ac:cxnSpMkLst>
            <pc:docMk/>
            <pc:sldMk cId="3370165985" sldId="261"/>
            <ac:cxnSpMk id="16" creationId="{0EAB1706-FF92-ABF2-9E95-2D1F8B1D5C7E}"/>
          </ac:cxnSpMkLst>
        </pc:cxnChg>
        <pc:cxnChg chg="del">
          <ac:chgData name="Vraj Thakore" userId="808221439db85caf" providerId="LiveId" clId="{9032114B-DF6C-4AAA-A82E-1CDD88E14489}" dt="2023-11-27T05:38:05.803" v="227" actId="478"/>
          <ac:cxnSpMkLst>
            <pc:docMk/>
            <pc:sldMk cId="3370165985" sldId="261"/>
            <ac:cxnSpMk id="17" creationId="{31DC8977-D731-86FD-4405-A72EAD4BDE5C}"/>
          </ac:cxnSpMkLst>
        </pc:cxnChg>
        <pc:cxnChg chg="del">
          <ac:chgData name="Vraj Thakore" userId="808221439db85caf" providerId="LiveId" clId="{9032114B-DF6C-4AAA-A82E-1CDD88E14489}" dt="2023-11-27T05:38:05.803" v="227" actId="478"/>
          <ac:cxnSpMkLst>
            <pc:docMk/>
            <pc:sldMk cId="3370165985" sldId="261"/>
            <ac:cxnSpMk id="18" creationId="{697FE061-8C4A-5753-F7A4-165C111711BA}"/>
          </ac:cxnSpMkLst>
        </pc:cxnChg>
        <pc:cxnChg chg="del">
          <ac:chgData name="Vraj Thakore" userId="808221439db85caf" providerId="LiveId" clId="{9032114B-DF6C-4AAA-A82E-1CDD88E14489}" dt="2023-12-04T13:59:03.982" v="1241" actId="26606"/>
          <ac:cxnSpMkLst>
            <pc:docMk/>
            <pc:sldMk cId="3370165985" sldId="261"/>
            <ac:cxnSpMk id="1035" creationId="{7E1D4427-852B-4B37-8E76-0E9F1810BA2A}"/>
          </ac:cxnSpMkLst>
        </pc:cxnChg>
        <pc:cxnChg chg="del">
          <ac:chgData name="Vraj Thakore" userId="808221439db85caf" providerId="LiveId" clId="{9032114B-DF6C-4AAA-A82E-1CDD88E14489}" dt="2023-12-04T13:59:03.982" v="1241" actId="26606"/>
          <ac:cxnSpMkLst>
            <pc:docMk/>
            <pc:sldMk cId="3370165985" sldId="261"/>
            <ac:cxnSpMk id="1039" creationId="{C9AC0290-4702-4519-B0F4-C2A46880997B}"/>
          </ac:cxnSpMkLst>
        </pc:cxnChg>
        <pc:cxnChg chg="add">
          <ac:chgData name="Vraj Thakore" userId="808221439db85caf" providerId="LiveId" clId="{9032114B-DF6C-4AAA-A82E-1CDD88E14489}" dt="2023-12-04T13:59:03.982" v="1241" actId="26606"/>
          <ac:cxnSpMkLst>
            <pc:docMk/>
            <pc:sldMk cId="3370165985" sldId="261"/>
            <ac:cxnSpMk id="1052" creationId="{514EE78B-AF71-4195-A01B-F1165D9233BF}"/>
          </ac:cxnSpMkLst>
        </pc:cxnChg>
        <pc:cxnChg chg="add">
          <ac:chgData name="Vraj Thakore" userId="808221439db85caf" providerId="LiveId" clId="{9032114B-DF6C-4AAA-A82E-1CDD88E14489}" dt="2023-12-04T13:59:03.982" v="1241" actId="26606"/>
          <ac:cxnSpMkLst>
            <pc:docMk/>
            <pc:sldMk cId="3370165985" sldId="261"/>
            <ac:cxnSpMk id="1058" creationId="{04733B62-1719-4677-A612-CA0AC0AD7482}"/>
          </ac:cxnSpMkLst>
        </pc:cxnChg>
      </pc:sldChg>
      <pc:sldChg chg="addSp modSp add mod">
        <pc:chgData name="Vraj Thakore" userId="808221439db85caf" providerId="LiveId" clId="{9032114B-DF6C-4AAA-A82E-1CDD88E14489}" dt="2023-11-27T06:03:42.623" v="917" actId="1076"/>
        <pc:sldMkLst>
          <pc:docMk/>
          <pc:sldMk cId="4146796154" sldId="262"/>
        </pc:sldMkLst>
        <pc:spChg chg="mod">
          <ac:chgData name="Vraj Thakore" userId="808221439db85caf" providerId="LiveId" clId="{9032114B-DF6C-4AAA-A82E-1CDD88E14489}" dt="2023-11-27T05:50:56.551" v="632" actId="20577"/>
          <ac:spMkLst>
            <pc:docMk/>
            <pc:sldMk cId="4146796154" sldId="262"/>
            <ac:spMk id="2" creationId="{FBDA5168-D55E-D24F-47FF-4B760B564179}"/>
          </ac:spMkLst>
        </pc:spChg>
        <pc:spChg chg="add mod">
          <ac:chgData name="Vraj Thakore" userId="808221439db85caf" providerId="LiveId" clId="{9032114B-DF6C-4AAA-A82E-1CDD88E14489}" dt="2023-11-27T06:03:42.623" v="917" actId="1076"/>
          <ac:spMkLst>
            <pc:docMk/>
            <pc:sldMk cId="4146796154" sldId="262"/>
            <ac:spMk id="3" creationId="{8206E86A-DC1C-FA6C-866F-EB1AD0C65263}"/>
          </ac:spMkLst>
        </pc:spChg>
      </pc:sldChg>
      <pc:sldChg chg="addSp delSp modSp add mod ord setBg">
        <pc:chgData name="Vraj Thakore" userId="808221439db85caf" providerId="LiveId" clId="{9032114B-DF6C-4AAA-A82E-1CDD88E14489}" dt="2023-11-27T06:08:15.436" v="1149"/>
        <pc:sldMkLst>
          <pc:docMk/>
          <pc:sldMk cId="1925901915" sldId="263"/>
        </pc:sldMkLst>
        <pc:spChg chg="del">
          <ac:chgData name="Vraj Thakore" userId="808221439db85caf" providerId="LiveId" clId="{9032114B-DF6C-4AAA-A82E-1CDD88E14489}" dt="2023-11-27T05:48:06.207" v="566" actId="478"/>
          <ac:spMkLst>
            <pc:docMk/>
            <pc:sldMk cId="1925901915" sldId="263"/>
            <ac:spMk id="2" creationId="{A83DB981-AB2D-FECA-EEA9-13301D978D2D}"/>
          </ac:spMkLst>
        </pc:spChg>
        <pc:spChg chg="del">
          <ac:chgData name="Vraj Thakore" userId="808221439db85caf" providerId="LiveId" clId="{9032114B-DF6C-4AAA-A82E-1CDD88E14489}" dt="2023-11-27T05:48:06.207" v="566" actId="478"/>
          <ac:spMkLst>
            <pc:docMk/>
            <pc:sldMk cId="1925901915" sldId="263"/>
            <ac:spMk id="3" creationId="{0FC2E07E-C89C-D14C-D286-33425CFF1BFB}"/>
          </ac:spMkLst>
        </pc:spChg>
        <pc:spChg chg="add del mod">
          <ac:chgData name="Vraj Thakore" userId="808221439db85caf" providerId="LiveId" clId="{9032114B-DF6C-4AAA-A82E-1CDD88E14489}" dt="2023-11-27T05:48:17.568" v="568" actId="478"/>
          <ac:spMkLst>
            <pc:docMk/>
            <pc:sldMk cId="1925901915" sldId="263"/>
            <ac:spMk id="5" creationId="{63B85AB9-A89F-11A1-85E3-7A57C9EEC315}"/>
          </ac:spMkLst>
        </pc:spChg>
        <pc:spChg chg="add">
          <ac:chgData name="Vraj Thakore" userId="808221439db85caf" providerId="LiveId" clId="{9032114B-DF6C-4AAA-A82E-1CDD88E14489}" dt="2023-11-27T05:48:47.904" v="569" actId="26606"/>
          <ac:spMkLst>
            <pc:docMk/>
            <pc:sldMk cId="1925901915" sldId="263"/>
            <ac:spMk id="6" creationId="{52C0B2E1-0268-42EC-ABD3-94F81A05BCBD}"/>
          </ac:spMkLst>
        </pc:spChg>
        <pc:spChg chg="add del mod">
          <ac:chgData name="Vraj Thakore" userId="808221439db85caf" providerId="LiveId" clId="{9032114B-DF6C-4AAA-A82E-1CDD88E14489}" dt="2023-11-27T05:48:15.022" v="567" actId="478"/>
          <ac:spMkLst>
            <pc:docMk/>
            <pc:sldMk cId="1925901915" sldId="263"/>
            <ac:spMk id="7" creationId="{0A800B61-8DA7-504B-3F4D-A170B5138BEA}"/>
          </ac:spMkLst>
        </pc:spChg>
        <pc:spChg chg="add">
          <ac:chgData name="Vraj Thakore" userId="808221439db85caf" providerId="LiveId" clId="{9032114B-DF6C-4AAA-A82E-1CDD88E14489}" dt="2023-11-27T05:48:47.904" v="569" actId="26606"/>
          <ac:spMkLst>
            <pc:docMk/>
            <pc:sldMk cId="1925901915" sldId="263"/>
            <ac:spMk id="8" creationId="{7D2256B4-48EA-40FC-BBC0-AA1EE6E0080C}"/>
          </ac:spMkLst>
        </pc:spChg>
        <pc:spChg chg="add mod">
          <ac:chgData name="Vraj Thakore" userId="808221439db85caf" providerId="LiveId" clId="{9032114B-DF6C-4AAA-A82E-1CDD88E14489}" dt="2023-11-27T05:49:26.868" v="572" actId="2085"/>
          <ac:spMkLst>
            <pc:docMk/>
            <pc:sldMk cId="1925901915" sldId="263"/>
            <ac:spMk id="9" creationId="{4D15497D-E2A4-DF36-50D9-A3143DFA36FD}"/>
          </ac:spMkLst>
        </pc:spChg>
        <pc:spChg chg="add del mod">
          <ac:chgData name="Vraj Thakore" userId="808221439db85caf" providerId="LiveId" clId="{9032114B-DF6C-4AAA-A82E-1CDD88E14489}" dt="2023-11-27T05:49:44.124" v="581"/>
          <ac:spMkLst>
            <pc:docMk/>
            <pc:sldMk cId="1925901915" sldId="263"/>
            <ac:spMk id="11" creationId="{6BDF7AE7-5414-A1D9-C203-7090F7777AC5}"/>
          </ac:spMkLst>
        </pc:spChg>
        <pc:spChg chg="add">
          <ac:chgData name="Vraj Thakore" userId="808221439db85caf" providerId="LiveId" clId="{9032114B-DF6C-4AAA-A82E-1CDD88E14489}" dt="2023-11-27T05:48:47.904" v="569" actId="26606"/>
          <ac:spMkLst>
            <pc:docMk/>
            <pc:sldMk cId="1925901915" sldId="263"/>
            <ac:spMk id="12" creationId="{FBDCECDC-EEE3-4128-AA5E-82A8C08796E8}"/>
          </ac:spMkLst>
        </pc:spChg>
        <pc:spChg chg="add mod">
          <ac:chgData name="Vraj Thakore" userId="808221439db85caf" providerId="LiveId" clId="{9032114B-DF6C-4AAA-A82E-1CDD88E14489}" dt="2023-11-27T05:51:27.854" v="649" actId="1076"/>
          <ac:spMkLst>
            <pc:docMk/>
            <pc:sldMk cId="1925901915" sldId="263"/>
            <ac:spMk id="13" creationId="{C7795948-DDC8-C8DB-6491-0E3317535971}"/>
          </ac:spMkLst>
        </pc:spChg>
        <pc:spChg chg="add">
          <ac:chgData name="Vraj Thakore" userId="808221439db85caf" providerId="LiveId" clId="{9032114B-DF6C-4AAA-A82E-1CDD88E14489}" dt="2023-11-27T05:48:47.904" v="569" actId="26606"/>
          <ac:spMkLst>
            <pc:docMk/>
            <pc:sldMk cId="1925901915" sldId="263"/>
            <ac:spMk id="14" creationId="{4260EDE0-989C-4E16-AF94-F652294D828E}"/>
          </ac:spMkLst>
        </pc:spChg>
        <pc:spChg chg="add">
          <ac:chgData name="Vraj Thakore" userId="808221439db85caf" providerId="LiveId" clId="{9032114B-DF6C-4AAA-A82E-1CDD88E14489}" dt="2023-11-27T05:48:47.904" v="569" actId="26606"/>
          <ac:spMkLst>
            <pc:docMk/>
            <pc:sldMk cId="1925901915" sldId="263"/>
            <ac:spMk id="16" creationId="{1F3985C0-E548-44D2-B30E-F3E42DADE133}"/>
          </ac:spMkLst>
        </pc:spChg>
        <pc:spChg chg="add mod">
          <ac:chgData name="Vraj Thakore" userId="808221439db85caf" providerId="LiveId" clId="{9032114B-DF6C-4AAA-A82E-1CDD88E14489}" dt="2023-11-27T06:03:24.568" v="913" actId="1076"/>
          <ac:spMkLst>
            <pc:docMk/>
            <pc:sldMk cId="1925901915" sldId="263"/>
            <ac:spMk id="24" creationId="{360F67FA-0C95-00B9-3DB6-E2BBC314DD25}"/>
          </ac:spMkLst>
        </pc:spChg>
        <pc:cxnChg chg="add">
          <ac:chgData name="Vraj Thakore" userId="808221439db85caf" providerId="LiveId" clId="{9032114B-DF6C-4AAA-A82E-1CDD88E14489}" dt="2023-11-27T05:48:47.904" v="569" actId="26606"/>
          <ac:cxnSpMkLst>
            <pc:docMk/>
            <pc:sldMk cId="1925901915" sldId="263"/>
            <ac:cxnSpMk id="10" creationId="{3D44BCCA-102D-4A9D-B1E4-2450CAF0B05E}"/>
          </ac:cxnSpMkLst>
        </pc:cxnChg>
        <pc:cxnChg chg="add mod">
          <ac:chgData name="Vraj Thakore" userId="808221439db85caf" providerId="LiveId" clId="{9032114B-DF6C-4AAA-A82E-1CDD88E14489}" dt="2023-11-27T05:52:21.867" v="657" actId="14100"/>
          <ac:cxnSpMkLst>
            <pc:docMk/>
            <pc:sldMk cId="1925901915" sldId="263"/>
            <ac:cxnSpMk id="17" creationId="{3DDC69A8-4725-DA60-F9F3-B3EB20A8E240}"/>
          </ac:cxnSpMkLst>
        </pc:cxnChg>
      </pc:sldChg>
      <pc:sldChg chg="modSp add mod ord">
        <pc:chgData name="Vraj Thakore" userId="808221439db85caf" providerId="LiveId" clId="{9032114B-DF6C-4AAA-A82E-1CDD88E14489}" dt="2023-11-27T06:01:57.161" v="875"/>
        <pc:sldMkLst>
          <pc:docMk/>
          <pc:sldMk cId="2069288484" sldId="264"/>
        </pc:sldMkLst>
        <pc:spChg chg="mod">
          <ac:chgData name="Vraj Thakore" userId="808221439db85caf" providerId="LiveId" clId="{9032114B-DF6C-4AAA-A82E-1CDD88E14489}" dt="2023-11-27T06:00:01.702" v="838" actId="14100"/>
          <ac:spMkLst>
            <pc:docMk/>
            <pc:sldMk cId="2069288484" sldId="264"/>
            <ac:spMk id="13" creationId="{C7795948-DDC8-C8DB-6491-0E3317535971}"/>
          </ac:spMkLst>
        </pc:spChg>
        <pc:spChg chg="mod">
          <ac:chgData name="Vraj Thakore" userId="808221439db85caf" providerId="LiveId" clId="{9032114B-DF6C-4AAA-A82E-1CDD88E14489}" dt="2023-11-27T06:01:53.683" v="873" actId="1076"/>
          <ac:spMkLst>
            <pc:docMk/>
            <pc:sldMk cId="2069288484" sldId="264"/>
            <ac:spMk id="24" creationId="{360F67FA-0C95-00B9-3DB6-E2BBC314DD25}"/>
          </ac:spMkLst>
        </pc:spChg>
      </pc:sldChg>
      <pc:sldChg chg="new del">
        <pc:chgData name="Vraj Thakore" userId="808221439db85caf" providerId="LiveId" clId="{9032114B-DF6C-4AAA-A82E-1CDD88E14489}" dt="2023-11-27T05:59:33.631" v="800" actId="47"/>
        <pc:sldMkLst>
          <pc:docMk/>
          <pc:sldMk cId="2477423188" sldId="264"/>
        </pc:sldMkLst>
      </pc:sldChg>
      <pc:sldChg chg="modSp add mod ord">
        <pc:chgData name="Vraj Thakore" userId="808221439db85caf" providerId="LiveId" clId="{9032114B-DF6C-4AAA-A82E-1CDD88E14489}" dt="2023-12-04T14:13:19.195" v="1644" actId="20577"/>
        <pc:sldMkLst>
          <pc:docMk/>
          <pc:sldMk cId="2968049392" sldId="265"/>
        </pc:sldMkLst>
        <pc:spChg chg="mod">
          <ac:chgData name="Vraj Thakore" userId="808221439db85caf" providerId="LiveId" clId="{9032114B-DF6C-4AAA-A82E-1CDD88E14489}" dt="2023-11-27T06:02:15.237" v="886" actId="20577"/>
          <ac:spMkLst>
            <pc:docMk/>
            <pc:sldMk cId="2968049392" sldId="265"/>
            <ac:spMk id="13" creationId="{C7795948-DDC8-C8DB-6491-0E3317535971}"/>
          </ac:spMkLst>
        </pc:spChg>
        <pc:spChg chg="mod">
          <ac:chgData name="Vraj Thakore" userId="808221439db85caf" providerId="LiveId" clId="{9032114B-DF6C-4AAA-A82E-1CDD88E14489}" dt="2023-12-04T14:13:19.195" v="1644" actId="20577"/>
          <ac:spMkLst>
            <pc:docMk/>
            <pc:sldMk cId="2968049392" sldId="265"/>
            <ac:spMk id="24" creationId="{360F67FA-0C95-00B9-3DB6-E2BBC314DD25}"/>
          </ac:spMkLst>
        </pc:spChg>
      </pc:sldChg>
      <pc:sldChg chg="modSp add mod ord">
        <pc:chgData name="Vraj Thakore" userId="808221439db85caf" providerId="LiveId" clId="{9032114B-DF6C-4AAA-A82E-1CDD88E14489}" dt="2023-12-04T14:09:50.801" v="1633" actId="20577"/>
        <pc:sldMkLst>
          <pc:docMk/>
          <pc:sldMk cId="1765930413" sldId="266"/>
        </pc:sldMkLst>
        <pc:spChg chg="mod">
          <ac:chgData name="Vraj Thakore" userId="808221439db85caf" providerId="LiveId" clId="{9032114B-DF6C-4AAA-A82E-1CDD88E14489}" dt="2023-11-27T06:04:04.845" v="932" actId="20577"/>
          <ac:spMkLst>
            <pc:docMk/>
            <pc:sldMk cId="1765930413" sldId="266"/>
            <ac:spMk id="2" creationId="{A83DB981-AB2D-FECA-EEA9-13301D978D2D}"/>
          </ac:spMkLst>
        </pc:spChg>
        <pc:spChg chg="mod">
          <ac:chgData name="Vraj Thakore" userId="808221439db85caf" providerId="LiveId" clId="{9032114B-DF6C-4AAA-A82E-1CDD88E14489}" dt="2023-12-04T14:09:50.801" v="1633" actId="20577"/>
          <ac:spMkLst>
            <pc:docMk/>
            <pc:sldMk cId="1765930413" sldId="266"/>
            <ac:spMk id="3" creationId="{0FC2E07E-C89C-D14C-D286-33425CFF1BFB}"/>
          </ac:spMkLst>
        </pc:spChg>
      </pc:sldChg>
      <pc:sldChg chg="addSp delSp modSp new mod setBg setClrOvrMap">
        <pc:chgData name="Vraj Thakore" userId="808221439db85caf" providerId="LiveId" clId="{9032114B-DF6C-4AAA-A82E-1CDD88E14489}" dt="2023-11-27T06:07:55.740" v="1147" actId="113"/>
        <pc:sldMkLst>
          <pc:docMk/>
          <pc:sldMk cId="723875746" sldId="267"/>
        </pc:sldMkLst>
        <pc:spChg chg="mod">
          <ac:chgData name="Vraj Thakore" userId="808221439db85caf" providerId="LiveId" clId="{9032114B-DF6C-4AAA-A82E-1CDD88E14489}" dt="2023-11-27T06:07:55.740" v="1147" actId="113"/>
          <ac:spMkLst>
            <pc:docMk/>
            <pc:sldMk cId="723875746" sldId="267"/>
            <ac:spMk id="2" creationId="{8B97978C-8347-7FD8-0114-5244496D3F5C}"/>
          </ac:spMkLst>
        </pc:spChg>
        <pc:spChg chg="add del">
          <ac:chgData name="Vraj Thakore" userId="808221439db85caf" providerId="LiveId" clId="{9032114B-DF6C-4AAA-A82E-1CDD88E14489}" dt="2023-11-27T06:06:34.941" v="1097" actId="26606"/>
          <ac:spMkLst>
            <pc:docMk/>
            <pc:sldMk cId="723875746" sldId="267"/>
            <ac:spMk id="3" creationId="{D4A27DD8-0B0F-5681-EF4D-3C64700E3119}"/>
          </ac:spMkLst>
        </pc:spChg>
        <pc:spChg chg="add del">
          <ac:chgData name="Vraj Thakore" userId="808221439db85caf" providerId="LiveId" clId="{9032114B-DF6C-4AAA-A82E-1CDD88E14489}" dt="2023-11-27T06:06:34.929" v="1096" actId="26606"/>
          <ac:spMkLst>
            <pc:docMk/>
            <pc:sldMk cId="723875746" sldId="267"/>
            <ac:spMk id="8" creationId="{52C0B2E1-0268-42EC-ABD3-94F81A05BCBD}"/>
          </ac:spMkLst>
        </pc:spChg>
        <pc:spChg chg="add">
          <ac:chgData name="Vraj Thakore" userId="808221439db85caf" providerId="LiveId" clId="{9032114B-DF6C-4AAA-A82E-1CDD88E14489}" dt="2023-11-27T06:06:34.941" v="1097" actId="26606"/>
          <ac:spMkLst>
            <pc:docMk/>
            <pc:sldMk cId="723875746" sldId="267"/>
            <ac:spMk id="9" creationId="{25C8D2C1-DA83-420D-9635-D52CE066B5DA}"/>
          </ac:spMkLst>
        </pc:spChg>
        <pc:spChg chg="add del">
          <ac:chgData name="Vraj Thakore" userId="808221439db85caf" providerId="LiveId" clId="{9032114B-DF6C-4AAA-A82E-1CDD88E14489}" dt="2023-11-27T06:06:34.929" v="1096" actId="26606"/>
          <ac:spMkLst>
            <pc:docMk/>
            <pc:sldMk cId="723875746" sldId="267"/>
            <ac:spMk id="10" creationId="{7D2256B4-48EA-40FC-BBC0-AA1EE6E0080C}"/>
          </ac:spMkLst>
        </pc:spChg>
        <pc:spChg chg="add">
          <ac:chgData name="Vraj Thakore" userId="808221439db85caf" providerId="LiveId" clId="{9032114B-DF6C-4AAA-A82E-1CDD88E14489}" dt="2023-11-27T06:06:34.941" v="1097" actId="26606"/>
          <ac:spMkLst>
            <pc:docMk/>
            <pc:sldMk cId="723875746" sldId="267"/>
            <ac:spMk id="11" creationId="{434F74C9-6A0B-409E-AD1C-45B58BE91BB8}"/>
          </ac:spMkLst>
        </pc:spChg>
        <pc:spChg chg="add del">
          <ac:chgData name="Vraj Thakore" userId="808221439db85caf" providerId="LiveId" clId="{9032114B-DF6C-4AAA-A82E-1CDD88E14489}" dt="2023-11-27T06:06:34.929" v="1096" actId="26606"/>
          <ac:spMkLst>
            <pc:docMk/>
            <pc:sldMk cId="723875746" sldId="267"/>
            <ac:spMk id="14" creationId="{FBDCECDC-EEE3-4128-AA5E-82A8C08796E8}"/>
          </ac:spMkLst>
        </pc:spChg>
        <pc:spChg chg="add del">
          <ac:chgData name="Vraj Thakore" userId="808221439db85caf" providerId="LiveId" clId="{9032114B-DF6C-4AAA-A82E-1CDD88E14489}" dt="2023-11-27T06:06:34.929" v="1096" actId="26606"/>
          <ac:spMkLst>
            <pc:docMk/>
            <pc:sldMk cId="723875746" sldId="267"/>
            <ac:spMk id="16" creationId="{4260EDE0-989C-4E16-AF94-F652294D828E}"/>
          </ac:spMkLst>
        </pc:spChg>
        <pc:spChg chg="add">
          <ac:chgData name="Vraj Thakore" userId="808221439db85caf" providerId="LiveId" clId="{9032114B-DF6C-4AAA-A82E-1CDD88E14489}" dt="2023-11-27T06:06:34.941" v="1097" actId="26606"/>
          <ac:spMkLst>
            <pc:docMk/>
            <pc:sldMk cId="723875746" sldId="267"/>
            <ac:spMk id="17" creationId="{B9E780F8-2452-4595-A281-E594BA83DB0D}"/>
          </ac:spMkLst>
        </pc:spChg>
        <pc:spChg chg="add del">
          <ac:chgData name="Vraj Thakore" userId="808221439db85caf" providerId="LiveId" clId="{9032114B-DF6C-4AAA-A82E-1CDD88E14489}" dt="2023-11-27T06:06:34.929" v="1096" actId="26606"/>
          <ac:spMkLst>
            <pc:docMk/>
            <pc:sldMk cId="723875746" sldId="267"/>
            <ac:spMk id="18" creationId="{1F3985C0-E548-44D2-B30E-F3E42DADE133}"/>
          </ac:spMkLst>
        </pc:spChg>
        <pc:spChg chg="add">
          <ac:chgData name="Vraj Thakore" userId="808221439db85caf" providerId="LiveId" clId="{9032114B-DF6C-4AAA-A82E-1CDD88E14489}" dt="2023-11-27T06:06:34.941" v="1097" actId="26606"/>
          <ac:spMkLst>
            <pc:docMk/>
            <pc:sldMk cId="723875746" sldId="267"/>
            <ac:spMk id="19" creationId="{A917F44A-7774-4C79-BEDC-0CC73C8C0E04}"/>
          </ac:spMkLst>
        </pc:spChg>
        <pc:picChg chg="add mod">
          <ac:chgData name="Vraj Thakore" userId="808221439db85caf" providerId="LiveId" clId="{9032114B-DF6C-4AAA-A82E-1CDD88E14489}" dt="2023-11-27T06:07:17.713" v="1121" actId="571"/>
          <ac:picMkLst>
            <pc:docMk/>
            <pc:sldMk cId="723875746" sldId="267"/>
            <ac:picMk id="4" creationId="{FE998BCB-4C6A-CEB9-F9FB-1D0D6D209035}"/>
          </ac:picMkLst>
        </pc:picChg>
        <pc:picChg chg="add del mod">
          <ac:chgData name="Vraj Thakore" userId="808221439db85caf" providerId="LiveId" clId="{9032114B-DF6C-4AAA-A82E-1CDD88E14489}" dt="2023-11-27T06:07:44.352" v="1145" actId="1076"/>
          <ac:picMkLst>
            <pc:docMk/>
            <pc:sldMk cId="723875746" sldId="267"/>
            <ac:picMk id="5" creationId="{3E25403D-62A0-BE2F-3B5D-2659298472E8}"/>
          </ac:picMkLst>
        </pc:picChg>
        <pc:cxnChg chg="add del">
          <ac:chgData name="Vraj Thakore" userId="808221439db85caf" providerId="LiveId" clId="{9032114B-DF6C-4AAA-A82E-1CDD88E14489}" dt="2023-11-27T06:06:34.929" v="1096" actId="26606"/>
          <ac:cxnSpMkLst>
            <pc:docMk/>
            <pc:sldMk cId="723875746" sldId="267"/>
            <ac:cxnSpMk id="12" creationId="{3D44BCCA-102D-4A9D-B1E4-2450CAF0B05E}"/>
          </ac:cxnSpMkLst>
        </pc:cxnChg>
        <pc:cxnChg chg="add">
          <ac:chgData name="Vraj Thakore" userId="808221439db85caf" providerId="LiveId" clId="{9032114B-DF6C-4AAA-A82E-1CDD88E14489}" dt="2023-11-27T06:06:34.941" v="1097" actId="26606"/>
          <ac:cxnSpMkLst>
            <pc:docMk/>
            <pc:sldMk cId="723875746" sldId="267"/>
            <ac:cxnSpMk id="13" creationId="{F5486A9D-1265-4B57-91E6-68E666B978BC}"/>
          </ac:cxnSpMkLst>
        </pc:cxnChg>
        <pc:cxnChg chg="add">
          <ac:chgData name="Vraj Thakore" userId="808221439db85caf" providerId="LiveId" clId="{9032114B-DF6C-4AAA-A82E-1CDD88E14489}" dt="2023-11-27T06:06:34.941" v="1097" actId="26606"/>
          <ac:cxnSpMkLst>
            <pc:docMk/>
            <pc:sldMk cId="723875746" sldId="267"/>
            <ac:cxnSpMk id="15" creationId="{E6E50488-8E5E-4E36-9763-092234CAED4A}"/>
          </ac:cxnSpMkLst>
        </pc:cxnChg>
      </pc:sldChg>
      <pc:sldChg chg="addSp delSp modSp add del mod">
        <pc:chgData name="Vraj Thakore" userId="808221439db85caf" providerId="LiveId" clId="{9032114B-DF6C-4AAA-A82E-1CDD88E14489}" dt="2023-12-04T14:10:22.523" v="1634" actId="47"/>
        <pc:sldMkLst>
          <pc:docMk/>
          <pc:sldMk cId="2732133310" sldId="268"/>
        </pc:sldMkLst>
        <pc:spChg chg="add mod">
          <ac:chgData name="Vraj Thakore" userId="808221439db85caf" providerId="LiveId" clId="{9032114B-DF6C-4AAA-A82E-1CDD88E14489}" dt="2023-12-04T14:05:21.625" v="1341" actId="1076"/>
          <ac:spMkLst>
            <pc:docMk/>
            <pc:sldMk cId="2732133310" sldId="268"/>
            <ac:spMk id="7" creationId="{3D18E402-9118-5DBE-F8D4-90B060D7EC25}"/>
          </ac:spMkLst>
        </pc:spChg>
        <pc:spChg chg="add mod">
          <ac:chgData name="Vraj Thakore" userId="808221439db85caf" providerId="LiveId" clId="{9032114B-DF6C-4AAA-A82E-1CDD88E14489}" dt="2023-12-04T14:06:12.534" v="1359" actId="1076"/>
          <ac:spMkLst>
            <pc:docMk/>
            <pc:sldMk cId="2732133310" sldId="268"/>
            <ac:spMk id="8" creationId="{04C73C3E-C3C9-7BC1-E368-648292273B45}"/>
          </ac:spMkLst>
        </pc:spChg>
        <pc:picChg chg="add mod">
          <ac:chgData name="Vraj Thakore" userId="808221439db85caf" providerId="LiveId" clId="{9032114B-DF6C-4AAA-A82E-1CDD88E14489}" dt="2023-12-04T14:06:08.032" v="1358" actId="1076"/>
          <ac:picMkLst>
            <pc:docMk/>
            <pc:sldMk cId="2732133310" sldId="268"/>
            <ac:picMk id="4" creationId="{E2D1B2DD-5876-97EF-2726-61179E60FD5A}"/>
          </ac:picMkLst>
        </pc:picChg>
        <pc:picChg chg="add mod">
          <ac:chgData name="Vraj Thakore" userId="808221439db85caf" providerId="LiveId" clId="{9032114B-DF6C-4AAA-A82E-1CDD88E14489}" dt="2023-12-04T14:00:41.231" v="1263" actId="1076"/>
          <ac:picMkLst>
            <pc:docMk/>
            <pc:sldMk cId="2732133310" sldId="268"/>
            <ac:picMk id="6" creationId="{6497F007-456D-259E-5303-A7357DCFB4ED}"/>
          </ac:picMkLst>
        </pc:picChg>
        <pc:picChg chg="del">
          <ac:chgData name="Vraj Thakore" userId="808221439db85caf" providerId="LiveId" clId="{9032114B-DF6C-4AAA-A82E-1CDD88E14489}" dt="2023-12-04T14:00:21.030" v="1255" actId="478"/>
          <ac:picMkLst>
            <pc:docMk/>
            <pc:sldMk cId="2732133310" sldId="268"/>
            <ac:picMk id="24" creationId="{1EE08AE5-E4A8-B2EB-F0AE-280BE2446F2C}"/>
          </ac:picMkLst>
        </pc:picChg>
        <pc:picChg chg="del">
          <ac:chgData name="Vraj Thakore" userId="808221439db85caf" providerId="LiveId" clId="{9032114B-DF6C-4AAA-A82E-1CDD88E14489}" dt="2023-12-04T14:00:25.965" v="1257" actId="478"/>
          <ac:picMkLst>
            <pc:docMk/>
            <pc:sldMk cId="2732133310" sldId="268"/>
            <ac:picMk id="26" creationId="{15106CDF-FA99-0AAB-E5E1-D62A48D580B2}"/>
          </ac:picMkLst>
        </pc:picChg>
      </pc:sldChg>
      <pc:sldChg chg="addSp delSp modSp add del mod">
        <pc:chgData name="Vraj Thakore" userId="808221439db85caf" providerId="LiveId" clId="{9032114B-DF6C-4AAA-A82E-1CDD88E14489}" dt="2023-12-04T14:10:22.523" v="1634" actId="47"/>
        <pc:sldMkLst>
          <pc:docMk/>
          <pc:sldMk cId="1146168943" sldId="269"/>
        </pc:sldMkLst>
        <pc:spChg chg="add mod">
          <ac:chgData name="Vraj Thakore" userId="808221439db85caf" providerId="LiveId" clId="{9032114B-DF6C-4AAA-A82E-1CDD88E14489}" dt="2023-12-04T14:06:58.203" v="1415" actId="14100"/>
          <ac:spMkLst>
            <pc:docMk/>
            <pc:sldMk cId="1146168943" sldId="269"/>
            <ac:spMk id="9" creationId="{9CA2BD58-7A8D-2085-DD95-300C3F86BB9F}"/>
          </ac:spMkLst>
        </pc:spChg>
        <pc:spChg chg="add mod">
          <ac:chgData name="Vraj Thakore" userId="808221439db85caf" providerId="LiveId" clId="{9032114B-DF6C-4AAA-A82E-1CDD88E14489}" dt="2023-12-04T14:06:45.698" v="1381" actId="1076"/>
          <ac:spMkLst>
            <pc:docMk/>
            <pc:sldMk cId="1146168943" sldId="269"/>
            <ac:spMk id="10" creationId="{C39CBCB3-7B3A-DF37-5370-3BC2D0F2E777}"/>
          </ac:spMkLst>
        </pc:spChg>
        <pc:picChg chg="del">
          <ac:chgData name="Vraj Thakore" userId="808221439db85caf" providerId="LiveId" clId="{9032114B-DF6C-4AAA-A82E-1CDD88E14489}" dt="2023-12-04T14:00:50.316" v="1265" actId="478"/>
          <ac:picMkLst>
            <pc:docMk/>
            <pc:sldMk cId="1146168943" sldId="269"/>
            <ac:picMk id="4" creationId="{E2D1B2DD-5876-97EF-2726-61179E60FD5A}"/>
          </ac:picMkLst>
        </pc:picChg>
        <pc:picChg chg="add mod">
          <ac:chgData name="Vraj Thakore" userId="808221439db85caf" providerId="LiveId" clId="{9032114B-DF6C-4AAA-A82E-1CDD88E14489}" dt="2023-12-04T14:01:13.141" v="1272" actId="1076"/>
          <ac:picMkLst>
            <pc:docMk/>
            <pc:sldMk cId="1146168943" sldId="269"/>
            <ac:picMk id="5" creationId="{E9F39C4C-C421-E789-2D67-CF96F9A26798}"/>
          </ac:picMkLst>
        </pc:picChg>
        <pc:picChg chg="del">
          <ac:chgData name="Vraj Thakore" userId="808221439db85caf" providerId="LiveId" clId="{9032114B-DF6C-4AAA-A82E-1CDD88E14489}" dt="2023-12-04T14:00:51.469" v="1266" actId="478"/>
          <ac:picMkLst>
            <pc:docMk/>
            <pc:sldMk cId="1146168943" sldId="269"/>
            <ac:picMk id="6" creationId="{6497F007-456D-259E-5303-A7357DCFB4ED}"/>
          </ac:picMkLst>
        </pc:picChg>
        <pc:picChg chg="add mod">
          <ac:chgData name="Vraj Thakore" userId="808221439db85caf" providerId="LiveId" clId="{9032114B-DF6C-4AAA-A82E-1CDD88E14489}" dt="2023-12-04T14:01:30.333" v="1278" actId="1076"/>
          <ac:picMkLst>
            <pc:docMk/>
            <pc:sldMk cId="1146168943" sldId="269"/>
            <ac:picMk id="8" creationId="{993390CD-00D4-3F99-D8BC-685A0EB44E73}"/>
          </ac:picMkLst>
        </pc:picChg>
      </pc:sldChg>
      <pc:sldChg chg="addSp delSp modSp add del mod">
        <pc:chgData name="Vraj Thakore" userId="808221439db85caf" providerId="LiveId" clId="{9032114B-DF6C-4AAA-A82E-1CDD88E14489}" dt="2023-12-04T14:10:22.523" v="1634" actId="47"/>
        <pc:sldMkLst>
          <pc:docMk/>
          <pc:sldMk cId="2615126781" sldId="270"/>
        </pc:sldMkLst>
        <pc:spChg chg="add del mod">
          <ac:chgData name="Vraj Thakore" userId="808221439db85caf" providerId="LiveId" clId="{9032114B-DF6C-4AAA-A82E-1CDD88E14489}" dt="2023-12-04T14:07:10.839" v="1419" actId="478"/>
          <ac:spMkLst>
            <pc:docMk/>
            <pc:sldMk cId="2615126781" sldId="270"/>
            <ac:spMk id="6" creationId="{0460C185-090C-1051-CD53-2E1A4C09E535}"/>
          </ac:spMkLst>
        </pc:spChg>
        <pc:spChg chg="add del mod">
          <ac:chgData name="Vraj Thakore" userId="808221439db85caf" providerId="LiveId" clId="{9032114B-DF6C-4AAA-A82E-1CDD88E14489}" dt="2023-12-04T14:07:26.211" v="1430" actId="20577"/>
          <ac:spMkLst>
            <pc:docMk/>
            <pc:sldMk cId="2615126781" sldId="270"/>
            <ac:spMk id="7" creationId="{C16C6F92-EEE4-7426-31F0-CB7F03B66B73}"/>
          </ac:spMkLst>
        </pc:spChg>
        <pc:spChg chg="del">
          <ac:chgData name="Vraj Thakore" userId="808221439db85caf" providerId="LiveId" clId="{9032114B-DF6C-4AAA-A82E-1CDD88E14489}" dt="2023-12-04T14:01:43.782" v="1281" actId="26606"/>
          <ac:spMkLst>
            <pc:docMk/>
            <pc:sldMk cId="2615126781" sldId="270"/>
            <ac:spMk id="1048" creationId="{BB2B8762-61F0-4F1B-9364-D633EE9D6AF5}"/>
          </ac:spMkLst>
        </pc:spChg>
        <pc:spChg chg="del">
          <ac:chgData name="Vraj Thakore" userId="808221439db85caf" providerId="LiveId" clId="{9032114B-DF6C-4AAA-A82E-1CDD88E14489}" dt="2023-12-04T14:01:43.782" v="1281" actId="26606"/>
          <ac:spMkLst>
            <pc:docMk/>
            <pc:sldMk cId="2615126781" sldId="270"/>
            <ac:spMk id="1050" creationId="{E97675C8-1328-460C-9EBF-6B446B67EAD3}"/>
          </ac:spMkLst>
        </pc:spChg>
        <pc:spChg chg="del">
          <ac:chgData name="Vraj Thakore" userId="808221439db85caf" providerId="LiveId" clId="{9032114B-DF6C-4AAA-A82E-1CDD88E14489}" dt="2023-12-04T14:01:43.782" v="1281" actId="26606"/>
          <ac:spMkLst>
            <pc:docMk/>
            <pc:sldMk cId="2615126781" sldId="270"/>
            <ac:spMk id="1054" creationId="{C6417104-D4C1-4710-9982-2154A7F48492}"/>
          </ac:spMkLst>
        </pc:spChg>
        <pc:spChg chg="del">
          <ac:chgData name="Vraj Thakore" userId="808221439db85caf" providerId="LiveId" clId="{9032114B-DF6C-4AAA-A82E-1CDD88E14489}" dt="2023-12-04T14:01:43.782" v="1281" actId="26606"/>
          <ac:spMkLst>
            <pc:docMk/>
            <pc:sldMk cId="2615126781" sldId="270"/>
            <ac:spMk id="1056" creationId="{626F1402-2DEC-4071-84AF-350C7BF00D43}"/>
          </ac:spMkLst>
        </pc:spChg>
        <pc:spChg chg="del">
          <ac:chgData name="Vraj Thakore" userId="808221439db85caf" providerId="LiveId" clId="{9032114B-DF6C-4AAA-A82E-1CDD88E14489}" dt="2023-12-04T14:01:43.782" v="1281" actId="26606"/>
          <ac:spMkLst>
            <pc:docMk/>
            <pc:sldMk cId="2615126781" sldId="270"/>
            <ac:spMk id="1060" creationId="{DA52A394-10F4-4AA5-90E4-634D1E919DBA}"/>
          </ac:spMkLst>
        </pc:spChg>
        <pc:spChg chg="del">
          <ac:chgData name="Vraj Thakore" userId="808221439db85caf" providerId="LiveId" clId="{9032114B-DF6C-4AAA-A82E-1CDD88E14489}" dt="2023-12-04T14:01:43.782" v="1281" actId="26606"/>
          <ac:spMkLst>
            <pc:docMk/>
            <pc:sldMk cId="2615126781" sldId="270"/>
            <ac:spMk id="1062" creationId="{07BDDC51-8BB2-42BE-8EA8-39B3E9AC1EF6}"/>
          </ac:spMkLst>
        </pc:spChg>
        <pc:spChg chg="add">
          <ac:chgData name="Vraj Thakore" userId="808221439db85caf" providerId="LiveId" clId="{9032114B-DF6C-4AAA-A82E-1CDD88E14489}" dt="2023-12-04T14:01:43.782" v="1281" actId="26606"/>
          <ac:spMkLst>
            <pc:docMk/>
            <pc:sldMk cId="2615126781" sldId="270"/>
            <ac:spMk id="1067" creationId="{4E4490D0-3672-446A-AC12-B4830333BDDD}"/>
          </ac:spMkLst>
        </pc:spChg>
        <pc:spChg chg="add">
          <ac:chgData name="Vraj Thakore" userId="808221439db85caf" providerId="LiveId" clId="{9032114B-DF6C-4AAA-A82E-1CDD88E14489}" dt="2023-12-04T14:01:43.782" v="1281" actId="26606"/>
          <ac:spMkLst>
            <pc:docMk/>
            <pc:sldMk cId="2615126781" sldId="270"/>
            <ac:spMk id="1069" creationId="{39CB82C2-DF65-4EC1-8280-F201D50F570B}"/>
          </ac:spMkLst>
        </pc:spChg>
        <pc:spChg chg="add">
          <ac:chgData name="Vraj Thakore" userId="808221439db85caf" providerId="LiveId" clId="{9032114B-DF6C-4AAA-A82E-1CDD88E14489}" dt="2023-12-04T14:01:43.782" v="1281" actId="26606"/>
          <ac:spMkLst>
            <pc:docMk/>
            <pc:sldMk cId="2615126781" sldId="270"/>
            <ac:spMk id="1073" creationId="{C4AAA502-5435-489E-9538-3A40E6C71461}"/>
          </ac:spMkLst>
        </pc:spChg>
        <pc:spChg chg="add">
          <ac:chgData name="Vraj Thakore" userId="808221439db85caf" providerId="LiveId" clId="{9032114B-DF6C-4AAA-A82E-1CDD88E14489}" dt="2023-12-04T14:01:43.782" v="1281" actId="26606"/>
          <ac:spMkLst>
            <pc:docMk/>
            <pc:sldMk cId="2615126781" sldId="270"/>
            <ac:spMk id="1077" creationId="{DE42378B-2E28-4810-8421-7A473A40E376}"/>
          </ac:spMkLst>
        </pc:spChg>
        <pc:spChg chg="add">
          <ac:chgData name="Vraj Thakore" userId="808221439db85caf" providerId="LiveId" clId="{9032114B-DF6C-4AAA-A82E-1CDD88E14489}" dt="2023-12-04T14:01:43.782" v="1281" actId="26606"/>
          <ac:spMkLst>
            <pc:docMk/>
            <pc:sldMk cId="2615126781" sldId="270"/>
            <ac:spMk id="1079" creationId="{0D91DD17-237F-4811-BC0E-128EB1BD7CFE}"/>
          </ac:spMkLst>
        </pc:spChg>
        <pc:picChg chg="add mod">
          <ac:chgData name="Vraj Thakore" userId="808221439db85caf" providerId="LiveId" clId="{9032114B-DF6C-4AAA-A82E-1CDD88E14489}" dt="2023-12-04T14:02:03.402" v="1291" actId="1076"/>
          <ac:picMkLst>
            <pc:docMk/>
            <pc:sldMk cId="2615126781" sldId="270"/>
            <ac:picMk id="4" creationId="{7FDE9115-5427-9EC6-DCE6-D0E67D882572}"/>
          </ac:picMkLst>
        </pc:picChg>
        <pc:picChg chg="del mod">
          <ac:chgData name="Vraj Thakore" userId="808221439db85caf" providerId="LiveId" clId="{9032114B-DF6C-4AAA-A82E-1CDD88E14489}" dt="2023-12-04T14:01:50.236" v="1286" actId="478"/>
          <ac:picMkLst>
            <pc:docMk/>
            <pc:sldMk cId="2615126781" sldId="270"/>
            <ac:picMk id="5" creationId="{E9F39C4C-C421-E789-2D67-CF96F9A26798}"/>
          </ac:picMkLst>
        </pc:picChg>
        <pc:picChg chg="del">
          <ac:chgData name="Vraj Thakore" userId="808221439db85caf" providerId="LiveId" clId="{9032114B-DF6C-4AAA-A82E-1CDD88E14489}" dt="2023-12-04T14:01:38.393" v="1280" actId="478"/>
          <ac:picMkLst>
            <pc:docMk/>
            <pc:sldMk cId="2615126781" sldId="270"/>
            <ac:picMk id="8" creationId="{993390CD-00D4-3F99-D8BC-685A0EB44E73}"/>
          </ac:picMkLst>
        </pc:picChg>
        <pc:cxnChg chg="del">
          <ac:chgData name="Vraj Thakore" userId="808221439db85caf" providerId="LiveId" clId="{9032114B-DF6C-4AAA-A82E-1CDD88E14489}" dt="2023-12-04T14:01:43.782" v="1281" actId="26606"/>
          <ac:cxnSpMkLst>
            <pc:docMk/>
            <pc:sldMk cId="2615126781" sldId="270"/>
            <ac:cxnSpMk id="1052" creationId="{514EE78B-AF71-4195-A01B-F1165D9233BF}"/>
          </ac:cxnSpMkLst>
        </pc:cxnChg>
        <pc:cxnChg chg="del">
          <ac:chgData name="Vraj Thakore" userId="808221439db85caf" providerId="LiveId" clId="{9032114B-DF6C-4AAA-A82E-1CDD88E14489}" dt="2023-12-04T14:01:43.782" v="1281" actId="26606"/>
          <ac:cxnSpMkLst>
            <pc:docMk/>
            <pc:sldMk cId="2615126781" sldId="270"/>
            <ac:cxnSpMk id="1058" creationId="{04733B62-1719-4677-A612-CA0AC0AD7482}"/>
          </ac:cxnSpMkLst>
        </pc:cxnChg>
        <pc:cxnChg chg="add">
          <ac:chgData name="Vraj Thakore" userId="808221439db85caf" providerId="LiveId" clId="{9032114B-DF6C-4AAA-A82E-1CDD88E14489}" dt="2023-12-04T14:01:43.782" v="1281" actId="26606"/>
          <ac:cxnSpMkLst>
            <pc:docMk/>
            <pc:sldMk cId="2615126781" sldId="270"/>
            <ac:cxnSpMk id="1071" creationId="{7E1D4427-852B-4B37-8E76-0E9F1810BA2A}"/>
          </ac:cxnSpMkLst>
        </pc:cxnChg>
        <pc:cxnChg chg="add">
          <ac:chgData name="Vraj Thakore" userId="808221439db85caf" providerId="LiveId" clId="{9032114B-DF6C-4AAA-A82E-1CDD88E14489}" dt="2023-12-04T14:01:43.782" v="1281" actId="26606"/>
          <ac:cxnSpMkLst>
            <pc:docMk/>
            <pc:sldMk cId="2615126781" sldId="270"/>
            <ac:cxnSpMk id="1075" creationId="{C9AC0290-4702-4519-B0F4-C2A4688099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8D07-E5FA-4AD7-9C53-AFD74E19AB3E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3D-EAF2-44A6-BCDA-8D805BFF0A9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08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8D07-E5FA-4AD7-9C53-AFD74E19AB3E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3D-EAF2-44A6-BCDA-8D805BFF0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0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8D07-E5FA-4AD7-9C53-AFD74E19AB3E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3D-EAF2-44A6-BCDA-8D805BFF0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5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8D07-E5FA-4AD7-9C53-AFD74E19AB3E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3D-EAF2-44A6-BCDA-8D805BFF0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2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8D07-E5FA-4AD7-9C53-AFD74E19AB3E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3D-EAF2-44A6-BCDA-8D805BFF0A9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6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8D07-E5FA-4AD7-9C53-AFD74E19AB3E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3D-EAF2-44A6-BCDA-8D805BFF0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3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8D07-E5FA-4AD7-9C53-AFD74E19AB3E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3D-EAF2-44A6-BCDA-8D805BFF0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7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8D07-E5FA-4AD7-9C53-AFD74E19AB3E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3D-EAF2-44A6-BCDA-8D805BFF0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92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8D07-E5FA-4AD7-9C53-AFD74E19AB3E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3D-EAF2-44A6-BCDA-8D805BFF0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97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BD18D07-E5FA-4AD7-9C53-AFD74E19AB3E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B9A3D-EAF2-44A6-BCDA-8D805BFF0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50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18D07-E5FA-4AD7-9C53-AFD74E19AB3E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A3D-EAF2-44A6-BCDA-8D805BFF0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0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D18D07-E5FA-4AD7-9C53-AFD74E19AB3E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8B9A3D-EAF2-44A6-BCDA-8D805BFF0A9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43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00680-F29E-74B0-3C2D-590909197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Photo Dump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10CDB-D621-3383-705D-FD535C151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3933"/>
            <a:ext cx="4584734" cy="6341534"/>
          </a:xfrm>
        </p:spPr>
        <p:txBody>
          <a:bodyPr anchor="ctr">
            <a:normAutofit/>
          </a:bodyPr>
          <a:lstStyle/>
          <a:p>
            <a:endParaRPr lang="en-IN" sz="20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97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B981-AB2D-FECA-EEA9-13301D97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E07E-C89C-D14C-D286-33425CFF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163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database for a System that collects the photos from multiple devices in one place. The system will keep records of photos like date, time, device type, and category.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also provide a user wise photo dump option. Two users can collaborate and add photos together. It can automate the process when the bulk of photos are dumped together.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has features to club the photo’s location and date time-wise. It is also able to give a count of photos for a particular location or time, or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is like a web where photographers can store similar pictures for the exact location. It has a subscription plan for users who wish to store more than n number of photos.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Assumption: </a:t>
            </a:r>
            <a:r>
              <a:rPr lang="en-US" dirty="0"/>
              <a:t>We have used Trigger Stored Procedure. That will automatically update the result in the table as soon as the queries </a:t>
            </a:r>
            <a:r>
              <a:rPr lang="en-US"/>
              <a:t>are processed.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26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A5168-D55E-D24F-47FF-4B760B56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889" y="4668780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 Diagram</a:t>
            </a: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F9F6C-06D9-0FFB-B65D-60FF1DDFE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2" y="704056"/>
            <a:ext cx="10110225" cy="4240806"/>
          </a:xfrm>
        </p:spPr>
      </p:pic>
    </p:spTree>
    <p:extLst>
      <p:ext uri="{BB962C8B-B14F-4D97-AF65-F5344CB8AC3E}">
        <p14:creationId xmlns:p14="http://schemas.microsoft.com/office/powerpoint/2010/main" val="273127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A5168-D55E-D24F-47FF-4B760B56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5399456"/>
            <a:ext cx="905933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Tables</a:t>
            </a: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802A6-5D56-D2CF-71C3-7E839BD2CCB6}"/>
              </a:ext>
            </a:extLst>
          </p:cNvPr>
          <p:cNvSpPr txBox="1"/>
          <p:nvPr/>
        </p:nvSpPr>
        <p:spPr>
          <a:xfrm>
            <a:off x="204698" y="290233"/>
            <a:ext cx="247226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Users Table</a:t>
            </a:r>
            <a:endParaRPr lang="en-US" sz="2000" b="1" u="sng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Primary key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Password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Phone No</a:t>
            </a:r>
            <a:endParaRPr lang="en-US" sz="1600" b="0" dirty="0">
              <a:effectLst/>
            </a:endParaRPr>
          </a:p>
          <a:p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Created at</a:t>
            </a:r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779B0-6E59-9164-69CB-42BB10BDCEDD}"/>
              </a:ext>
            </a:extLst>
          </p:cNvPr>
          <p:cNvSpPr txBox="1"/>
          <p:nvPr/>
        </p:nvSpPr>
        <p:spPr>
          <a:xfrm>
            <a:off x="2972614" y="304836"/>
            <a:ext cx="247226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Devices Table</a:t>
            </a:r>
            <a:endParaRPr lang="en-US" sz="2000" b="1" u="sng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Device ID - Primary Key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ID - Foreign Key (Users)</a:t>
            </a:r>
            <a:endParaRPr lang="en-US" b="0" dirty="0">
              <a:effectLst/>
            </a:endParaRPr>
          </a:p>
          <a:p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Created at</a:t>
            </a:r>
            <a:br>
              <a:rPr lang="en-US" dirty="0"/>
            </a:b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942D8-349B-8E76-B5D8-27B4F0CF2557}"/>
              </a:ext>
            </a:extLst>
          </p:cNvPr>
          <p:cNvSpPr txBox="1"/>
          <p:nvPr/>
        </p:nvSpPr>
        <p:spPr>
          <a:xfrm>
            <a:off x="164619" y="2442268"/>
            <a:ext cx="237058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Photos Table</a:t>
            </a:r>
            <a:endParaRPr lang="en-US" sz="2000" b="1" u="sng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Photo ID - Primary Key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Photo name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 - Foreign Key (Users)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Device ID - Foreign Key (Devices)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File Type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File Size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File URL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Upload Date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Created at</a:t>
            </a:r>
            <a:endParaRPr lang="en-US" b="0" dirty="0">
              <a:effectLst/>
            </a:endParaRPr>
          </a:p>
          <a:p>
            <a:br>
              <a:rPr lang="en-US" sz="2000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A429F1-97BF-5A6E-5E38-88729EDB7B52}"/>
              </a:ext>
            </a:extLst>
          </p:cNvPr>
          <p:cNvSpPr txBox="1"/>
          <p:nvPr/>
        </p:nvSpPr>
        <p:spPr>
          <a:xfrm>
            <a:off x="9759814" y="1511855"/>
            <a:ext cx="247226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Folders Table</a:t>
            </a:r>
            <a:endParaRPr lang="en-US" sz="2000" b="1" u="sng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Folder ID - Primary Key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ID - Foreign Key (Users)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Parent Folder ID - Foreign Key (Folders)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id</a:t>
            </a:r>
            <a:endParaRPr lang="en-US" b="0" dirty="0">
              <a:effectLst/>
            </a:endParaRPr>
          </a:p>
          <a:p>
            <a:br>
              <a:rPr lang="en-US" sz="2000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6E50B-4C10-C51A-1FBE-D531AE90DFFA}"/>
              </a:ext>
            </a:extLst>
          </p:cNvPr>
          <p:cNvSpPr txBox="1"/>
          <p:nvPr/>
        </p:nvSpPr>
        <p:spPr>
          <a:xfrm>
            <a:off x="2699819" y="2465963"/>
            <a:ext cx="247226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Collaborations Table</a:t>
            </a:r>
            <a:endParaRPr lang="en-US" b="1" u="sng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Collaboration ID - Primary key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Item ID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is_folder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collaborator ID - Foreign key (Users)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ID - Foreign key (Users)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is_editable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shared at</a:t>
            </a:r>
            <a:endParaRPr lang="en-US" sz="1600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6D3312-A603-8EB5-EBD8-5BD496486CAA}"/>
              </a:ext>
            </a:extLst>
          </p:cNvPr>
          <p:cNvSpPr txBox="1"/>
          <p:nvPr/>
        </p:nvSpPr>
        <p:spPr>
          <a:xfrm>
            <a:off x="5978886" y="259324"/>
            <a:ext cx="28725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Subscription Plan Table</a:t>
            </a:r>
            <a:endParaRPr lang="en-US" b="1" u="sng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 ID - Primary key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price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storage limit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duration</a:t>
            </a:r>
            <a:endParaRPr lang="en-US" sz="1600" b="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31AA0D-0546-9F21-1F80-6838AA1B933E}"/>
              </a:ext>
            </a:extLst>
          </p:cNvPr>
          <p:cNvSpPr txBox="1"/>
          <p:nvPr/>
        </p:nvSpPr>
        <p:spPr>
          <a:xfrm>
            <a:off x="5829188" y="2465963"/>
            <a:ext cx="287251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Subscription Table</a:t>
            </a:r>
            <a:endParaRPr lang="en-US" b="1" u="sng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 ID - Primary key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 ID - Foreign key (Users)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 ID - Foreign key (Subscription Plan)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purchase Date</a:t>
            </a:r>
            <a:endParaRPr lang="en-US" sz="16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expiry date</a:t>
            </a:r>
            <a:endParaRPr lang="en-US" sz="1600" b="0" dirty="0">
              <a:effectLst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6276E4-5261-3427-B8B0-97BA0B055B18}"/>
              </a:ext>
            </a:extLst>
          </p:cNvPr>
          <p:cNvCxnSpPr/>
          <p:nvPr/>
        </p:nvCxnSpPr>
        <p:spPr>
          <a:xfrm>
            <a:off x="2521030" y="192881"/>
            <a:ext cx="0" cy="20222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8BFFC-9D3D-9EFB-01AE-08D31C9FA203}"/>
              </a:ext>
            </a:extLst>
          </p:cNvPr>
          <p:cNvCxnSpPr>
            <a:cxnSpLocks/>
          </p:cNvCxnSpPr>
          <p:nvPr/>
        </p:nvCxnSpPr>
        <p:spPr>
          <a:xfrm>
            <a:off x="5470100" y="224662"/>
            <a:ext cx="0" cy="20222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AB1706-FF92-ABF2-9E95-2D1F8B1D5C7E}"/>
              </a:ext>
            </a:extLst>
          </p:cNvPr>
          <p:cNvCxnSpPr>
            <a:cxnSpLocks/>
          </p:cNvCxnSpPr>
          <p:nvPr/>
        </p:nvCxnSpPr>
        <p:spPr>
          <a:xfrm>
            <a:off x="9303849" y="1204021"/>
            <a:ext cx="0" cy="269115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DC8977-D731-86FD-4405-A72EAD4BDE5C}"/>
              </a:ext>
            </a:extLst>
          </p:cNvPr>
          <p:cNvCxnSpPr>
            <a:cxnSpLocks/>
          </p:cNvCxnSpPr>
          <p:nvPr/>
        </p:nvCxnSpPr>
        <p:spPr>
          <a:xfrm>
            <a:off x="5470100" y="2444669"/>
            <a:ext cx="0" cy="24456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7FE061-8C4A-5753-F7A4-165C111711BA}"/>
              </a:ext>
            </a:extLst>
          </p:cNvPr>
          <p:cNvCxnSpPr>
            <a:cxnSpLocks/>
          </p:cNvCxnSpPr>
          <p:nvPr/>
        </p:nvCxnSpPr>
        <p:spPr>
          <a:xfrm>
            <a:off x="2521030" y="2444669"/>
            <a:ext cx="0" cy="274539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7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15497D-E2A4-DF36-50D9-A3143DFA36FD}"/>
              </a:ext>
            </a:extLst>
          </p:cNvPr>
          <p:cNvSpPr/>
          <p:nvPr/>
        </p:nvSpPr>
        <p:spPr>
          <a:xfrm>
            <a:off x="0" y="4758267"/>
            <a:ext cx="12192000" cy="1640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95948-DDC8-C8DB-6491-0E3317535971}"/>
              </a:ext>
            </a:extLst>
          </p:cNvPr>
          <p:cNvSpPr txBox="1"/>
          <p:nvPr/>
        </p:nvSpPr>
        <p:spPr>
          <a:xfrm>
            <a:off x="110067" y="5751991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SQL Queries (Simple)</a:t>
            </a:r>
            <a:endParaRPr lang="en-IN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DC69A8-4725-DA60-F9F3-B3EB20A8E240}"/>
              </a:ext>
            </a:extLst>
          </p:cNvPr>
          <p:cNvCxnSpPr>
            <a:cxnSpLocks/>
          </p:cNvCxnSpPr>
          <p:nvPr/>
        </p:nvCxnSpPr>
        <p:spPr>
          <a:xfrm>
            <a:off x="177800" y="5749511"/>
            <a:ext cx="11599333" cy="6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60F67FA-0C95-00B9-3DB6-E2BBC314DD25}"/>
              </a:ext>
            </a:extLst>
          </p:cNvPr>
          <p:cNvSpPr txBox="1"/>
          <p:nvPr/>
        </p:nvSpPr>
        <p:spPr>
          <a:xfrm>
            <a:off x="177800" y="561535"/>
            <a:ext cx="1166706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Retrieve all the data from USERS Table :-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* FROM Users;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Retrieve collaborations with a specific collaborator ID :-</a:t>
            </a: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* FROM Collaborations WHERE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CollaboratorID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2;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Retrieve collaborations with editable access:-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* FROM Collaborations WHERE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IsEditable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TRUE;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Retrieve photos with a file size greater than 2000 :-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SELECT * FROM Photos WHERE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FileSize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&gt; 2000;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Retrieve all photos uploaded on or after a specific date:-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SELECT * FROM Photos WHERE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UploadDate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&gt;= '2023-01-01';</a:t>
            </a:r>
            <a:endParaRPr lang="en-US" sz="2000" b="0" dirty="0">
              <a:effectLst/>
            </a:endParaRPr>
          </a:p>
          <a:p>
            <a:br>
              <a:rPr lang="en-US" sz="2000" dirty="0"/>
            </a:br>
            <a:endParaRPr lang="en-US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590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15497D-E2A4-DF36-50D9-A3143DFA36FD}"/>
              </a:ext>
            </a:extLst>
          </p:cNvPr>
          <p:cNvSpPr/>
          <p:nvPr/>
        </p:nvSpPr>
        <p:spPr>
          <a:xfrm>
            <a:off x="0" y="4758267"/>
            <a:ext cx="12192000" cy="1640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95948-DDC8-C8DB-6491-0E3317535971}"/>
              </a:ext>
            </a:extLst>
          </p:cNvPr>
          <p:cNvSpPr txBox="1"/>
          <p:nvPr/>
        </p:nvSpPr>
        <p:spPr>
          <a:xfrm>
            <a:off x="110067" y="5751991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Relational Query(Simple)</a:t>
            </a:r>
            <a:endParaRPr lang="en-IN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DC69A8-4725-DA60-F9F3-B3EB20A8E240}"/>
              </a:ext>
            </a:extLst>
          </p:cNvPr>
          <p:cNvCxnSpPr>
            <a:cxnSpLocks/>
          </p:cNvCxnSpPr>
          <p:nvPr/>
        </p:nvCxnSpPr>
        <p:spPr>
          <a:xfrm>
            <a:off x="177800" y="5749511"/>
            <a:ext cx="11599333" cy="6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60F67FA-0C95-00B9-3DB6-E2BBC314DD25}"/>
              </a:ext>
            </a:extLst>
          </p:cNvPr>
          <p:cNvSpPr txBox="1"/>
          <p:nvPr/>
        </p:nvSpPr>
        <p:spPr>
          <a:xfrm>
            <a:off x="143932" y="1021771"/>
            <a:ext cx="1166706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π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Name, Email, Password,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PhoneNo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CreatedAt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(Users)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π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CollaborationID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ItemID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IsFolder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CollaboratorID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IsEditable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SharedAt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l-G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σ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CollaboratorID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2 (Collaborations))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σ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IsEditable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TRUE (Collaborations)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σ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FileSize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&gt; 2000(Photos)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σ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UploadDate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&gt;= ‘2023-01-01’ (Photos)</a:t>
            </a:r>
            <a:br>
              <a:rPr lang="en-IN" sz="2800" dirty="0"/>
            </a:br>
            <a:endParaRPr lang="en-US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804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A5168-D55E-D24F-47FF-4B760B56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5399456"/>
            <a:ext cx="905933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SQL Queries (Complex)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6E86A-DC1C-FA6C-866F-EB1AD0C65263}"/>
              </a:ext>
            </a:extLst>
          </p:cNvPr>
          <p:cNvSpPr txBox="1"/>
          <p:nvPr/>
        </p:nvSpPr>
        <p:spPr>
          <a:xfrm>
            <a:off x="92361" y="169334"/>
            <a:ext cx="12004132" cy="767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the names and email addresses of users who have collaborated on at least one item with user ID 1   and the collaboration is editable.*</a:t>
            </a:r>
            <a:endParaRPr lang="en-US" sz="1700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DISTINCT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U.Name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U.Email</a:t>
            </a:r>
            <a:r>
              <a:rPr lang="en-US" sz="1700" dirty="0"/>
              <a:t> 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 Users U JOIN Collaborations C ON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U.UserID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C.CollaboratorID</a:t>
            </a:r>
            <a:endParaRPr lang="en-US" sz="17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WHERE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C.UserID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1 AND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C.IsEditable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TRUE;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en-IN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Retrieve the names and URLs of photos uploaded by user ID 3 and taken with a device named 'Tablet’.</a:t>
            </a:r>
            <a:endParaRPr lang="en-IN" sz="1700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P.PhotoName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P.FileURL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Photos P JOIN Devices D ON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P.DeviceID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D.DeviceID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WHERE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P.UserID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3 AND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D.Name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'Tablet’;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1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en-IN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List all the folders (with their names and parent folder names) created by user ID 2.</a:t>
            </a:r>
            <a:endParaRPr lang="en-IN" sz="1700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F.Name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FolderName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PF.Name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ParentFolderName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Folders F LEFT JOIN Folders PF ON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F.ParentFolderID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PF.FolderID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WHERE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F.UserID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2;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eriod" startAt="4"/>
            </a:pPr>
            <a:r>
              <a:rPr lang="en-US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Calculate the total storage used by user ID 1 based on the file sizes of their photos.</a:t>
            </a:r>
            <a:endParaRPr lang="en-US" sz="1700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SUM(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P.FileSize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TotalStorageUsed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Photos P WHERE </a:t>
            </a:r>
            <a:r>
              <a:rPr lang="en-US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P.UserID</a:t>
            </a:r>
            <a:r>
              <a:rPr lang="en-US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1;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eriod" startAt="5"/>
            </a:pPr>
            <a:r>
              <a:rPr lang="en-IN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the names and prices of subscription plans purchased by user ID 4 along with the purchase date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700" b="1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IN" sz="17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expiry date.</a:t>
            </a:r>
            <a:endParaRPr lang="en-IN" sz="1700" b="0" dirty="0">
              <a:effectLst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SP.Name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SP.Price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US.PurchaseDate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US.ExpiryDate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UserSubscription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US JOIN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SubscriptionPlan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SP ON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US.PlanID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SP.PlanID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WHERE </a:t>
            </a:r>
            <a:r>
              <a:rPr lang="en-IN" sz="17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US.UserID</a:t>
            </a:r>
            <a:r>
              <a:rPr lang="en-IN" sz="17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4;</a:t>
            </a:r>
            <a:endParaRPr lang="en-IN" sz="1700" b="0" dirty="0">
              <a:effectLst/>
            </a:endParaRPr>
          </a:p>
          <a:p>
            <a:br>
              <a:rPr lang="en-IN" sz="1700" b="0" dirty="0">
                <a:effectLst/>
              </a:rPr>
            </a:br>
            <a:endParaRPr lang="en-US" sz="17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1700" b="0" dirty="0">
              <a:effectLst/>
            </a:endParaRPr>
          </a:p>
          <a:p>
            <a:br>
              <a:rPr lang="en-IN" sz="1700" dirty="0"/>
            </a:br>
            <a:endParaRPr lang="en-IN" sz="1700" b="0" dirty="0">
              <a:effectLst/>
            </a:endParaRPr>
          </a:p>
          <a:p>
            <a:br>
              <a:rPr lang="en-IN" sz="1700" b="0" dirty="0">
                <a:effectLst/>
              </a:rPr>
            </a:br>
            <a:endParaRPr lang="en-US" sz="1700" b="0" dirty="0">
              <a:effectLst/>
            </a:endParaRPr>
          </a:p>
          <a:p>
            <a:br>
              <a:rPr lang="en-US" sz="1700" dirty="0"/>
            </a:b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14679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15497D-E2A4-DF36-50D9-A3143DFA36FD}"/>
              </a:ext>
            </a:extLst>
          </p:cNvPr>
          <p:cNvSpPr/>
          <p:nvPr/>
        </p:nvSpPr>
        <p:spPr>
          <a:xfrm>
            <a:off x="0" y="4758267"/>
            <a:ext cx="12192000" cy="1640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795948-DDC8-C8DB-6491-0E3317535971}"/>
              </a:ext>
            </a:extLst>
          </p:cNvPr>
          <p:cNvSpPr txBox="1"/>
          <p:nvPr/>
        </p:nvSpPr>
        <p:spPr>
          <a:xfrm>
            <a:off x="110067" y="5751991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Relational Query(Complex)</a:t>
            </a:r>
            <a:endParaRPr lang="en-IN" sz="3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DC69A8-4725-DA60-F9F3-B3EB20A8E240}"/>
              </a:ext>
            </a:extLst>
          </p:cNvPr>
          <p:cNvCxnSpPr>
            <a:cxnSpLocks/>
          </p:cNvCxnSpPr>
          <p:nvPr/>
        </p:nvCxnSpPr>
        <p:spPr>
          <a:xfrm>
            <a:off x="177800" y="5749511"/>
            <a:ext cx="11599333" cy="67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60F67FA-0C95-00B9-3DB6-E2BBC314DD25}"/>
              </a:ext>
            </a:extLst>
          </p:cNvPr>
          <p:cNvSpPr txBox="1"/>
          <p:nvPr/>
        </p:nvSpPr>
        <p:spPr>
          <a:xfrm>
            <a:off x="177800" y="796323"/>
            <a:ext cx="1166706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π(Name, Email)(σ(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=1 AND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IsEditable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=TRUE)(Users ⨝ 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CollaboratorID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Collaborations))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π(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PhotoName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FileURL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)(</a:t>
            </a:r>
            <a:r>
              <a:rPr lang="el-G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σ(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=3 AND Name='Tablet')(Photos ⨝ (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DeviceID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DeviceID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Devices))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400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π(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 AS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FolderName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Name AS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ParentFolderName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)(Folders ⨝ (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ParentFolderID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FolderID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l-G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ρ(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Name-&gt;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ParentFolderName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FolderID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-&gt;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FolderID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Folders)F)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IN" sz="2400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π(SUM(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FileSize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AS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TotalStorageUsed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)(σ(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=1)(Photos))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400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l-G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π(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Name, Price,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PurchaseDate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ExpiryDate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)(</a:t>
            </a:r>
            <a:r>
              <a:rPr lang="el-G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σ(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UserID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=4)(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UserSubscription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⨝ (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PlanID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PlanID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IN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SubscriptionPlan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))</a:t>
            </a:r>
            <a:endParaRPr lang="en-IN" sz="2400" b="0" dirty="0">
              <a:effectLst/>
            </a:endParaRPr>
          </a:p>
          <a:p>
            <a:br>
              <a:rPr lang="en-IN" sz="2400" dirty="0"/>
            </a:br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928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3E25403D-62A0-BE2F-3B5D-265929847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1833" b="1316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7978C-8347-7FD8-0114-5244496D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4880" y="107019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E50488-8E5E-4E36-9763-092234C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9E780F8-2452-4595-A281-E594BA8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17F44A-7774-4C79-BEDC-0CC73C8C0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875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911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Photo Dump</vt:lpstr>
      <vt:lpstr>Project Details</vt:lpstr>
      <vt:lpstr>ER Diagram</vt:lpstr>
      <vt:lpstr>SQL Tables</vt:lpstr>
      <vt:lpstr>PowerPoint Presentation</vt:lpstr>
      <vt:lpstr>PowerPoint Presentation</vt:lpstr>
      <vt:lpstr>SQL Queries (Complex)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Dump</dc:title>
  <dc:creator>Vraj Thakore</dc:creator>
  <cp:lastModifiedBy>SAKSHI RANGWALA</cp:lastModifiedBy>
  <cp:revision>3</cp:revision>
  <dcterms:created xsi:type="dcterms:W3CDTF">2023-11-27T05:08:27Z</dcterms:created>
  <dcterms:modified xsi:type="dcterms:W3CDTF">2024-09-08T17:38:03Z</dcterms:modified>
</cp:coreProperties>
</file>