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handoutMasterIdLst>
    <p:handoutMasterId r:id="rId31"/>
  </p:handoutMasterIdLst>
  <p:sldIdLst>
    <p:sldId id="256" r:id="rId2"/>
    <p:sldId id="258" r:id="rId3"/>
    <p:sldId id="259" r:id="rId4"/>
    <p:sldId id="260" r:id="rId5"/>
    <p:sldId id="261" r:id="rId6"/>
    <p:sldId id="262" r:id="rId7"/>
    <p:sldId id="263" r:id="rId8"/>
    <p:sldId id="317" r:id="rId9"/>
    <p:sldId id="318" r:id="rId10"/>
    <p:sldId id="264" r:id="rId11"/>
    <p:sldId id="298" r:id="rId12"/>
    <p:sldId id="319" r:id="rId13"/>
    <p:sldId id="320" r:id="rId14"/>
    <p:sldId id="302" r:id="rId15"/>
    <p:sldId id="303" r:id="rId16"/>
    <p:sldId id="308" r:id="rId17"/>
    <p:sldId id="309" r:id="rId18"/>
    <p:sldId id="310" r:id="rId19"/>
    <p:sldId id="323" r:id="rId20"/>
    <p:sldId id="325" r:id="rId21"/>
    <p:sldId id="324" r:id="rId22"/>
    <p:sldId id="312" r:id="rId23"/>
    <p:sldId id="322" r:id="rId24"/>
    <p:sldId id="313" r:id="rId25"/>
    <p:sldId id="321" r:id="rId26"/>
    <p:sldId id="314" r:id="rId27"/>
    <p:sldId id="315" r:id="rId28"/>
    <p:sldId id="316" r:id="rId29"/>
  </p:sldIdLst>
  <p:sldSz cx="9144000" cy="5143500" type="screen16x9"/>
  <p:notesSz cx="6858000" cy="9144000"/>
  <p:embeddedFontLst>
    <p:embeddedFont>
      <p:font typeface="Anaheim" panose="020B0604020202020204" charset="0"/>
      <p:regular r:id="rId32"/>
    </p:embeddedFont>
    <p:embeddedFont>
      <p:font typeface="Arimo" panose="020B0604020202020204" charset="0"/>
      <p:regular r:id="rId33"/>
      <p:bold r:id="rId34"/>
      <p:italic r:id="rId35"/>
      <p:boldItalic r:id="rId36"/>
    </p:embeddedFont>
    <p:embeddedFont>
      <p:font typeface="Bebas Neue" panose="020B0606020202050201" pitchFamily="34" charset="0"/>
      <p:regular r:id="rId37"/>
    </p:embeddedFont>
    <p:embeddedFont>
      <p:font typeface="Cambria" panose="02040503050406030204" pitchFamily="18" charset="0"/>
      <p:regular r:id="rId38"/>
      <p:bold r:id="rId39"/>
      <p:italic r:id="rId40"/>
      <p:boldItalic r:id="rId41"/>
    </p:embeddedFont>
    <p:embeddedFont>
      <p:font typeface="Poppins ExtraBold" panose="00000900000000000000" pitchFamily="2" charset="0"/>
      <p:bold r:id="rId42"/>
    </p:embeddedFont>
    <p:embeddedFont>
      <p:font typeface="Segoe UI" panose="020B050204020402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43C"/>
    <a:srgbClr val="E0B4A4"/>
    <a:srgbClr val="A7B3B2"/>
    <a:srgbClr val="4C6A78"/>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6DF7B9C-EBDF-46A0-83E7-B09A4955A7FC}"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6357" autoAdjust="0"/>
  </p:normalViewPr>
  <p:slideViewPr>
    <p:cSldViewPr snapToGrid="0">
      <p:cViewPr varScale="1">
        <p:scale>
          <a:sx n="109" d="100"/>
          <a:sy n="109" d="100"/>
        </p:scale>
        <p:origin x="691" y="82"/>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24/04/2024</a:t>
            </a:fld>
            <a:endParaRPr lang="es-E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panose="020B0606020202050201"/>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p:cNvGrpSpPr/>
          <p:nvPr userDrawn="1"/>
        </p:nvGrpSpPr>
        <p:grpSpPr>
          <a:xfrm>
            <a:off x="-450421" y="-383843"/>
            <a:ext cx="1507863" cy="1510278"/>
            <a:chOff x="39184" y="-151930"/>
            <a:chExt cx="1309806" cy="1311904"/>
          </a:xfrm>
        </p:grpSpPr>
        <p:sp>
          <p:nvSpPr>
            <p:cNvPr id="267" name="Oval 357"/>
            <p:cNvSpPr>
              <a:spLocks noChangeArrowheads="1"/>
            </p:cNvSpPr>
            <p:nvPr/>
          </p:nvSpPr>
          <p:spPr bwMode="auto">
            <a:xfrm>
              <a:off x="1304909" y="544953"/>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68"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69"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0"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1"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2"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3"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4"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5"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7"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8"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9" name="Oval 379"/>
            <p:cNvSpPr>
              <a:spLocks noChangeArrowheads="1"/>
            </p:cNvSpPr>
            <p:nvPr/>
          </p:nvSpPr>
          <p:spPr bwMode="auto">
            <a:xfrm>
              <a:off x="1105499" y="628915"/>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0" name="Oval 380"/>
            <p:cNvSpPr>
              <a:spLocks noChangeArrowheads="1"/>
            </p:cNvSpPr>
            <p:nvPr/>
          </p:nvSpPr>
          <p:spPr bwMode="auto">
            <a:xfrm>
              <a:off x="1034132" y="700282"/>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1"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2"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3"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4"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5"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7"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8"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9" name="Oval 399"/>
            <p:cNvSpPr>
              <a:spLocks noChangeArrowheads="1"/>
            </p:cNvSpPr>
            <p:nvPr/>
          </p:nvSpPr>
          <p:spPr bwMode="auto">
            <a:xfrm>
              <a:off x="1046726" y="572240"/>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0" name="Oval 400"/>
            <p:cNvSpPr>
              <a:spLocks noChangeArrowheads="1"/>
            </p:cNvSpPr>
            <p:nvPr/>
          </p:nvSpPr>
          <p:spPr bwMode="auto">
            <a:xfrm>
              <a:off x="975359" y="643608"/>
              <a:ext cx="44081"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1"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2"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3"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4"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5"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9"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0"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1"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2"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3"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4" name="Oval 423"/>
            <p:cNvSpPr>
              <a:spLocks noChangeArrowheads="1"/>
            </p:cNvSpPr>
            <p:nvPr/>
          </p:nvSpPr>
          <p:spPr bwMode="auto">
            <a:xfrm>
              <a:off x="775949" y="727570"/>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5"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6"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7"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9"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0"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1"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2"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3"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4" name="Oval 443"/>
            <p:cNvSpPr>
              <a:spLocks noChangeArrowheads="1"/>
            </p:cNvSpPr>
            <p:nvPr/>
          </p:nvSpPr>
          <p:spPr bwMode="auto">
            <a:xfrm>
              <a:off x="717176" y="66879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5" name="Oval 444"/>
            <p:cNvSpPr>
              <a:spLocks noChangeArrowheads="1"/>
            </p:cNvSpPr>
            <p:nvPr/>
          </p:nvSpPr>
          <p:spPr bwMode="auto">
            <a:xfrm>
              <a:off x="647907" y="740164"/>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6"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7"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9"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0"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1"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2"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3"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4"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5"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6"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7"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9"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0"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1"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2"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3"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4"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5"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6"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7" name="Oval 486"/>
            <p:cNvSpPr>
              <a:spLocks noChangeArrowheads="1"/>
            </p:cNvSpPr>
            <p:nvPr/>
          </p:nvSpPr>
          <p:spPr bwMode="auto">
            <a:xfrm>
              <a:off x="389725" y="765353"/>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19" name="Oval 498"/>
            <p:cNvSpPr>
              <a:spLocks noChangeArrowheads="1"/>
            </p:cNvSpPr>
            <p:nvPr/>
          </p:nvSpPr>
          <p:spPr bwMode="auto">
            <a:xfrm>
              <a:off x="899793" y="13983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0" name="Oval 499"/>
            <p:cNvSpPr>
              <a:spLocks noChangeArrowheads="1"/>
            </p:cNvSpPr>
            <p:nvPr/>
          </p:nvSpPr>
          <p:spPr bwMode="auto">
            <a:xfrm>
              <a:off x="828425" y="211205"/>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1"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2"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3"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4"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5"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6"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7"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39" name="Oval 518"/>
            <p:cNvSpPr>
              <a:spLocks noChangeArrowheads="1"/>
            </p:cNvSpPr>
            <p:nvPr/>
          </p:nvSpPr>
          <p:spPr bwMode="auto">
            <a:xfrm>
              <a:off x="841020" y="81064"/>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0"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1"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2"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3"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4"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5"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6"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7"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59"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0"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1" name="Oval 540"/>
            <p:cNvSpPr>
              <a:spLocks noChangeArrowheads="1"/>
            </p:cNvSpPr>
            <p:nvPr/>
          </p:nvSpPr>
          <p:spPr bwMode="auto">
            <a:xfrm>
              <a:off x="641610" y="167125"/>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2" name="Oval 541"/>
            <p:cNvSpPr>
              <a:spLocks noChangeArrowheads="1"/>
            </p:cNvSpPr>
            <p:nvPr/>
          </p:nvSpPr>
          <p:spPr bwMode="auto">
            <a:xfrm>
              <a:off x="570243" y="236393"/>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3"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4"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5"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6"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7"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79"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0"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1" name="Oval 560"/>
            <p:cNvSpPr>
              <a:spLocks noChangeArrowheads="1"/>
            </p:cNvSpPr>
            <p:nvPr/>
          </p:nvSpPr>
          <p:spPr bwMode="auto">
            <a:xfrm>
              <a:off x="582837" y="108352"/>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2" name="Oval 561"/>
            <p:cNvSpPr>
              <a:spLocks noChangeArrowheads="1"/>
            </p:cNvSpPr>
            <p:nvPr/>
          </p:nvSpPr>
          <p:spPr bwMode="auto">
            <a:xfrm>
              <a:off x="511469" y="179719"/>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3"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4"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5"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6"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7"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99"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0"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1"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2"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3"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4" name="Oval 583"/>
            <p:cNvSpPr>
              <a:spLocks noChangeArrowheads="1"/>
            </p:cNvSpPr>
            <p:nvPr/>
          </p:nvSpPr>
          <p:spPr bwMode="auto">
            <a:xfrm>
              <a:off x="312060" y="263681"/>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5"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6"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7"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9"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0"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1"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2"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3"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4" name="Oval 603"/>
            <p:cNvSpPr>
              <a:spLocks noChangeArrowheads="1"/>
            </p:cNvSpPr>
            <p:nvPr/>
          </p:nvSpPr>
          <p:spPr bwMode="auto">
            <a:xfrm>
              <a:off x="255386" y="204908"/>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5" name="Oval 604"/>
            <p:cNvSpPr>
              <a:spLocks noChangeArrowheads="1"/>
            </p:cNvSpPr>
            <p:nvPr/>
          </p:nvSpPr>
          <p:spPr bwMode="auto">
            <a:xfrm>
              <a:off x="184018" y="276275"/>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6"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7"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grpSp>
        <p:nvGrpSpPr>
          <p:cNvPr id="726" name="Grupo 725"/>
          <p:cNvGrpSpPr/>
          <p:nvPr userDrawn="1"/>
        </p:nvGrpSpPr>
        <p:grpSpPr>
          <a:xfrm flipH="1">
            <a:off x="8057475" y="4108380"/>
            <a:ext cx="1507863" cy="1510278"/>
            <a:chOff x="39184" y="-151930"/>
            <a:chExt cx="1309806" cy="1311904"/>
          </a:xfrm>
          <a:solidFill>
            <a:schemeClr val="accent1"/>
          </a:solidFill>
        </p:grpSpPr>
        <p:sp>
          <p:nvSpPr>
            <p:cNvPr id="727"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28"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9"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0"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1"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2"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3"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4"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5"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6"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7"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8"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9"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0"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1"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2"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3"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4"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5"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6"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7"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8"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9"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0"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1"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2"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3"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4"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5"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6"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7"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8"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9"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0"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1"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2"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3"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4"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5"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6"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7"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8"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9"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70"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1"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2"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3"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4"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5"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6"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7"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8"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9"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0"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1"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2"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3"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4"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5"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6"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7"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8"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9"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90"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91"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92"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3"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4"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5"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6"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7"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8"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9"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00"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1"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2"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3"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4"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5"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6"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7"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8"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9"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0"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11"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12"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3"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4"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5"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6"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7"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8"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9"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20"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21"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2"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3"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4"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5"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6"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7"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8"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29"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0"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1"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32"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3"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4"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5"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6"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7"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8"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9"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40"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41"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42"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43"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p:cNvGrpSpPr/>
          <p:nvPr userDrawn="1"/>
        </p:nvGrpSpPr>
        <p:grpSpPr>
          <a:xfrm>
            <a:off x="7627495" y="3454776"/>
            <a:ext cx="2105344" cy="2105344"/>
            <a:chOff x="478444" y="466725"/>
            <a:chExt cx="1592263" cy="1592263"/>
          </a:xfrm>
          <a:solidFill>
            <a:schemeClr val="accent1"/>
          </a:solidFill>
        </p:grpSpPr>
        <p:grpSp>
          <p:nvGrpSpPr>
            <p:cNvPr id="3" name="Group 205"/>
            <p:cNvGrpSpPr/>
            <p:nvPr/>
          </p:nvGrpSpPr>
          <p:grpSpPr bwMode="auto">
            <a:xfrm>
              <a:off x="610206" y="466725"/>
              <a:ext cx="1460501" cy="1460500"/>
              <a:chOff x="1166" y="294"/>
              <a:chExt cx="920" cy="920"/>
            </a:xfrm>
            <a:grpFill/>
          </p:grpSpPr>
          <p:sp>
            <p:nvSpPr>
              <p:cNvPr id="64" name="Freeform 5"/>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5" name="Freeform 6"/>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7" name="Freeform 7"/>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8" name="Freeform 8"/>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9" name="Freeform 9"/>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0" name="Freeform 10"/>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1" name="Freeform 11"/>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2" name="Freeform 12"/>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3" name="Freeform 13"/>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4" name="Freeform 14"/>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5" name="Freeform 15"/>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6" name="Freeform 16"/>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7" name="Freeform 17"/>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8" name="Freeform 18"/>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9" name="Freeform 19"/>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0" name="Freeform 20"/>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1" name="Freeform 21"/>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2" name="Freeform 22"/>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3" name="Freeform 23"/>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4" name="Freeform 24"/>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5" name="Freeform 25"/>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6" name="Oval 26"/>
              <p:cNvSpPr>
                <a:spLocks noChangeArrowheads="1"/>
              </p:cNvSpPr>
              <p:nvPr/>
            </p:nvSpPr>
            <p:spPr bwMode="auto">
              <a:xfrm>
                <a:off x="1423" y="357"/>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87" name="Oval 27"/>
              <p:cNvSpPr>
                <a:spLocks noChangeArrowheads="1"/>
              </p:cNvSpPr>
              <p:nvPr/>
            </p:nvSpPr>
            <p:spPr bwMode="auto">
              <a:xfrm>
                <a:off x="1458" y="391"/>
                <a:ext cx="20"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88" name="Freeform 28"/>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9" name="Freeform 29"/>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0" name="Freeform 30"/>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1" name="Freeform 31"/>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2" name="Freeform 32"/>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3" name="Freeform 33"/>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4" name="Freeform 34"/>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5" name="Freeform 35"/>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6" name="Freeform 36"/>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7" name="Freeform 37"/>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8" name="Freeform 38"/>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9" name="Freeform 39"/>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0" name="Freeform 40"/>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1" name="Freeform 41"/>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2" name="Freeform 42"/>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3" name="Freeform 43"/>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4" name="Freeform 44"/>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5" name="Freeform 45"/>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6" name="Freeform 46"/>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7" name="Oval 47"/>
              <p:cNvSpPr>
                <a:spLocks noChangeArrowheads="1"/>
              </p:cNvSpPr>
              <p:nvPr/>
            </p:nvSpPr>
            <p:spPr bwMode="auto">
              <a:xfrm>
                <a:off x="1430" y="41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08" name="Freeform 48"/>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9" name="Freeform 49"/>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0" name="Freeform 50"/>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1" name="Oval 51"/>
              <p:cNvSpPr>
                <a:spLocks noChangeArrowheads="1"/>
              </p:cNvSpPr>
              <p:nvPr/>
            </p:nvSpPr>
            <p:spPr bwMode="auto">
              <a:xfrm>
                <a:off x="1566" y="555"/>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12" name="Freeform 52"/>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3" name="Freeform 53"/>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4" name="Freeform 54"/>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5" name="Freeform 55"/>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6" name="Freeform 56"/>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7" name="Freeform 57"/>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8" name="Freeform 58"/>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9" name="Freeform 59"/>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0" name="Freeform 60"/>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1" name="Freeform 61"/>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2" name="Freeform 62"/>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3" name="Freeform 63"/>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4" name="Freeform 64"/>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5" name="Freeform 65"/>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6" name="Freeform 66"/>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7" name="Freeform 67"/>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8" name="Freeform 68"/>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9" name="Freeform 69"/>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0" name="Freeform 70"/>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1" name="Freeform 71"/>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2" name="Freeform 72"/>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3" name="Freeform 73"/>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4" name="Freeform 74"/>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5" name="Freeform 75"/>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6" name="Freeform 76"/>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7" name="Freeform 77"/>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8" name="Freeform 78"/>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9" name="Freeform 79"/>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0" name="Freeform 80"/>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1" name="Freeform 81"/>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2" name="Freeform 82"/>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3" name="Freeform 83"/>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4" name="Freeform 84"/>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5" name="Freeform 85"/>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6" name="Freeform 86"/>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7" name="Freeform 87"/>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8" name="Freeform 88"/>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9" name="Freeform 89"/>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0" name="Freeform 90"/>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1" name="Freeform 91"/>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2" name="Freeform 92"/>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3" name="Freeform 93"/>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4" name="Freeform 94"/>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5" name="Freeform 95"/>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6" name="Freeform 96"/>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7" name="Oval 97"/>
              <p:cNvSpPr>
                <a:spLocks noChangeArrowheads="1"/>
              </p:cNvSpPr>
              <p:nvPr/>
            </p:nvSpPr>
            <p:spPr bwMode="auto">
              <a:xfrm>
                <a:off x="1715" y="81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58" name="Oval 98"/>
              <p:cNvSpPr>
                <a:spLocks noChangeArrowheads="1"/>
              </p:cNvSpPr>
              <p:nvPr/>
            </p:nvSpPr>
            <p:spPr bwMode="auto">
              <a:xfrm>
                <a:off x="1749" y="84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59" name="Freeform 99"/>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0" name="Freeform 100"/>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1" name="Freeform 101"/>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2" name="Freeform 102"/>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3" name="Freeform 103"/>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4" name="Freeform 104"/>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5" name="Freeform 105"/>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6" name="Freeform 106"/>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7" name="Freeform 107"/>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8" name="Oval 108"/>
              <p:cNvSpPr>
                <a:spLocks noChangeArrowheads="1"/>
              </p:cNvSpPr>
              <p:nvPr/>
            </p:nvSpPr>
            <p:spPr bwMode="auto">
              <a:xfrm>
                <a:off x="1380" y="5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69" name="Oval 109"/>
              <p:cNvSpPr>
                <a:spLocks noChangeArrowheads="1"/>
              </p:cNvSpPr>
              <p:nvPr/>
            </p:nvSpPr>
            <p:spPr bwMode="auto">
              <a:xfrm>
                <a:off x="1415" y="570"/>
                <a:ext cx="20"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0" name="Freeform 110"/>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1" name="Freeform 111"/>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2" name="Oval 112"/>
              <p:cNvSpPr>
                <a:spLocks noChangeArrowheads="1"/>
              </p:cNvSpPr>
              <p:nvPr/>
            </p:nvSpPr>
            <p:spPr bwMode="auto">
              <a:xfrm>
                <a:off x="1517" y="67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3" name="Oval 113"/>
              <p:cNvSpPr>
                <a:spLocks noChangeArrowheads="1"/>
              </p:cNvSpPr>
              <p:nvPr/>
            </p:nvSpPr>
            <p:spPr bwMode="auto">
              <a:xfrm>
                <a:off x="1551" y="70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4" name="Freeform 114"/>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5" name="Freeform 115"/>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6" name="Oval 116"/>
              <p:cNvSpPr>
                <a:spLocks noChangeArrowheads="1"/>
              </p:cNvSpPr>
              <p:nvPr/>
            </p:nvSpPr>
            <p:spPr bwMode="auto">
              <a:xfrm>
                <a:off x="1653" y="80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7" name="Oval 117"/>
              <p:cNvSpPr>
                <a:spLocks noChangeArrowheads="1"/>
              </p:cNvSpPr>
              <p:nvPr/>
            </p:nvSpPr>
            <p:spPr bwMode="auto">
              <a:xfrm>
                <a:off x="1687" y="84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8" name="Freeform 118"/>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9" name="Freeform 119"/>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0" name="Oval 120"/>
              <p:cNvSpPr>
                <a:spLocks noChangeArrowheads="1"/>
              </p:cNvSpPr>
              <p:nvPr/>
            </p:nvSpPr>
            <p:spPr bwMode="auto">
              <a:xfrm>
                <a:off x="1789" y="94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81" name="Oval 121"/>
              <p:cNvSpPr>
                <a:spLocks noChangeArrowheads="1"/>
              </p:cNvSpPr>
              <p:nvPr/>
            </p:nvSpPr>
            <p:spPr bwMode="auto">
              <a:xfrm>
                <a:off x="1823" y="97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82" name="Freeform 122"/>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3" name="Freeform 123"/>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4" name="Freeform 124"/>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5" name="Freeform 125"/>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6" name="Freeform 126"/>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7" name="Freeform 127"/>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8" name="Freeform 128"/>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9" name="Freeform 129"/>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0" name="Freeform 130"/>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1" name="Freeform 131"/>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2" name="Oval 132"/>
              <p:cNvSpPr>
                <a:spLocks noChangeArrowheads="1"/>
              </p:cNvSpPr>
              <p:nvPr/>
            </p:nvSpPr>
            <p:spPr bwMode="auto">
              <a:xfrm>
                <a:off x="1489" y="70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3" name="Oval 133"/>
              <p:cNvSpPr>
                <a:spLocks noChangeArrowheads="1"/>
              </p:cNvSpPr>
              <p:nvPr/>
            </p:nvSpPr>
            <p:spPr bwMode="auto">
              <a:xfrm>
                <a:off x="1523" y="73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4" name="Freeform 134"/>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5" name="Freeform 135"/>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6" name="Oval 136"/>
              <p:cNvSpPr>
                <a:spLocks noChangeArrowheads="1"/>
              </p:cNvSpPr>
              <p:nvPr/>
            </p:nvSpPr>
            <p:spPr bwMode="auto">
              <a:xfrm>
                <a:off x="1625" y="8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7" name="Oval 137"/>
              <p:cNvSpPr>
                <a:spLocks noChangeArrowheads="1"/>
              </p:cNvSpPr>
              <p:nvPr/>
            </p:nvSpPr>
            <p:spPr bwMode="auto">
              <a:xfrm>
                <a:off x="1659" y="87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8" name="Freeform 138"/>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9" name="Freeform 139"/>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0" name="Oval 140"/>
              <p:cNvSpPr>
                <a:spLocks noChangeArrowheads="1"/>
              </p:cNvSpPr>
              <p:nvPr/>
            </p:nvSpPr>
            <p:spPr bwMode="auto">
              <a:xfrm>
                <a:off x="1761" y="97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1" name="Oval 141"/>
              <p:cNvSpPr>
                <a:spLocks noChangeArrowheads="1"/>
              </p:cNvSpPr>
              <p:nvPr/>
            </p:nvSpPr>
            <p:spPr bwMode="auto">
              <a:xfrm>
                <a:off x="1795" y="100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2" name="Freeform 142"/>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3" name="Freeform 143"/>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4" name="Oval 144"/>
              <p:cNvSpPr>
                <a:spLocks noChangeArrowheads="1"/>
              </p:cNvSpPr>
              <p:nvPr/>
            </p:nvSpPr>
            <p:spPr bwMode="auto">
              <a:xfrm>
                <a:off x="1897" y="110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5" name="Freeform 145"/>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6" name="Freeform 146"/>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7" name="Freeform 147"/>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8" name="Freeform 148"/>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9" name="Freeform 149"/>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0" name="Freeform 150"/>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1" name="Freeform 151"/>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2" name="Freeform 152"/>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3" name="Freeform 153"/>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4" name="Freeform 154"/>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5" name="Freeform 155"/>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6" name="Oval 156"/>
              <p:cNvSpPr>
                <a:spLocks noChangeArrowheads="1"/>
              </p:cNvSpPr>
              <p:nvPr/>
            </p:nvSpPr>
            <p:spPr bwMode="auto">
              <a:xfrm>
                <a:off x="1597" y="86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17" name="Freeform 157"/>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8" name="Freeform 158"/>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9" name="Freeform 159"/>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0" name="Oval 160"/>
              <p:cNvSpPr>
                <a:spLocks noChangeArrowheads="1"/>
              </p:cNvSpPr>
              <p:nvPr/>
            </p:nvSpPr>
            <p:spPr bwMode="auto">
              <a:xfrm>
                <a:off x="1733" y="100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1" name="Oval 161"/>
              <p:cNvSpPr>
                <a:spLocks noChangeArrowheads="1"/>
              </p:cNvSpPr>
              <p:nvPr/>
            </p:nvSpPr>
            <p:spPr bwMode="auto">
              <a:xfrm>
                <a:off x="1767" y="103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2" name="Freeform 162"/>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3" name="Freeform 163"/>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4" name="Oval 164"/>
              <p:cNvSpPr>
                <a:spLocks noChangeArrowheads="1"/>
              </p:cNvSpPr>
              <p:nvPr/>
            </p:nvSpPr>
            <p:spPr bwMode="auto">
              <a:xfrm>
                <a:off x="1870" y="11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5" name="Freeform 165"/>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6" name="Freeform 166"/>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7" name="Freeform 167"/>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8" name="Freeform 168"/>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9" name="Freeform 169"/>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0" name="Freeform 170"/>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1" name="Freeform 171"/>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2" name="Freeform 172"/>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3" name="Freeform 173"/>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4" name="Freeform 174"/>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5" name="Freeform 175"/>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6" name="Freeform 176"/>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7" name="Freeform 177"/>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8" name="Freeform 178"/>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9" name="Freeform 179"/>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0" name="Freeform 180"/>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1" name="Freeform 181"/>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2" name="Freeform 182"/>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3" name="Freeform 183"/>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4" name="Freeform 184"/>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5" name="Freeform 185"/>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6" name="Freeform 186"/>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7" name="Freeform 187"/>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8" name="Freeform 188"/>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9" name="Freeform 189"/>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0" name="Freeform 190"/>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1" name="Freeform 191"/>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2" name="Freeform 192"/>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3" name="Freeform 193"/>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4" name="Freeform 194"/>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5" name="Freeform 195"/>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6" name="Freeform 196"/>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7" name="Freeform 197"/>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8" name="Freeform 198"/>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9" name="Freeform 199"/>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0" name="Freeform 200"/>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1" name="Freeform 201"/>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2" name="Freeform 202"/>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3" name="Freeform 203"/>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4" name="Freeform 204"/>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grpSp>
        <p:sp>
          <p:nvSpPr>
            <p:cNvPr id="4" name="Freeform 206"/>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 name="Freeform 207"/>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 name="Freeform 208"/>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 name="Freeform 209"/>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 name="Freeform 210"/>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 name="Freeform 211"/>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 name="Freeform 212"/>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 name="Freeform 213"/>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 name="Freeform 214"/>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 name="Freeform 215"/>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 name="Freeform 216"/>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 name="Freeform 217"/>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 name="Freeform 218"/>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 name="Freeform 219"/>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 name="Freeform 220"/>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 name="Freeform 221"/>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 name="Freeform 222"/>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 name="Freeform 223"/>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 name="Freeform 224"/>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 name="Freeform 225"/>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 name="Freeform 226"/>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 name="Freeform 227"/>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 name="Freeform 228"/>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 name="Freeform 229"/>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 name="Freeform 230"/>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 name="Freeform 231"/>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 name="Freeform 232"/>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 name="Freeform 233"/>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 name="Freeform 234"/>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 name="Freeform 235"/>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 name="Freeform 236"/>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 name="Freeform 237"/>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 name="Freeform 238"/>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 name="Freeform 239"/>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 name="Freeform 240"/>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 name="Freeform 241"/>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 name="Freeform 242"/>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 name="Freeform 243"/>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 name="Freeform 244"/>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 name="Freeform 245"/>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 name="Freeform 246"/>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 name="Freeform 247"/>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 name="Oval 248"/>
            <p:cNvSpPr>
              <a:spLocks noChangeArrowheads="1"/>
            </p:cNvSpPr>
            <p:nvPr/>
          </p:nvSpPr>
          <p:spPr bwMode="auto">
            <a:xfrm>
              <a:off x="587982" y="11049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7" name="Freeform 249"/>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 name="Freeform 250"/>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 name="Freeform 251"/>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 name="Freeform 252"/>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 name="Freeform 253"/>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 name="Freeform 254"/>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 name="Freeform 255"/>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 name="Freeform 256"/>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 name="Freeform 257"/>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 name="Freeform 258"/>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 name="Freeform 259"/>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 name="Freeform 260"/>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 name="Freeform 261"/>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 name="Freeform 262"/>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 name="Freeform 263"/>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 name="Freeform 264"/>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 name="Freeform 265"/>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grpSp>
      <p:grpSp>
        <p:nvGrpSpPr>
          <p:cNvPr id="265" name="Group 265"/>
          <p:cNvGrpSpPr/>
          <p:nvPr userDrawn="1"/>
        </p:nvGrpSpPr>
        <p:grpSpPr>
          <a:xfrm>
            <a:off x="-390479" y="-357338"/>
            <a:ext cx="2090651" cy="2092749"/>
            <a:chOff x="5213090" y="468313"/>
            <a:chExt cx="1581151" cy="1582738"/>
          </a:xfrm>
          <a:solidFill>
            <a:schemeClr val="tx2"/>
          </a:solidFill>
        </p:grpSpPr>
        <p:sp>
          <p:nvSpPr>
            <p:cNvPr id="266" name="Oval 357"/>
            <p:cNvSpPr>
              <a:spLocks noChangeArrowheads="1"/>
            </p:cNvSpPr>
            <p:nvPr/>
          </p:nvSpPr>
          <p:spPr bwMode="auto">
            <a:xfrm>
              <a:off x="6760903" y="995363"/>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67" name="Freeform 358"/>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8" name="Freeform 359"/>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9" name="Freeform 360"/>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0" name="Freeform 361"/>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1" name="Freeform 362"/>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2" name="Freeform 363"/>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3" name="Freeform 364"/>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4" name="Freeform 365"/>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5" name="Freeform 366"/>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6" name="Freeform 367"/>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7" name="Freeform 368"/>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8" name="Freeform 369"/>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9" name="Freeform 370"/>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0" name="Freeform 371"/>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1" name="Freeform 372"/>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2" name="Oval 373"/>
            <p:cNvSpPr>
              <a:spLocks noChangeArrowheads="1"/>
            </p:cNvSpPr>
            <p:nvPr/>
          </p:nvSpPr>
          <p:spPr bwMode="auto">
            <a:xfrm>
              <a:off x="5902065" y="1855788"/>
              <a:ext cx="31750"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83" name="Oval 374"/>
            <p:cNvSpPr>
              <a:spLocks noChangeArrowheads="1"/>
            </p:cNvSpPr>
            <p:nvPr/>
          </p:nvSpPr>
          <p:spPr bwMode="auto">
            <a:xfrm>
              <a:off x="5848090" y="1909763"/>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84" name="Freeform 375"/>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5" name="Freeform 376"/>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6" name="Freeform 377"/>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7" name="Freeform 378"/>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8" name="Oval 379"/>
            <p:cNvSpPr>
              <a:spLocks noChangeArrowheads="1"/>
            </p:cNvSpPr>
            <p:nvPr/>
          </p:nvSpPr>
          <p:spPr bwMode="auto">
            <a:xfrm>
              <a:off x="6610090" y="1058863"/>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89" name="Oval 380"/>
            <p:cNvSpPr>
              <a:spLocks noChangeArrowheads="1"/>
            </p:cNvSpPr>
            <p:nvPr/>
          </p:nvSpPr>
          <p:spPr bwMode="auto">
            <a:xfrm>
              <a:off x="6556115" y="1112838"/>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90" name="Freeform 381"/>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1" name="Freeform 382"/>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2" name="Freeform 383"/>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3" name="Freeform 384"/>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4" name="Freeform 385"/>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5" name="Oval 386"/>
            <p:cNvSpPr>
              <a:spLocks noChangeArrowheads="1"/>
            </p:cNvSpPr>
            <p:nvPr/>
          </p:nvSpPr>
          <p:spPr bwMode="auto">
            <a:xfrm>
              <a:off x="6233853" y="14351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96" name="Freeform 387"/>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7" name="Freeform 388"/>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8" name="Freeform 389"/>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9" name="Freeform 390"/>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0" name="Freeform 391"/>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1" name="Freeform 392"/>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2" name="Freeform 393"/>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3" name="Freeform 394"/>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4" name="Freeform 395"/>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5" name="Oval 396"/>
            <p:cNvSpPr>
              <a:spLocks noChangeArrowheads="1"/>
            </p:cNvSpPr>
            <p:nvPr/>
          </p:nvSpPr>
          <p:spPr bwMode="auto">
            <a:xfrm>
              <a:off x="5695690" y="1973263"/>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06" name="Freeform 397"/>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7" name="Freeform 398"/>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8" name="Oval 399"/>
            <p:cNvSpPr>
              <a:spLocks noChangeArrowheads="1"/>
            </p:cNvSpPr>
            <p:nvPr/>
          </p:nvSpPr>
          <p:spPr bwMode="auto">
            <a:xfrm>
              <a:off x="6565640" y="10160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09" name="Oval 400"/>
            <p:cNvSpPr>
              <a:spLocks noChangeArrowheads="1"/>
            </p:cNvSpPr>
            <p:nvPr/>
          </p:nvSpPr>
          <p:spPr bwMode="auto">
            <a:xfrm>
              <a:off x="6511665" y="1069975"/>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10" name="Freeform 401"/>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1" name="Freeform 402"/>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2" name="Freeform 403"/>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3" name="Freeform 404"/>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4" name="Freeform 405"/>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nvGrpSpPr>
            <p:cNvPr id="315" name="Group 607"/>
            <p:cNvGrpSpPr/>
            <p:nvPr/>
          </p:nvGrpSpPr>
          <p:grpSpPr bwMode="auto">
            <a:xfrm>
              <a:off x="5255952" y="468313"/>
              <a:ext cx="1408113" cy="1493838"/>
              <a:chOff x="3702" y="295"/>
              <a:chExt cx="887" cy="941"/>
            </a:xfrm>
            <a:grpFill/>
          </p:grpSpPr>
          <p:sp>
            <p:nvSpPr>
              <p:cNvPr id="327" name="Freeform 407"/>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8" name="Freeform 408"/>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9" name="Freeform 409"/>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0" name="Freeform 410"/>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1" name="Freeform 411"/>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2" name="Freeform 412"/>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3" name="Freeform 413"/>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4" name="Freeform 414"/>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5" name="Freeform 415"/>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6" name="Freeform 416"/>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7" name="Oval 417"/>
              <p:cNvSpPr>
                <a:spLocks noChangeArrowheads="1"/>
              </p:cNvSpPr>
              <p:nvPr/>
            </p:nvSpPr>
            <p:spPr bwMode="auto">
              <a:xfrm>
                <a:off x="3952" y="1215"/>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38" name="Freeform 418"/>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9" name="Freeform 419"/>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0" name="Freeform 420"/>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1" name="Freeform 421"/>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2" name="Freeform 422"/>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3" name="Oval 423"/>
              <p:cNvSpPr>
                <a:spLocks noChangeArrowheads="1"/>
              </p:cNvSpPr>
              <p:nvPr/>
            </p:nvSpPr>
            <p:spPr bwMode="auto">
              <a:xfrm>
                <a:off x="4398" y="714"/>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44" name="Freeform 424"/>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5" name="Freeform 425"/>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6" name="Freeform 426"/>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7" name="Freeform 427"/>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8" name="Freeform 428"/>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9" name="Oval 429"/>
              <p:cNvSpPr>
                <a:spLocks noChangeArrowheads="1"/>
              </p:cNvSpPr>
              <p:nvPr/>
            </p:nvSpPr>
            <p:spPr bwMode="auto">
              <a:xfrm>
                <a:off x="4195" y="917"/>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50" name="Oval 430"/>
              <p:cNvSpPr>
                <a:spLocks noChangeArrowheads="1"/>
              </p:cNvSpPr>
              <p:nvPr/>
            </p:nvSpPr>
            <p:spPr bwMode="auto">
              <a:xfrm>
                <a:off x="4161" y="951"/>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51" name="Freeform 431"/>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2" name="Freeform 432"/>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3" name="Freeform 433"/>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4" name="Freeform 434"/>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5" name="Freeform 435"/>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6" name="Freeform 436"/>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7" name="Freeform 437"/>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8" name="Freeform 438"/>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9" name="Freeform 439"/>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0" name="Freeform 440"/>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1" name="Freeform 441"/>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2" name="Freeform 442"/>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3" name="Oval 443"/>
              <p:cNvSpPr>
                <a:spLocks noChangeArrowheads="1"/>
              </p:cNvSpPr>
              <p:nvPr/>
            </p:nvSpPr>
            <p:spPr bwMode="auto">
              <a:xfrm>
                <a:off x="4370" y="68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64" name="Oval 444"/>
              <p:cNvSpPr>
                <a:spLocks noChangeArrowheads="1"/>
              </p:cNvSpPr>
              <p:nvPr/>
            </p:nvSpPr>
            <p:spPr bwMode="auto">
              <a:xfrm>
                <a:off x="4337" y="720"/>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65" name="Freeform 445"/>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6" name="Freeform 446"/>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7" name="Freeform 447"/>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8" name="Freeform 448"/>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9" name="Freeform 449"/>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0" name="Freeform 450"/>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1" name="Freeform 451"/>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2" name="Freeform 452"/>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3" name="Freeform 453"/>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4" name="Freeform 454"/>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5" name="Freeform 455"/>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6" name="Freeform 456"/>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7" name="Freeform 457"/>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8" name="Freeform 458"/>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9" name="Freeform 459"/>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0" name="Freeform 460"/>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1" name="Freeform 461"/>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2" name="Freeform 462"/>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3" name="Freeform 463"/>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4" name="Freeform 464"/>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5" name="Freeform 465"/>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6" name="Freeform 466"/>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7" name="Freeform 467"/>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8" name="Freeform 468"/>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9" name="Freeform 469"/>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0" name="Freeform 470"/>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1" name="Oval 471"/>
              <p:cNvSpPr>
                <a:spLocks noChangeArrowheads="1"/>
              </p:cNvSpPr>
              <p:nvPr/>
            </p:nvSpPr>
            <p:spPr bwMode="auto">
              <a:xfrm>
                <a:off x="4072" y="929"/>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92" name="Oval 472"/>
              <p:cNvSpPr>
                <a:spLocks noChangeArrowheads="1"/>
              </p:cNvSpPr>
              <p:nvPr/>
            </p:nvSpPr>
            <p:spPr bwMode="auto">
              <a:xfrm>
                <a:off x="4038" y="96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93" name="Freeform 473"/>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4" name="Freeform 474"/>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5" name="Freeform 475"/>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6" name="Freeform 476"/>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7" name="Freeform 477"/>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8" name="Freeform 478"/>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9" name="Freeform 479"/>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0" name="Freeform 480"/>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1" name="Freeform 481"/>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2" name="Freeform 482"/>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3" name="Freeform 483"/>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4" name="Freeform 484"/>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5" name="Freeform 485"/>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6" name="Oval 486"/>
              <p:cNvSpPr>
                <a:spLocks noChangeArrowheads="1"/>
              </p:cNvSpPr>
              <p:nvPr/>
            </p:nvSpPr>
            <p:spPr bwMode="auto">
              <a:xfrm>
                <a:off x="4214" y="732"/>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07" name="Freeform 487"/>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8" name="Freeform 488"/>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9" name="Freeform 489"/>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0" name="Freeform 490"/>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1" name="Freeform 491"/>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2" name="Oval 492"/>
              <p:cNvSpPr>
                <a:spLocks noChangeArrowheads="1"/>
              </p:cNvSpPr>
              <p:nvPr/>
            </p:nvSpPr>
            <p:spPr bwMode="auto">
              <a:xfrm>
                <a:off x="4011" y="935"/>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13" name="Freeform 493"/>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4" name="Freeform 494"/>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5" name="Freeform 495"/>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6" name="Freeform 496"/>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7" name="Freeform 497"/>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8" name="Oval 498"/>
              <p:cNvSpPr>
                <a:spLocks noChangeArrowheads="1"/>
              </p:cNvSpPr>
              <p:nvPr/>
            </p:nvSpPr>
            <p:spPr bwMode="auto">
              <a:xfrm>
                <a:off x="4457" y="434"/>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19" name="Oval 499"/>
              <p:cNvSpPr>
                <a:spLocks noChangeArrowheads="1"/>
              </p:cNvSpPr>
              <p:nvPr/>
            </p:nvSpPr>
            <p:spPr bwMode="auto">
              <a:xfrm>
                <a:off x="4423" y="468"/>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20" name="Freeform 500"/>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1" name="Freeform 501"/>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2" name="Freeform 502"/>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3" name="Freeform 503"/>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4" name="Freeform 504"/>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5" name="Freeform 505"/>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6" name="Freeform 506"/>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7" name="Freeform 507"/>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8" name="Freeform 508"/>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9" name="Freeform 509"/>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0" name="Freeform 510"/>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1" name="Freeform 511"/>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2" name="Freeform 512"/>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3" name="Freeform 513"/>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4" name="Oval 514"/>
              <p:cNvSpPr>
                <a:spLocks noChangeArrowheads="1"/>
              </p:cNvSpPr>
              <p:nvPr/>
            </p:nvSpPr>
            <p:spPr bwMode="auto">
              <a:xfrm>
                <a:off x="3915" y="976"/>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35" name="Oval 515"/>
              <p:cNvSpPr>
                <a:spLocks noChangeArrowheads="1"/>
              </p:cNvSpPr>
              <p:nvPr/>
            </p:nvSpPr>
            <p:spPr bwMode="auto">
              <a:xfrm>
                <a:off x="3882" y="1009"/>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36" name="Freeform 516"/>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7" name="Freeform 517"/>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8" name="Oval 518"/>
              <p:cNvSpPr>
                <a:spLocks noChangeArrowheads="1"/>
              </p:cNvSpPr>
              <p:nvPr/>
            </p:nvSpPr>
            <p:spPr bwMode="auto">
              <a:xfrm>
                <a:off x="4429" y="40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39" name="Freeform 519"/>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0" name="Freeform 520"/>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1" name="Freeform 521"/>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2" name="Freeform 522"/>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3" name="Freeform 523"/>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4" name="Freeform 524"/>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5" name="Freeform 525"/>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6" name="Freeform 526"/>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7" name="Freeform 527"/>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8" name="Freeform 528"/>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9" name="Freeform 529"/>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0" name="Freeform 530"/>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1" name="Freeform 531"/>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2" name="Freeform 532"/>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3" name="Freeform 533"/>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4" name="Oval 534"/>
              <p:cNvSpPr>
                <a:spLocks noChangeArrowheads="1"/>
              </p:cNvSpPr>
              <p:nvPr/>
            </p:nvSpPr>
            <p:spPr bwMode="auto">
              <a:xfrm>
                <a:off x="3888" y="948"/>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55" name="Oval 535"/>
              <p:cNvSpPr>
                <a:spLocks noChangeArrowheads="1"/>
              </p:cNvSpPr>
              <p:nvPr/>
            </p:nvSpPr>
            <p:spPr bwMode="auto">
              <a:xfrm>
                <a:off x="3854" y="982"/>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56" name="Freeform 536"/>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7" name="Freeform 537"/>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8" name="Freeform 538"/>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9" name="Freeform 539"/>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0" name="Oval 540"/>
              <p:cNvSpPr>
                <a:spLocks noChangeArrowheads="1"/>
              </p:cNvSpPr>
              <p:nvPr/>
            </p:nvSpPr>
            <p:spPr bwMode="auto">
              <a:xfrm>
                <a:off x="4334" y="447"/>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1" name="Oval 541"/>
              <p:cNvSpPr>
                <a:spLocks noChangeArrowheads="1"/>
              </p:cNvSpPr>
              <p:nvPr/>
            </p:nvSpPr>
            <p:spPr bwMode="auto">
              <a:xfrm>
                <a:off x="4300" y="480"/>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2" name="Freeform 542"/>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3" name="Freeform 543"/>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4" name="Freeform 544"/>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5" name="Freeform 545"/>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6" name="Freeform 546"/>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7" name="Oval 547"/>
              <p:cNvSpPr>
                <a:spLocks noChangeArrowheads="1"/>
              </p:cNvSpPr>
              <p:nvPr/>
            </p:nvSpPr>
            <p:spPr bwMode="auto">
              <a:xfrm>
                <a:off x="4097" y="68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8" name="Freeform 548"/>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9" name="Freeform 549"/>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0" name="Freeform 550"/>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1" name="Freeform 551"/>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2" name="Freeform 552"/>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3" name="Freeform 553"/>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4" name="Freeform 554"/>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5" name="Freeform 555"/>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6" name="Freeform 556"/>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7" name="Oval 557"/>
              <p:cNvSpPr>
                <a:spLocks noChangeArrowheads="1"/>
              </p:cNvSpPr>
              <p:nvPr/>
            </p:nvSpPr>
            <p:spPr bwMode="auto">
              <a:xfrm>
                <a:off x="3759" y="1022"/>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78" name="Freeform 558"/>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9" name="Freeform 559"/>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0" name="Oval 560"/>
              <p:cNvSpPr>
                <a:spLocks noChangeArrowheads="1"/>
              </p:cNvSpPr>
              <p:nvPr/>
            </p:nvSpPr>
            <p:spPr bwMode="auto">
              <a:xfrm>
                <a:off x="4306" y="419"/>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81" name="Oval 561"/>
              <p:cNvSpPr>
                <a:spLocks noChangeArrowheads="1"/>
              </p:cNvSpPr>
              <p:nvPr/>
            </p:nvSpPr>
            <p:spPr bwMode="auto">
              <a:xfrm>
                <a:off x="4272" y="45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82" name="Freeform 562"/>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3" name="Freeform 563"/>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4" name="Freeform 564"/>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5" name="Freeform 565"/>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6" name="Freeform 566"/>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7" name="Freeform 567"/>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8" name="Freeform 568"/>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9" name="Freeform 569"/>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0" name="Freeform 570"/>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1" name="Freeform 571"/>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2" name="Freeform 572"/>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3" name="Freeform 573"/>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4" name="Freeform 574"/>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5" name="Freeform 575"/>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6" name="Freeform 576"/>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7" name="Oval 577"/>
              <p:cNvSpPr>
                <a:spLocks noChangeArrowheads="1"/>
              </p:cNvSpPr>
              <p:nvPr/>
            </p:nvSpPr>
            <p:spPr bwMode="auto">
              <a:xfrm>
                <a:off x="3731" y="994"/>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98" name="Freeform 578"/>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9" name="Freeform 579"/>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0" name="Freeform 580"/>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1" name="Freeform 581"/>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2" name="Freeform 582"/>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3" name="Oval 583"/>
              <p:cNvSpPr>
                <a:spLocks noChangeArrowheads="1"/>
              </p:cNvSpPr>
              <p:nvPr/>
            </p:nvSpPr>
            <p:spPr bwMode="auto">
              <a:xfrm>
                <a:off x="4177" y="49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04" name="Freeform 584"/>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5" name="Freeform 585"/>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6" name="Freeform 586"/>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7" name="Freeform 587"/>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8" name="Freeform 588"/>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9" name="Oval 589"/>
              <p:cNvSpPr>
                <a:spLocks noChangeArrowheads="1"/>
              </p:cNvSpPr>
              <p:nvPr/>
            </p:nvSpPr>
            <p:spPr bwMode="auto">
              <a:xfrm>
                <a:off x="3974" y="69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10" name="Oval 590"/>
              <p:cNvSpPr>
                <a:spLocks noChangeArrowheads="1"/>
              </p:cNvSpPr>
              <p:nvPr/>
            </p:nvSpPr>
            <p:spPr bwMode="auto">
              <a:xfrm>
                <a:off x="3940" y="730"/>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11" name="Freeform 591"/>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2" name="Freeform 592"/>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3" name="Freeform 593"/>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4" name="Freeform 594"/>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5" name="Freeform 595"/>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6" name="Freeform 596"/>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7" name="Freeform 597"/>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8" name="Freeform 598"/>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9" name="Freeform 599"/>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0" name="Freeform 600"/>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1" name="Freeform 601"/>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2" name="Freeform 602"/>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3" name="Oval 603"/>
              <p:cNvSpPr>
                <a:spLocks noChangeArrowheads="1"/>
              </p:cNvSpPr>
              <p:nvPr/>
            </p:nvSpPr>
            <p:spPr bwMode="auto">
              <a:xfrm>
                <a:off x="4150" y="465"/>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24" name="Oval 604"/>
              <p:cNvSpPr>
                <a:spLocks noChangeArrowheads="1"/>
              </p:cNvSpPr>
              <p:nvPr/>
            </p:nvSpPr>
            <p:spPr bwMode="auto">
              <a:xfrm>
                <a:off x="4116" y="499"/>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25" name="Freeform 605"/>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6" name="Freeform 606"/>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
          <p:nvSpPr>
            <p:cNvPr id="316" name="Freeform 608"/>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7" name="Freeform 609"/>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8" name="Freeform 610"/>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9" name="Freeform 611"/>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0" name="Freeform 612"/>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1" name="Freeform 613"/>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2" name="Freeform 614"/>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3" name="Freeform 615"/>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4" name="Freeform 616"/>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5" name="Freeform 617"/>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6" name="Freeform 618"/>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panose="020B0606020202050201"/>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dirty="0"/>
          </a:p>
        </p:txBody>
      </p:sp>
      <p:grpSp>
        <p:nvGrpSpPr>
          <p:cNvPr id="3" name="Group 283"/>
          <p:cNvGrpSpPr/>
          <p:nvPr userDrawn="1"/>
        </p:nvGrpSpPr>
        <p:grpSpPr>
          <a:xfrm>
            <a:off x="7651434" y="-142378"/>
            <a:ext cx="1658248" cy="1282517"/>
            <a:chOff x="5136226" y="2246221"/>
            <a:chExt cx="1254126" cy="969962"/>
          </a:xfrm>
        </p:grpSpPr>
        <p:sp>
          <p:nvSpPr>
            <p:cNvPr id="4" name="Freeform 353"/>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5" name="Freeform 354"/>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sp>
          <p:nvSpPr>
            <p:cNvPr id="6" name="Freeform 355"/>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7" name="Freeform 356"/>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grpSp>
        <p:nvGrpSpPr>
          <p:cNvPr id="8" name="Group 7"/>
          <p:cNvGrpSpPr/>
          <p:nvPr userDrawn="1"/>
        </p:nvGrpSpPr>
        <p:grpSpPr>
          <a:xfrm>
            <a:off x="-1344947" y="2853552"/>
            <a:ext cx="2090651" cy="2092749"/>
            <a:chOff x="5213090" y="468313"/>
            <a:chExt cx="1581151" cy="1582738"/>
          </a:xfrm>
          <a:solidFill>
            <a:schemeClr val="tx2"/>
          </a:solidFill>
        </p:grpSpPr>
        <p:sp>
          <p:nvSpPr>
            <p:cNvPr id="9" name="Oval 357"/>
            <p:cNvSpPr>
              <a:spLocks noChangeArrowheads="1"/>
            </p:cNvSpPr>
            <p:nvPr/>
          </p:nvSpPr>
          <p:spPr bwMode="auto">
            <a:xfrm>
              <a:off x="6760903" y="995363"/>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0" name="Freeform 358"/>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 name="Freeform 359"/>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 name="Freeform 360"/>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 name="Freeform 361"/>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 name="Freeform 362"/>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 name="Freeform 363"/>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 name="Freeform 364"/>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 name="Freeform 365"/>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 name="Freeform 366"/>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 name="Freeform 367"/>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 name="Freeform 368"/>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 name="Freeform 369"/>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 name="Freeform 370"/>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 name="Freeform 371"/>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 name="Freeform 372"/>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 name="Oval 373"/>
            <p:cNvSpPr>
              <a:spLocks noChangeArrowheads="1"/>
            </p:cNvSpPr>
            <p:nvPr/>
          </p:nvSpPr>
          <p:spPr bwMode="auto">
            <a:xfrm>
              <a:off x="5902065" y="1855788"/>
              <a:ext cx="31750"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6" name="Oval 374"/>
            <p:cNvSpPr>
              <a:spLocks noChangeArrowheads="1"/>
            </p:cNvSpPr>
            <p:nvPr/>
          </p:nvSpPr>
          <p:spPr bwMode="auto">
            <a:xfrm>
              <a:off x="5848090" y="1909763"/>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7" name="Freeform 375"/>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 name="Freeform 376"/>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 name="Freeform 377"/>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 name="Freeform 378"/>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 name="Oval 379"/>
            <p:cNvSpPr>
              <a:spLocks noChangeArrowheads="1"/>
            </p:cNvSpPr>
            <p:nvPr/>
          </p:nvSpPr>
          <p:spPr bwMode="auto">
            <a:xfrm>
              <a:off x="6610090" y="1058863"/>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2" name="Oval 380"/>
            <p:cNvSpPr>
              <a:spLocks noChangeArrowheads="1"/>
            </p:cNvSpPr>
            <p:nvPr/>
          </p:nvSpPr>
          <p:spPr bwMode="auto">
            <a:xfrm>
              <a:off x="6556115" y="1112838"/>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3" name="Freeform 381"/>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 name="Freeform 382"/>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 name="Freeform 383"/>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 name="Freeform 384"/>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 name="Freeform 385"/>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 name="Oval 386"/>
            <p:cNvSpPr>
              <a:spLocks noChangeArrowheads="1"/>
            </p:cNvSpPr>
            <p:nvPr/>
          </p:nvSpPr>
          <p:spPr bwMode="auto">
            <a:xfrm>
              <a:off x="6233853" y="14351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39" name="Freeform 387"/>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 name="Freeform 388"/>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 name="Freeform 389"/>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 name="Freeform 390"/>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 name="Freeform 391"/>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 name="Freeform 392"/>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 name="Freeform 393"/>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 name="Freeform 394"/>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 name="Freeform 395"/>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 name="Oval 396"/>
            <p:cNvSpPr>
              <a:spLocks noChangeArrowheads="1"/>
            </p:cNvSpPr>
            <p:nvPr/>
          </p:nvSpPr>
          <p:spPr bwMode="auto">
            <a:xfrm>
              <a:off x="5695690" y="1973263"/>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9" name="Freeform 397"/>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 name="Freeform 398"/>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 name="Oval 399"/>
            <p:cNvSpPr>
              <a:spLocks noChangeArrowheads="1"/>
            </p:cNvSpPr>
            <p:nvPr/>
          </p:nvSpPr>
          <p:spPr bwMode="auto">
            <a:xfrm>
              <a:off x="6565640" y="10160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2" name="Oval 400"/>
            <p:cNvSpPr>
              <a:spLocks noChangeArrowheads="1"/>
            </p:cNvSpPr>
            <p:nvPr/>
          </p:nvSpPr>
          <p:spPr bwMode="auto">
            <a:xfrm>
              <a:off x="6511665" y="1069975"/>
              <a:ext cx="33338" cy="3175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3" name="Freeform 401"/>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 name="Freeform 402"/>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 name="Freeform 403"/>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 name="Freeform 404"/>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 name="Freeform 405"/>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nvGrpSpPr>
            <p:cNvPr id="58" name="Group 607"/>
            <p:cNvGrpSpPr/>
            <p:nvPr/>
          </p:nvGrpSpPr>
          <p:grpSpPr bwMode="auto">
            <a:xfrm>
              <a:off x="5255952" y="468313"/>
              <a:ext cx="1408113" cy="1493838"/>
              <a:chOff x="3702" y="295"/>
              <a:chExt cx="887" cy="941"/>
            </a:xfrm>
            <a:grpFill/>
          </p:grpSpPr>
          <p:sp>
            <p:nvSpPr>
              <p:cNvPr id="71" name="Freeform 407"/>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 name="Freeform 408"/>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 name="Freeform 409"/>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 name="Freeform 410"/>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 name="Freeform 411"/>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 name="Freeform 412"/>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7" name="Freeform 413"/>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8" name="Freeform 414"/>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9" name="Freeform 415"/>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0" name="Freeform 416"/>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1" name="Oval 417"/>
              <p:cNvSpPr>
                <a:spLocks noChangeArrowheads="1"/>
              </p:cNvSpPr>
              <p:nvPr/>
            </p:nvSpPr>
            <p:spPr bwMode="auto">
              <a:xfrm>
                <a:off x="3952" y="1215"/>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2" name="Freeform 418"/>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3" name="Freeform 419"/>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4" name="Freeform 420"/>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5" name="Freeform 421"/>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6" name="Freeform 422"/>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7" name="Oval 423"/>
              <p:cNvSpPr>
                <a:spLocks noChangeArrowheads="1"/>
              </p:cNvSpPr>
              <p:nvPr/>
            </p:nvSpPr>
            <p:spPr bwMode="auto">
              <a:xfrm>
                <a:off x="4398" y="714"/>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88" name="Freeform 424"/>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9" name="Freeform 425"/>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0" name="Freeform 426"/>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1" name="Freeform 427"/>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2" name="Freeform 428"/>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3" name="Oval 429"/>
              <p:cNvSpPr>
                <a:spLocks noChangeArrowheads="1"/>
              </p:cNvSpPr>
              <p:nvPr/>
            </p:nvSpPr>
            <p:spPr bwMode="auto">
              <a:xfrm>
                <a:off x="4195" y="917"/>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94" name="Oval 430"/>
              <p:cNvSpPr>
                <a:spLocks noChangeArrowheads="1"/>
              </p:cNvSpPr>
              <p:nvPr/>
            </p:nvSpPr>
            <p:spPr bwMode="auto">
              <a:xfrm>
                <a:off x="4161" y="951"/>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95" name="Freeform 431"/>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6" name="Freeform 432"/>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7" name="Freeform 433"/>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8" name="Freeform 434"/>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9" name="Freeform 435"/>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0" name="Freeform 436"/>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1" name="Freeform 437"/>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2" name="Freeform 438"/>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3" name="Freeform 439"/>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4" name="Freeform 440"/>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5" name="Freeform 441"/>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6" name="Freeform 442"/>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7" name="Oval 443"/>
              <p:cNvSpPr>
                <a:spLocks noChangeArrowheads="1"/>
              </p:cNvSpPr>
              <p:nvPr/>
            </p:nvSpPr>
            <p:spPr bwMode="auto">
              <a:xfrm>
                <a:off x="4370" y="68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08" name="Oval 444"/>
              <p:cNvSpPr>
                <a:spLocks noChangeArrowheads="1"/>
              </p:cNvSpPr>
              <p:nvPr/>
            </p:nvSpPr>
            <p:spPr bwMode="auto">
              <a:xfrm>
                <a:off x="4337" y="720"/>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09" name="Freeform 445"/>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0" name="Freeform 446"/>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1" name="Freeform 447"/>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2" name="Freeform 448"/>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3" name="Freeform 449"/>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4" name="Freeform 450"/>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5" name="Freeform 451"/>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6" name="Freeform 452"/>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7" name="Freeform 453"/>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8" name="Freeform 454"/>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9" name="Freeform 455"/>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0" name="Freeform 456"/>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1" name="Freeform 457"/>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2" name="Freeform 458"/>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3" name="Freeform 459"/>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4" name="Freeform 460"/>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5" name="Freeform 461"/>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6" name="Freeform 462"/>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7" name="Freeform 463"/>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8" name="Freeform 464"/>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9" name="Freeform 465"/>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0" name="Freeform 466"/>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1" name="Freeform 467"/>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2" name="Freeform 468"/>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3" name="Freeform 469"/>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4" name="Freeform 470"/>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5" name="Oval 471"/>
              <p:cNvSpPr>
                <a:spLocks noChangeArrowheads="1"/>
              </p:cNvSpPr>
              <p:nvPr/>
            </p:nvSpPr>
            <p:spPr bwMode="auto">
              <a:xfrm>
                <a:off x="4072" y="929"/>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36" name="Oval 472"/>
              <p:cNvSpPr>
                <a:spLocks noChangeArrowheads="1"/>
              </p:cNvSpPr>
              <p:nvPr/>
            </p:nvSpPr>
            <p:spPr bwMode="auto">
              <a:xfrm>
                <a:off x="4038" y="96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37" name="Freeform 473"/>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8" name="Freeform 474"/>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9" name="Freeform 475"/>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0" name="Freeform 476"/>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1" name="Freeform 477"/>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2" name="Freeform 478"/>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3" name="Freeform 479"/>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4" name="Freeform 480"/>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5" name="Freeform 481"/>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6" name="Freeform 482"/>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7" name="Freeform 483"/>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8" name="Freeform 484"/>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9" name="Freeform 485"/>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0" name="Oval 486"/>
              <p:cNvSpPr>
                <a:spLocks noChangeArrowheads="1"/>
              </p:cNvSpPr>
              <p:nvPr/>
            </p:nvSpPr>
            <p:spPr bwMode="auto">
              <a:xfrm>
                <a:off x="4214" y="732"/>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51" name="Freeform 487"/>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2" name="Freeform 488"/>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3" name="Freeform 489"/>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4" name="Freeform 490"/>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5" name="Freeform 491"/>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6" name="Oval 492"/>
              <p:cNvSpPr>
                <a:spLocks noChangeArrowheads="1"/>
              </p:cNvSpPr>
              <p:nvPr/>
            </p:nvSpPr>
            <p:spPr bwMode="auto">
              <a:xfrm>
                <a:off x="4011" y="935"/>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57" name="Freeform 493"/>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8" name="Freeform 494"/>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9" name="Freeform 495"/>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0" name="Freeform 496"/>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1" name="Freeform 497"/>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2" name="Oval 498"/>
              <p:cNvSpPr>
                <a:spLocks noChangeArrowheads="1"/>
              </p:cNvSpPr>
              <p:nvPr/>
            </p:nvSpPr>
            <p:spPr bwMode="auto">
              <a:xfrm>
                <a:off x="4457" y="434"/>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63" name="Oval 499"/>
              <p:cNvSpPr>
                <a:spLocks noChangeArrowheads="1"/>
              </p:cNvSpPr>
              <p:nvPr/>
            </p:nvSpPr>
            <p:spPr bwMode="auto">
              <a:xfrm>
                <a:off x="4423" y="468"/>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64" name="Freeform 500"/>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5" name="Freeform 501"/>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6" name="Freeform 502"/>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7" name="Freeform 503"/>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8" name="Freeform 504"/>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9" name="Freeform 505"/>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0" name="Freeform 506"/>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1" name="Freeform 507"/>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2" name="Freeform 508"/>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3" name="Freeform 509"/>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4" name="Freeform 510"/>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5" name="Freeform 511"/>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6" name="Freeform 512"/>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7" name="Freeform 513"/>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8" name="Oval 514"/>
              <p:cNvSpPr>
                <a:spLocks noChangeArrowheads="1"/>
              </p:cNvSpPr>
              <p:nvPr/>
            </p:nvSpPr>
            <p:spPr bwMode="auto">
              <a:xfrm>
                <a:off x="3915" y="976"/>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79" name="Oval 515"/>
              <p:cNvSpPr>
                <a:spLocks noChangeArrowheads="1"/>
              </p:cNvSpPr>
              <p:nvPr/>
            </p:nvSpPr>
            <p:spPr bwMode="auto">
              <a:xfrm>
                <a:off x="3882" y="1009"/>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80" name="Freeform 516"/>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1" name="Freeform 517"/>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2" name="Oval 518"/>
              <p:cNvSpPr>
                <a:spLocks noChangeArrowheads="1"/>
              </p:cNvSpPr>
              <p:nvPr/>
            </p:nvSpPr>
            <p:spPr bwMode="auto">
              <a:xfrm>
                <a:off x="4429" y="40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83" name="Freeform 519"/>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4" name="Freeform 520"/>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5" name="Freeform 521"/>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6" name="Freeform 522"/>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7" name="Freeform 523"/>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8" name="Freeform 524"/>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9" name="Freeform 525"/>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0" name="Freeform 526"/>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1" name="Freeform 527"/>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2" name="Freeform 528"/>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3" name="Freeform 529"/>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4" name="Freeform 530"/>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5" name="Freeform 531"/>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6" name="Freeform 532"/>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7" name="Freeform 533"/>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8" name="Oval 534"/>
              <p:cNvSpPr>
                <a:spLocks noChangeArrowheads="1"/>
              </p:cNvSpPr>
              <p:nvPr/>
            </p:nvSpPr>
            <p:spPr bwMode="auto">
              <a:xfrm>
                <a:off x="3888" y="948"/>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199" name="Oval 535"/>
              <p:cNvSpPr>
                <a:spLocks noChangeArrowheads="1"/>
              </p:cNvSpPr>
              <p:nvPr/>
            </p:nvSpPr>
            <p:spPr bwMode="auto">
              <a:xfrm>
                <a:off x="3854" y="982"/>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00" name="Freeform 536"/>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1" name="Freeform 537"/>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2" name="Freeform 538"/>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3" name="Freeform 539"/>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4" name="Oval 540"/>
              <p:cNvSpPr>
                <a:spLocks noChangeArrowheads="1"/>
              </p:cNvSpPr>
              <p:nvPr/>
            </p:nvSpPr>
            <p:spPr bwMode="auto">
              <a:xfrm>
                <a:off x="4334" y="447"/>
                <a:ext cx="21" cy="2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05" name="Oval 541"/>
              <p:cNvSpPr>
                <a:spLocks noChangeArrowheads="1"/>
              </p:cNvSpPr>
              <p:nvPr/>
            </p:nvSpPr>
            <p:spPr bwMode="auto">
              <a:xfrm>
                <a:off x="4300" y="480"/>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06" name="Freeform 542"/>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7" name="Freeform 543"/>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8" name="Freeform 544"/>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9" name="Freeform 545"/>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0" name="Freeform 546"/>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1" name="Oval 547"/>
              <p:cNvSpPr>
                <a:spLocks noChangeArrowheads="1"/>
              </p:cNvSpPr>
              <p:nvPr/>
            </p:nvSpPr>
            <p:spPr bwMode="auto">
              <a:xfrm>
                <a:off x="4097" y="68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12" name="Freeform 548"/>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3" name="Freeform 549"/>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4" name="Freeform 550"/>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5" name="Freeform 551"/>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6" name="Freeform 552"/>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7" name="Freeform 553"/>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8" name="Freeform 554"/>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9" name="Freeform 555"/>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0" name="Freeform 556"/>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1" name="Oval 557"/>
              <p:cNvSpPr>
                <a:spLocks noChangeArrowheads="1"/>
              </p:cNvSpPr>
              <p:nvPr/>
            </p:nvSpPr>
            <p:spPr bwMode="auto">
              <a:xfrm>
                <a:off x="3759" y="1022"/>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22" name="Freeform 558"/>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3" name="Freeform 559"/>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4" name="Oval 560"/>
              <p:cNvSpPr>
                <a:spLocks noChangeArrowheads="1"/>
              </p:cNvSpPr>
              <p:nvPr/>
            </p:nvSpPr>
            <p:spPr bwMode="auto">
              <a:xfrm>
                <a:off x="4306" y="419"/>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25" name="Oval 561"/>
              <p:cNvSpPr>
                <a:spLocks noChangeArrowheads="1"/>
              </p:cNvSpPr>
              <p:nvPr/>
            </p:nvSpPr>
            <p:spPr bwMode="auto">
              <a:xfrm>
                <a:off x="4272" y="45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26" name="Freeform 562"/>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7" name="Freeform 563"/>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8" name="Freeform 564"/>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9" name="Freeform 565"/>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0" name="Freeform 566"/>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1" name="Freeform 567"/>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2" name="Freeform 568"/>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3" name="Freeform 569"/>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4" name="Freeform 570"/>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5" name="Freeform 571"/>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6" name="Freeform 572"/>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7" name="Freeform 573"/>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8" name="Freeform 574"/>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9" name="Freeform 575"/>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0" name="Freeform 576"/>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1" name="Oval 577"/>
              <p:cNvSpPr>
                <a:spLocks noChangeArrowheads="1"/>
              </p:cNvSpPr>
              <p:nvPr/>
            </p:nvSpPr>
            <p:spPr bwMode="auto">
              <a:xfrm>
                <a:off x="3731" y="994"/>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42" name="Freeform 578"/>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3" name="Freeform 579"/>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4" name="Freeform 580"/>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5" name="Freeform 581"/>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6" name="Freeform 582"/>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7" name="Oval 583"/>
              <p:cNvSpPr>
                <a:spLocks noChangeArrowheads="1"/>
              </p:cNvSpPr>
              <p:nvPr/>
            </p:nvSpPr>
            <p:spPr bwMode="auto">
              <a:xfrm>
                <a:off x="4177" y="493"/>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48" name="Freeform 584"/>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9" name="Freeform 585"/>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0" name="Freeform 586"/>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1" name="Freeform 587"/>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2" name="Freeform 588"/>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3" name="Oval 589"/>
              <p:cNvSpPr>
                <a:spLocks noChangeArrowheads="1"/>
              </p:cNvSpPr>
              <p:nvPr/>
            </p:nvSpPr>
            <p:spPr bwMode="auto">
              <a:xfrm>
                <a:off x="3974" y="696"/>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54" name="Oval 590"/>
              <p:cNvSpPr>
                <a:spLocks noChangeArrowheads="1"/>
              </p:cNvSpPr>
              <p:nvPr/>
            </p:nvSpPr>
            <p:spPr bwMode="auto">
              <a:xfrm>
                <a:off x="3940" y="730"/>
                <a:ext cx="21"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55" name="Freeform 591"/>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6" name="Freeform 592"/>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7" name="Freeform 593"/>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8" name="Freeform 594"/>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9" name="Freeform 595"/>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0" name="Freeform 596"/>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1" name="Freeform 597"/>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2" name="Freeform 598"/>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3" name="Freeform 599"/>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4" name="Freeform 600"/>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5" name="Freeform 601"/>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6" name="Freeform 602"/>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7" name="Oval 603"/>
              <p:cNvSpPr>
                <a:spLocks noChangeArrowheads="1"/>
              </p:cNvSpPr>
              <p:nvPr/>
            </p:nvSpPr>
            <p:spPr bwMode="auto">
              <a:xfrm>
                <a:off x="4150" y="465"/>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68" name="Oval 604"/>
              <p:cNvSpPr>
                <a:spLocks noChangeArrowheads="1"/>
              </p:cNvSpPr>
              <p:nvPr/>
            </p:nvSpPr>
            <p:spPr bwMode="auto">
              <a:xfrm>
                <a:off x="4116" y="499"/>
                <a:ext cx="20" cy="2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269" name="Freeform 605"/>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0" name="Freeform 606"/>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
          <p:nvSpPr>
            <p:cNvPr id="59" name="Freeform 608"/>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 name="Freeform 609"/>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 name="Freeform 610"/>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 name="Freeform 611"/>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 name="Freeform 612"/>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 name="Freeform 613"/>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 name="Freeform 614"/>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 name="Freeform 615"/>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 name="Freeform 616"/>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 name="Freeform 617"/>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 name="Freeform 618"/>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panose="020B0606020202050201"/>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p:cNvGrpSpPr/>
          <p:nvPr userDrawn="1"/>
        </p:nvGrpSpPr>
        <p:grpSpPr>
          <a:xfrm>
            <a:off x="7927055" y="-813425"/>
            <a:ext cx="2105344" cy="2105344"/>
            <a:chOff x="478444" y="466725"/>
            <a:chExt cx="1592263" cy="1592263"/>
          </a:xfrm>
          <a:solidFill>
            <a:schemeClr val="accent1"/>
          </a:solidFill>
        </p:grpSpPr>
        <p:grpSp>
          <p:nvGrpSpPr>
            <p:cNvPr id="3" name="Group 205"/>
            <p:cNvGrpSpPr/>
            <p:nvPr/>
          </p:nvGrpSpPr>
          <p:grpSpPr bwMode="auto">
            <a:xfrm>
              <a:off x="610206" y="466725"/>
              <a:ext cx="1460501" cy="1460500"/>
              <a:chOff x="1166" y="294"/>
              <a:chExt cx="920" cy="920"/>
            </a:xfrm>
            <a:grpFill/>
          </p:grpSpPr>
          <p:sp>
            <p:nvSpPr>
              <p:cNvPr id="64" name="Freeform 5"/>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5" name="Freeform 6"/>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6" name="Freeform 7"/>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7" name="Freeform 8"/>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8" name="Freeform 9"/>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69" name="Freeform 10"/>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2" name="Freeform 11"/>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3" name="Freeform 12"/>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4" name="Freeform 13"/>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5" name="Freeform 14"/>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6" name="Freeform 15"/>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7" name="Freeform 16"/>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8" name="Freeform 17"/>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79" name="Freeform 18"/>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0" name="Freeform 19"/>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1" name="Freeform 20"/>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2" name="Freeform 21"/>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3" name="Freeform 22"/>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4" name="Freeform 23"/>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5" name="Freeform 24"/>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6" name="Freeform 25"/>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87" name="Oval 26"/>
              <p:cNvSpPr>
                <a:spLocks noChangeArrowheads="1"/>
              </p:cNvSpPr>
              <p:nvPr/>
            </p:nvSpPr>
            <p:spPr bwMode="auto">
              <a:xfrm>
                <a:off x="1423" y="357"/>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88" name="Oval 27"/>
              <p:cNvSpPr>
                <a:spLocks noChangeArrowheads="1"/>
              </p:cNvSpPr>
              <p:nvPr/>
            </p:nvSpPr>
            <p:spPr bwMode="auto">
              <a:xfrm>
                <a:off x="1458" y="391"/>
                <a:ext cx="20"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89" name="Freeform 28"/>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0" name="Freeform 29"/>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1" name="Freeform 30"/>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2" name="Freeform 31"/>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3" name="Freeform 32"/>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4" name="Freeform 33"/>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5" name="Freeform 34"/>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6" name="Freeform 35"/>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7" name="Freeform 36"/>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8" name="Freeform 37"/>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99" name="Freeform 38"/>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0" name="Freeform 39"/>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1" name="Freeform 40"/>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2" name="Freeform 41"/>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3" name="Freeform 42"/>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4" name="Freeform 43"/>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5" name="Freeform 44"/>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6" name="Freeform 45"/>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7" name="Freeform 46"/>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08" name="Oval 47"/>
              <p:cNvSpPr>
                <a:spLocks noChangeArrowheads="1"/>
              </p:cNvSpPr>
              <p:nvPr/>
            </p:nvSpPr>
            <p:spPr bwMode="auto">
              <a:xfrm>
                <a:off x="1430" y="41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09" name="Freeform 48"/>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0" name="Freeform 49"/>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1" name="Freeform 50"/>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2" name="Oval 51"/>
              <p:cNvSpPr>
                <a:spLocks noChangeArrowheads="1"/>
              </p:cNvSpPr>
              <p:nvPr/>
            </p:nvSpPr>
            <p:spPr bwMode="auto">
              <a:xfrm>
                <a:off x="1566" y="555"/>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13" name="Freeform 52"/>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4" name="Freeform 53"/>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5" name="Freeform 54"/>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6" name="Freeform 55"/>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7" name="Freeform 56"/>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8" name="Freeform 57"/>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19" name="Freeform 58"/>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0" name="Freeform 59"/>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1" name="Freeform 60"/>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2" name="Freeform 61"/>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3" name="Freeform 62"/>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4" name="Freeform 63"/>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5" name="Freeform 64"/>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6" name="Freeform 65"/>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7" name="Freeform 66"/>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8" name="Freeform 67"/>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29" name="Freeform 68"/>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0" name="Freeform 69"/>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1" name="Freeform 70"/>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2" name="Freeform 71"/>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3" name="Freeform 72"/>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4" name="Freeform 73"/>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5" name="Freeform 74"/>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6" name="Freeform 75"/>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7" name="Freeform 76"/>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8" name="Freeform 77"/>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39" name="Freeform 78"/>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0" name="Freeform 79"/>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1" name="Freeform 80"/>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2" name="Freeform 81"/>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3" name="Freeform 82"/>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4" name="Freeform 83"/>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5" name="Freeform 84"/>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6" name="Freeform 85"/>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7" name="Freeform 86"/>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8" name="Freeform 87"/>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49" name="Freeform 88"/>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0" name="Freeform 89"/>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1" name="Freeform 90"/>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2" name="Freeform 91"/>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3" name="Freeform 92"/>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4" name="Freeform 93"/>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5" name="Freeform 94"/>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6" name="Freeform 95"/>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7" name="Freeform 96"/>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58" name="Oval 97"/>
              <p:cNvSpPr>
                <a:spLocks noChangeArrowheads="1"/>
              </p:cNvSpPr>
              <p:nvPr/>
            </p:nvSpPr>
            <p:spPr bwMode="auto">
              <a:xfrm>
                <a:off x="1715" y="81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59" name="Oval 98"/>
              <p:cNvSpPr>
                <a:spLocks noChangeArrowheads="1"/>
              </p:cNvSpPr>
              <p:nvPr/>
            </p:nvSpPr>
            <p:spPr bwMode="auto">
              <a:xfrm>
                <a:off x="1749" y="84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60" name="Freeform 99"/>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1" name="Freeform 100"/>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2" name="Freeform 101"/>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3" name="Freeform 102"/>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4" name="Freeform 103"/>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5" name="Freeform 104"/>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6" name="Freeform 105"/>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7" name="Freeform 106"/>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8" name="Freeform 107"/>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69" name="Oval 108"/>
              <p:cNvSpPr>
                <a:spLocks noChangeArrowheads="1"/>
              </p:cNvSpPr>
              <p:nvPr/>
            </p:nvSpPr>
            <p:spPr bwMode="auto">
              <a:xfrm>
                <a:off x="1380" y="5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0" name="Oval 109"/>
              <p:cNvSpPr>
                <a:spLocks noChangeArrowheads="1"/>
              </p:cNvSpPr>
              <p:nvPr/>
            </p:nvSpPr>
            <p:spPr bwMode="auto">
              <a:xfrm>
                <a:off x="1415" y="570"/>
                <a:ext cx="20"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1" name="Freeform 110"/>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2" name="Freeform 111"/>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3" name="Oval 112"/>
              <p:cNvSpPr>
                <a:spLocks noChangeArrowheads="1"/>
              </p:cNvSpPr>
              <p:nvPr/>
            </p:nvSpPr>
            <p:spPr bwMode="auto">
              <a:xfrm>
                <a:off x="1517" y="67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4" name="Oval 113"/>
              <p:cNvSpPr>
                <a:spLocks noChangeArrowheads="1"/>
              </p:cNvSpPr>
              <p:nvPr/>
            </p:nvSpPr>
            <p:spPr bwMode="auto">
              <a:xfrm>
                <a:off x="1551" y="70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5" name="Freeform 114"/>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6" name="Freeform 115"/>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77" name="Oval 116"/>
              <p:cNvSpPr>
                <a:spLocks noChangeArrowheads="1"/>
              </p:cNvSpPr>
              <p:nvPr/>
            </p:nvSpPr>
            <p:spPr bwMode="auto">
              <a:xfrm>
                <a:off x="1653" y="80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8" name="Oval 117"/>
              <p:cNvSpPr>
                <a:spLocks noChangeArrowheads="1"/>
              </p:cNvSpPr>
              <p:nvPr/>
            </p:nvSpPr>
            <p:spPr bwMode="auto">
              <a:xfrm>
                <a:off x="1687" y="84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79" name="Freeform 118"/>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0" name="Freeform 119"/>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1" name="Oval 120"/>
              <p:cNvSpPr>
                <a:spLocks noChangeArrowheads="1"/>
              </p:cNvSpPr>
              <p:nvPr/>
            </p:nvSpPr>
            <p:spPr bwMode="auto">
              <a:xfrm>
                <a:off x="1789" y="94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82" name="Oval 121"/>
              <p:cNvSpPr>
                <a:spLocks noChangeArrowheads="1"/>
              </p:cNvSpPr>
              <p:nvPr/>
            </p:nvSpPr>
            <p:spPr bwMode="auto">
              <a:xfrm>
                <a:off x="1823" y="97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83" name="Freeform 122"/>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4" name="Freeform 123"/>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5" name="Freeform 124"/>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6" name="Freeform 125"/>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7" name="Freeform 126"/>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8" name="Freeform 127"/>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89" name="Freeform 128"/>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0" name="Freeform 129"/>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1" name="Freeform 130"/>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2" name="Freeform 131"/>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3" name="Oval 132"/>
              <p:cNvSpPr>
                <a:spLocks noChangeArrowheads="1"/>
              </p:cNvSpPr>
              <p:nvPr/>
            </p:nvSpPr>
            <p:spPr bwMode="auto">
              <a:xfrm>
                <a:off x="1489" y="70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4" name="Oval 133"/>
              <p:cNvSpPr>
                <a:spLocks noChangeArrowheads="1"/>
              </p:cNvSpPr>
              <p:nvPr/>
            </p:nvSpPr>
            <p:spPr bwMode="auto">
              <a:xfrm>
                <a:off x="1523" y="73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5" name="Freeform 134"/>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6" name="Freeform 135"/>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197" name="Oval 136"/>
              <p:cNvSpPr>
                <a:spLocks noChangeArrowheads="1"/>
              </p:cNvSpPr>
              <p:nvPr/>
            </p:nvSpPr>
            <p:spPr bwMode="auto">
              <a:xfrm>
                <a:off x="1625" y="8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8" name="Oval 137"/>
              <p:cNvSpPr>
                <a:spLocks noChangeArrowheads="1"/>
              </p:cNvSpPr>
              <p:nvPr/>
            </p:nvSpPr>
            <p:spPr bwMode="auto">
              <a:xfrm>
                <a:off x="1659" y="87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199" name="Freeform 138"/>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0" name="Freeform 139"/>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1" name="Oval 140"/>
              <p:cNvSpPr>
                <a:spLocks noChangeArrowheads="1"/>
              </p:cNvSpPr>
              <p:nvPr/>
            </p:nvSpPr>
            <p:spPr bwMode="auto">
              <a:xfrm>
                <a:off x="1761" y="972"/>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2" name="Oval 141"/>
              <p:cNvSpPr>
                <a:spLocks noChangeArrowheads="1"/>
              </p:cNvSpPr>
              <p:nvPr/>
            </p:nvSpPr>
            <p:spPr bwMode="auto">
              <a:xfrm>
                <a:off x="1795" y="100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3" name="Freeform 142"/>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4" name="Freeform 143"/>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5" name="Oval 144"/>
              <p:cNvSpPr>
                <a:spLocks noChangeArrowheads="1"/>
              </p:cNvSpPr>
              <p:nvPr/>
            </p:nvSpPr>
            <p:spPr bwMode="auto">
              <a:xfrm>
                <a:off x="1897" y="1108"/>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06" name="Freeform 145"/>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7" name="Freeform 146"/>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8" name="Freeform 147"/>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09" name="Freeform 148"/>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0" name="Freeform 149"/>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1" name="Freeform 150"/>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2" name="Freeform 151"/>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3" name="Freeform 152"/>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4" name="Freeform 153"/>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5" name="Freeform 154"/>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6" name="Freeform 155"/>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7" name="Oval 156"/>
              <p:cNvSpPr>
                <a:spLocks noChangeArrowheads="1"/>
              </p:cNvSpPr>
              <p:nvPr/>
            </p:nvSpPr>
            <p:spPr bwMode="auto">
              <a:xfrm>
                <a:off x="1597" y="86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18" name="Freeform 157"/>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19" name="Freeform 158"/>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0" name="Freeform 159"/>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1" name="Oval 160"/>
              <p:cNvSpPr>
                <a:spLocks noChangeArrowheads="1"/>
              </p:cNvSpPr>
              <p:nvPr/>
            </p:nvSpPr>
            <p:spPr bwMode="auto">
              <a:xfrm>
                <a:off x="1733" y="1000"/>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2" name="Oval 161"/>
              <p:cNvSpPr>
                <a:spLocks noChangeArrowheads="1"/>
              </p:cNvSpPr>
              <p:nvPr/>
            </p:nvSpPr>
            <p:spPr bwMode="auto">
              <a:xfrm>
                <a:off x="1767" y="1034"/>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3" name="Freeform 162"/>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4" name="Freeform 163"/>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5" name="Oval 164"/>
              <p:cNvSpPr>
                <a:spLocks noChangeArrowheads="1"/>
              </p:cNvSpPr>
              <p:nvPr/>
            </p:nvSpPr>
            <p:spPr bwMode="auto">
              <a:xfrm>
                <a:off x="1870" y="1136"/>
                <a:ext cx="21" cy="21"/>
              </a:xfrm>
              <a:prstGeom prst="ellipse">
                <a:avLst/>
              </a:prstGeom>
              <a:grpFill/>
              <a:ln w="0">
                <a:noFill/>
                <a:prstDash val="solid"/>
                <a:round/>
              </a:ln>
            </p:spPr>
            <p:txBody>
              <a:bodyPr vert="horz" wrap="square" lIns="91440" tIns="45720" rIns="91440" bIns="45720" numCol="1" anchor="t" anchorCtr="0" compatLnSpc="1"/>
              <a:lstStyle/>
              <a:p>
                <a:endParaRPr lang="es-ES" baseline="-25000"/>
              </a:p>
            </p:txBody>
          </p:sp>
          <p:sp>
            <p:nvSpPr>
              <p:cNvPr id="226" name="Freeform 165"/>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7" name="Freeform 166"/>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8" name="Freeform 167"/>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29" name="Freeform 168"/>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0" name="Freeform 169"/>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1" name="Freeform 170"/>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2" name="Freeform 171"/>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3" name="Freeform 172"/>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4" name="Freeform 173"/>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5" name="Freeform 174"/>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6" name="Freeform 175"/>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7" name="Freeform 176"/>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8" name="Freeform 177"/>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39" name="Freeform 178"/>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0" name="Freeform 179"/>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1" name="Freeform 180"/>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2" name="Freeform 181"/>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3" name="Freeform 182"/>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4" name="Freeform 183"/>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5" name="Freeform 184"/>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6" name="Freeform 185"/>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7" name="Freeform 186"/>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8" name="Freeform 187"/>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49" name="Freeform 188"/>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0" name="Freeform 189"/>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1" name="Freeform 190"/>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2" name="Freeform 191"/>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3" name="Freeform 192"/>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4" name="Freeform 193"/>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5" name="Freeform 194"/>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6" name="Freeform 195"/>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7" name="Freeform 196"/>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8" name="Freeform 197"/>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59" name="Freeform 198"/>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0" name="Freeform 199"/>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1" name="Freeform 200"/>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2" name="Freeform 201"/>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3" name="Freeform 202"/>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4" name="Freeform 203"/>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sp>
            <p:nvSpPr>
              <p:cNvPr id="265" name="Freeform 204"/>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baseline="-25000"/>
              </a:p>
            </p:txBody>
          </p:sp>
        </p:grpSp>
        <p:sp>
          <p:nvSpPr>
            <p:cNvPr id="4" name="Freeform 206"/>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 name="Freeform 207"/>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 name="Freeform 208"/>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 name="Freeform 209"/>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8" name="Freeform 210"/>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9" name="Freeform 211"/>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0" name="Freeform 212"/>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1" name="Freeform 213"/>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2" name="Freeform 214"/>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3" name="Freeform 215"/>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4" name="Freeform 216"/>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5" name="Freeform 217"/>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6" name="Freeform 218"/>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7" name="Freeform 219"/>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8" name="Freeform 220"/>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19" name="Freeform 221"/>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0" name="Freeform 222"/>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1" name="Freeform 223"/>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2" name="Freeform 224"/>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3" name="Freeform 225"/>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4" name="Freeform 226"/>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5" name="Freeform 227"/>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6" name="Freeform 228"/>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7" name="Freeform 229"/>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8" name="Freeform 230"/>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29" name="Freeform 231"/>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0" name="Freeform 232"/>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1" name="Freeform 233"/>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2" name="Freeform 234"/>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3" name="Freeform 235"/>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4" name="Freeform 236"/>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5" name="Freeform 237"/>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6" name="Freeform 238"/>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7" name="Freeform 239"/>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8" name="Freeform 240"/>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39" name="Freeform 241"/>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 name="Freeform 242"/>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 name="Freeform 243"/>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 name="Freeform 244"/>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 name="Freeform 245"/>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 name="Freeform 246"/>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 name="Freeform 247"/>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 name="Oval 248"/>
            <p:cNvSpPr>
              <a:spLocks noChangeArrowheads="1"/>
            </p:cNvSpPr>
            <p:nvPr/>
          </p:nvSpPr>
          <p:spPr bwMode="auto">
            <a:xfrm>
              <a:off x="587982" y="1104900"/>
              <a:ext cx="33338" cy="33338"/>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7" name="Freeform 249"/>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 name="Freeform 250"/>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 name="Freeform 251"/>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 name="Freeform 252"/>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 name="Freeform 253"/>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2" name="Freeform 254"/>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 name="Freeform 255"/>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 name="Freeform 256"/>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 name="Freeform 257"/>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 name="Freeform 258"/>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 name="Freeform 259"/>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 name="Freeform 260"/>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 name="Freeform 261"/>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 name="Freeform 262"/>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 name="Freeform 263"/>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 name="Freeform 264"/>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 name="Freeform 265"/>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
        <p:nvSpPr>
          <p:cNvPr id="266" name="Freeform 881"/>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sp>
        <p:nvSpPr>
          <p:cNvPr id="267" name="Freeform 352"/>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dirty="0"/>
          </a:p>
        </p:txBody>
      </p:sp>
      <p:grpSp>
        <p:nvGrpSpPr>
          <p:cNvPr id="4" name="Group 283"/>
          <p:cNvGrpSpPr/>
          <p:nvPr userDrawn="1"/>
        </p:nvGrpSpPr>
        <p:grpSpPr>
          <a:xfrm>
            <a:off x="7891769" y="-388070"/>
            <a:ext cx="1658248" cy="1282517"/>
            <a:chOff x="5136226" y="2246221"/>
            <a:chExt cx="1254126" cy="969962"/>
          </a:xfrm>
        </p:grpSpPr>
        <p:sp>
          <p:nvSpPr>
            <p:cNvPr id="5" name="Freeform 353"/>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6" name="Freeform 354"/>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sp>
          <p:nvSpPr>
            <p:cNvPr id="7" name="Freeform 355"/>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8" name="Freeform 356"/>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grpSp>
        <p:nvGrpSpPr>
          <p:cNvPr id="286" name="Grupo 285"/>
          <p:cNvGrpSpPr/>
          <p:nvPr userDrawn="1"/>
        </p:nvGrpSpPr>
        <p:grpSpPr>
          <a:xfrm>
            <a:off x="-883944" y="2944653"/>
            <a:ext cx="1507863" cy="1510278"/>
            <a:chOff x="39184" y="-151930"/>
            <a:chExt cx="1309806" cy="1311904"/>
          </a:xfrm>
        </p:grpSpPr>
        <p:sp>
          <p:nvSpPr>
            <p:cNvPr id="287" name="Oval 357"/>
            <p:cNvSpPr>
              <a:spLocks noChangeArrowheads="1"/>
            </p:cNvSpPr>
            <p:nvPr/>
          </p:nvSpPr>
          <p:spPr bwMode="auto">
            <a:xfrm>
              <a:off x="1304909" y="544953"/>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8"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9"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0"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1"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2"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3"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4"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5"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6"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7"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8" name="Oval 379"/>
            <p:cNvSpPr>
              <a:spLocks noChangeArrowheads="1"/>
            </p:cNvSpPr>
            <p:nvPr/>
          </p:nvSpPr>
          <p:spPr bwMode="auto">
            <a:xfrm>
              <a:off x="1105499" y="628915"/>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9" name="Oval 380"/>
            <p:cNvSpPr>
              <a:spLocks noChangeArrowheads="1"/>
            </p:cNvSpPr>
            <p:nvPr/>
          </p:nvSpPr>
          <p:spPr bwMode="auto">
            <a:xfrm>
              <a:off x="1034132" y="700282"/>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0"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1"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2"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3"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4"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5"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6"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7" name="Oval 399"/>
            <p:cNvSpPr>
              <a:spLocks noChangeArrowheads="1"/>
            </p:cNvSpPr>
            <p:nvPr/>
          </p:nvSpPr>
          <p:spPr bwMode="auto">
            <a:xfrm>
              <a:off x="1046726" y="572240"/>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8" name="Oval 400"/>
            <p:cNvSpPr>
              <a:spLocks noChangeArrowheads="1"/>
            </p:cNvSpPr>
            <p:nvPr/>
          </p:nvSpPr>
          <p:spPr bwMode="auto">
            <a:xfrm>
              <a:off x="975359" y="643608"/>
              <a:ext cx="44081"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9"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0"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1"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2"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3"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4"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5"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6"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7"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8"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9" name="Oval 423"/>
            <p:cNvSpPr>
              <a:spLocks noChangeArrowheads="1"/>
            </p:cNvSpPr>
            <p:nvPr/>
          </p:nvSpPr>
          <p:spPr bwMode="auto">
            <a:xfrm>
              <a:off x="775949" y="727570"/>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0"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1"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2"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3"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4"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5"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6"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7"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8" name="Oval 443"/>
            <p:cNvSpPr>
              <a:spLocks noChangeArrowheads="1"/>
            </p:cNvSpPr>
            <p:nvPr/>
          </p:nvSpPr>
          <p:spPr bwMode="auto">
            <a:xfrm>
              <a:off x="717176" y="66879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9" name="Oval 444"/>
            <p:cNvSpPr>
              <a:spLocks noChangeArrowheads="1"/>
            </p:cNvSpPr>
            <p:nvPr/>
          </p:nvSpPr>
          <p:spPr bwMode="auto">
            <a:xfrm>
              <a:off x="647907" y="740164"/>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0"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1"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2"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3"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4"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5"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6"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7"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8"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9"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0"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1"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2"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3"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4"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5"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6"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7"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8"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9" name="Oval 486"/>
            <p:cNvSpPr>
              <a:spLocks noChangeArrowheads="1"/>
            </p:cNvSpPr>
            <p:nvPr/>
          </p:nvSpPr>
          <p:spPr bwMode="auto">
            <a:xfrm>
              <a:off x="389725" y="765353"/>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0" name="Oval 498"/>
            <p:cNvSpPr>
              <a:spLocks noChangeArrowheads="1"/>
            </p:cNvSpPr>
            <p:nvPr/>
          </p:nvSpPr>
          <p:spPr bwMode="auto">
            <a:xfrm>
              <a:off x="899793" y="13983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1" name="Oval 499"/>
            <p:cNvSpPr>
              <a:spLocks noChangeArrowheads="1"/>
            </p:cNvSpPr>
            <p:nvPr/>
          </p:nvSpPr>
          <p:spPr bwMode="auto">
            <a:xfrm>
              <a:off x="828425" y="211205"/>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2"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3"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4"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5"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6"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7"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8"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9" name="Oval 518"/>
            <p:cNvSpPr>
              <a:spLocks noChangeArrowheads="1"/>
            </p:cNvSpPr>
            <p:nvPr/>
          </p:nvSpPr>
          <p:spPr bwMode="auto">
            <a:xfrm>
              <a:off x="841020" y="81064"/>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0"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1"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2"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3"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4"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5"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6"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7"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8"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9"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0" name="Oval 540"/>
            <p:cNvSpPr>
              <a:spLocks noChangeArrowheads="1"/>
            </p:cNvSpPr>
            <p:nvPr/>
          </p:nvSpPr>
          <p:spPr bwMode="auto">
            <a:xfrm>
              <a:off x="641610" y="167125"/>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1" name="Oval 541"/>
            <p:cNvSpPr>
              <a:spLocks noChangeArrowheads="1"/>
            </p:cNvSpPr>
            <p:nvPr/>
          </p:nvSpPr>
          <p:spPr bwMode="auto">
            <a:xfrm>
              <a:off x="570243" y="236393"/>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2"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3"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4"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5"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6"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7"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8"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9" name="Oval 560"/>
            <p:cNvSpPr>
              <a:spLocks noChangeArrowheads="1"/>
            </p:cNvSpPr>
            <p:nvPr/>
          </p:nvSpPr>
          <p:spPr bwMode="auto">
            <a:xfrm>
              <a:off x="582837" y="108352"/>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0" name="Oval 561"/>
            <p:cNvSpPr>
              <a:spLocks noChangeArrowheads="1"/>
            </p:cNvSpPr>
            <p:nvPr/>
          </p:nvSpPr>
          <p:spPr bwMode="auto">
            <a:xfrm>
              <a:off x="511469" y="179719"/>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1"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2"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3"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4"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5"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6"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7"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8"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9"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0"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1" name="Oval 583"/>
            <p:cNvSpPr>
              <a:spLocks noChangeArrowheads="1"/>
            </p:cNvSpPr>
            <p:nvPr/>
          </p:nvSpPr>
          <p:spPr bwMode="auto">
            <a:xfrm>
              <a:off x="312060" y="263681"/>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2"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3"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4"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5"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6"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7"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8"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9"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0" name="Oval 603"/>
            <p:cNvSpPr>
              <a:spLocks noChangeArrowheads="1"/>
            </p:cNvSpPr>
            <p:nvPr/>
          </p:nvSpPr>
          <p:spPr bwMode="auto">
            <a:xfrm>
              <a:off x="255386" y="204908"/>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1" name="Oval 604"/>
            <p:cNvSpPr>
              <a:spLocks noChangeArrowheads="1"/>
            </p:cNvSpPr>
            <p:nvPr/>
          </p:nvSpPr>
          <p:spPr bwMode="auto">
            <a:xfrm>
              <a:off x="184018" y="276275"/>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2"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3"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panose="020B0606020202050201"/>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panose="0200050300000000000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p:cNvGrpSpPr/>
          <p:nvPr userDrawn="1"/>
        </p:nvGrpSpPr>
        <p:grpSpPr>
          <a:xfrm flipH="1" flipV="1">
            <a:off x="7203958" y="-155157"/>
            <a:ext cx="2187206" cy="2789633"/>
            <a:chOff x="3700202" y="2700338"/>
            <a:chExt cx="1654175" cy="2109788"/>
          </a:xfrm>
        </p:grpSpPr>
        <p:sp>
          <p:nvSpPr>
            <p:cNvPr id="268" name="Freeform 880"/>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69" name="Freeform 882"/>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sp>
          <p:nvSpPr>
            <p:cNvPr id="270" name="Freeform 883"/>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1" name="Freeform 884"/>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ln>
          </p:spPr>
          <p:txBody>
            <a:bodyPr vert="horz" wrap="square" lIns="91440" tIns="45720" rIns="91440" bIns="45720" numCol="1" anchor="t" anchorCtr="0" compatLnSpc="1"/>
            <a:lstStyle/>
            <a:p>
              <a:endParaRPr lang="es-ES"/>
            </a:p>
          </p:txBody>
        </p:sp>
        <p:sp>
          <p:nvSpPr>
            <p:cNvPr id="272" name="Freeform 885"/>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3" name="Freeform 886"/>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sp>
        <p:nvSpPr>
          <p:cNvPr id="274" name="Freeform 881"/>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nvGrpSpPr>
          <p:cNvPr id="275" name="Group 894"/>
          <p:cNvGrpSpPr/>
          <p:nvPr userDrawn="1"/>
        </p:nvGrpSpPr>
        <p:grpSpPr>
          <a:xfrm>
            <a:off x="-36209" y="4108002"/>
            <a:ext cx="1658248" cy="1282517"/>
            <a:chOff x="5136226" y="2246221"/>
            <a:chExt cx="1254126" cy="969962"/>
          </a:xfrm>
        </p:grpSpPr>
        <p:sp>
          <p:nvSpPr>
            <p:cNvPr id="276" name="Freeform 353"/>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7" name="Freeform 354"/>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sp>
          <p:nvSpPr>
            <p:cNvPr id="278" name="Freeform 355"/>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9" name="Freeform 356"/>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grpSp>
        <p:nvGrpSpPr>
          <p:cNvPr id="398" name="Grupo 397"/>
          <p:cNvGrpSpPr/>
          <p:nvPr userDrawn="1"/>
        </p:nvGrpSpPr>
        <p:grpSpPr>
          <a:xfrm flipH="1">
            <a:off x="8012764" y="4051315"/>
            <a:ext cx="1507863" cy="1510278"/>
            <a:chOff x="39184" y="-151930"/>
            <a:chExt cx="1309806" cy="1311904"/>
          </a:xfrm>
          <a:solidFill>
            <a:schemeClr val="accent1"/>
          </a:solidFill>
        </p:grpSpPr>
        <p:sp>
          <p:nvSpPr>
            <p:cNvPr id="399"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00"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1"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2"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3"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4"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5"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6"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7"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8"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09"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0"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11"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12"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3"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4"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5"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6"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7"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8"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19"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20"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21"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2"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3"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4"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5"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6"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7"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8"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29"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0"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1"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32"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3"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4"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5"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6"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7"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8"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39"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0"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41"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42"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3"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4"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5"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6"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7"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8"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49"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0"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1"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2"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3"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4"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5"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6"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7"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8"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59"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0"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1"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2"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3"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64"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5"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6"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7"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8"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69"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0"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1"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72"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3"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4"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5"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6"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7"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8"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79"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0"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1"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2"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83"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84"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5"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6"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7"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8"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89"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0"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1"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92"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493"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4"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5"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6"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7"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8"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499"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0"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1"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2"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3"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04"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5"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6"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7"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8"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09"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0"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1"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2"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13"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14"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15"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sp>
        <p:nvSpPr>
          <p:cNvPr id="40" name="Marcador de posición de imagen 3"/>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p:cNvGrpSpPr/>
          <p:nvPr userDrawn="1"/>
        </p:nvGrpSpPr>
        <p:grpSpPr>
          <a:xfrm flipH="1">
            <a:off x="-132623" y="3762786"/>
            <a:ext cx="1507863" cy="1510278"/>
            <a:chOff x="39184" y="-151930"/>
            <a:chExt cx="1309806" cy="1311904"/>
          </a:xfrm>
          <a:solidFill>
            <a:schemeClr val="accent1"/>
          </a:solidFill>
        </p:grpSpPr>
        <p:sp>
          <p:nvSpPr>
            <p:cNvPr id="579"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80"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1"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2"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3"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4"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5"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6"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7"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8"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9"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0"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1"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2"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3"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4"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5"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6"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7"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8"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9"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0"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1"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2"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3"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4"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5"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6"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7"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8"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9"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0"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1"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12"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3"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4"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5"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6"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7"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8"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9"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0"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1"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2"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3"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4"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5"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6"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7"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8"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9"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0"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1"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2"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3"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4"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5"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6"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7"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8"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9"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0"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1"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2"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3"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4"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5"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6"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7"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8"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9"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0"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1"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2"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3"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4"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5"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6"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7"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8"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9"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0"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1"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2"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3"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4"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5"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6"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7"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8"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9"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0"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1"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2"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3"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4"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5"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6"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7"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8"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9"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0"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1"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2"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3"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4"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5"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6"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7"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8"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9"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0"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1"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2"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3"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4"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5"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p:cNvGrpSpPr/>
          <p:nvPr userDrawn="1"/>
        </p:nvGrpSpPr>
        <p:grpSpPr>
          <a:xfrm>
            <a:off x="-15880" y="3526526"/>
            <a:ext cx="2300556" cy="2575530"/>
            <a:chOff x="3238240" y="323850"/>
            <a:chExt cx="1739901" cy="1947863"/>
          </a:xfrm>
        </p:grpSpPr>
        <p:sp>
          <p:nvSpPr>
            <p:cNvPr id="4" name="Freeform 352"/>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 name="Freeform 353"/>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6" name="Freeform 354"/>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ln>
          </p:spPr>
          <p:txBody>
            <a:bodyPr vert="horz" wrap="square" lIns="91440" tIns="45720" rIns="91440" bIns="45720" numCol="1" anchor="t" anchorCtr="0" compatLnSpc="1"/>
            <a:lstStyle/>
            <a:p>
              <a:endParaRPr lang="es-ES"/>
            </a:p>
          </p:txBody>
        </p:sp>
        <p:sp>
          <p:nvSpPr>
            <p:cNvPr id="7" name="Freeform 355"/>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8" name="Freeform 356"/>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userDrawn="1">
  <p:cSld name="Title and three columns">
    <p:spTree>
      <p:nvGrpSpPr>
        <p:cNvPr id="1" name="Shape 47"/>
        <p:cNvGrpSpPr/>
        <p:nvPr/>
      </p:nvGrpSpPr>
      <p:grpSpPr>
        <a:xfrm>
          <a:off x="0" y="0"/>
          <a:ext cx="0" cy="0"/>
          <a:chOff x="0" y="0"/>
          <a:chExt cx="0" cy="0"/>
        </a:xfrm>
      </p:grpSpPr>
      <p:sp>
        <p:nvSpPr>
          <p:cNvPr id="49" name="Google Shape;49;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0" name="Google Shape;50;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1" name="Google Shape;51;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2" name="Google Shape;52;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3" name="Google Shape;53;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4" name="Google Shape;54;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4" name="Freeform 881"/>
          <p:cNvSpPr/>
          <p:nvPr userDrawn="1"/>
        </p:nvSpPr>
        <p:spPr bwMode="auto">
          <a:xfrm rot="10800000">
            <a:off x="-4702" y="0"/>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nvGrpSpPr>
          <p:cNvPr id="48" name="Grupo 47"/>
          <p:cNvGrpSpPr/>
          <p:nvPr userDrawn="1"/>
        </p:nvGrpSpPr>
        <p:grpSpPr>
          <a:xfrm>
            <a:off x="8273608" y="4200584"/>
            <a:ext cx="1507863" cy="1510278"/>
            <a:chOff x="39184" y="-151930"/>
            <a:chExt cx="1309806" cy="1311904"/>
          </a:xfrm>
          <a:solidFill>
            <a:schemeClr val="bg2"/>
          </a:solidFill>
        </p:grpSpPr>
        <p:sp>
          <p:nvSpPr>
            <p:cNvPr id="535"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36"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7"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8"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9"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0"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1"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2"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3"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4"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5"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6"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47"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48"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9"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0"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1"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2"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3"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4"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5"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56"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57"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8"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9"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0"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1"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2"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3"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4"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5"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6"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7"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68"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9"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0"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1"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2"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3"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4"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5"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6"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77"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78"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9"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0"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1"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2"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3"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4"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5"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6"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7"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8"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9"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0"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1"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2"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3"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4"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5"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6"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7"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8"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9"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0"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1"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2"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3"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4"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5"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6"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7"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8"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9"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0"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1"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2"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3"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4"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5"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6"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7"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8"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19"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0"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1"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2"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3"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4"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5"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6"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7"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8"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9"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0"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1"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2"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3"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4"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5"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6"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7"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8"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9"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0"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1"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2"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3"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4"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5"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6"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7"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8"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9"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0"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1"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grpSp>
        <p:nvGrpSpPr>
          <p:cNvPr id="652" name="Grupo 651"/>
          <p:cNvGrpSpPr/>
          <p:nvPr userDrawn="1"/>
        </p:nvGrpSpPr>
        <p:grpSpPr>
          <a:xfrm flipH="1">
            <a:off x="8324353" y="-624148"/>
            <a:ext cx="1507863" cy="1510278"/>
            <a:chOff x="39184" y="-151930"/>
            <a:chExt cx="1309806" cy="1311904"/>
          </a:xfrm>
          <a:solidFill>
            <a:schemeClr val="accent1"/>
          </a:solidFill>
        </p:grpSpPr>
        <p:sp>
          <p:nvSpPr>
            <p:cNvPr id="653"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4"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5"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6"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7"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8"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9"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0"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1"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2"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3"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4"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5"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6"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7"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8"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9"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0"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1"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2"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3"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4"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5"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6"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7"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8"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9"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0"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1"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2"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3"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4"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5"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6"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7"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8"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9"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0"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1"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2"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3"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4"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5"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6"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7"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8"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9"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0"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1"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2"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3"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4"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5"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6"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7"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8"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9"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0"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1"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2"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3"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4"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5"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6"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7"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8"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9"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0"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1"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2"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3"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4"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5"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26"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7"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8"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9"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0"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1"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2"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3"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4"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5"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6"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7"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8"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9"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0"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1"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2"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3"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4"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5"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6"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7"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8"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9"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0"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1"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2"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3"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4"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5"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6"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7"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58"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9"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0"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1"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2"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3"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4"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5"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6"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7"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8"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9"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500" fill="hold"/>
                                        <p:tgtEl>
                                          <p:spTgt spid="534"/>
                                        </p:tgtEl>
                                        <p:attrNameLst>
                                          <p:attrName>ppt_x</p:attrName>
                                        </p:attrNameLst>
                                      </p:cBhvr>
                                      <p:tavLst>
                                        <p:tav tm="0">
                                          <p:val>
                                            <p:strVal val="0-#ppt_w/2"/>
                                          </p:val>
                                        </p:tav>
                                        <p:tav tm="100000">
                                          <p:val>
                                            <p:strVal val="#ppt_x"/>
                                          </p:val>
                                        </p:tav>
                                      </p:tavLst>
                                    </p:anim>
                                    <p:anim calcmode="lin" valueType="num">
                                      <p:cBhvr additive="base">
                                        <p:cTn id="8" dur="500" fill="hold"/>
                                        <p:tgtEl>
                                          <p:spTgt spid="534"/>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1+#ppt_w/2"/>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55"/>
        <p:cNvGrpSpPr/>
        <p:nvPr/>
      </p:nvGrpSpPr>
      <p:grpSpPr>
        <a:xfrm>
          <a:off x="0" y="0"/>
          <a:ext cx="0" cy="0"/>
          <a:chOff x="0" y="0"/>
          <a:chExt cx="0" cy="0"/>
        </a:xfrm>
      </p:grpSpPr>
      <p:grpSp>
        <p:nvGrpSpPr>
          <p:cNvPr id="269" name="Group 895"/>
          <p:cNvGrpSpPr/>
          <p:nvPr userDrawn="1"/>
        </p:nvGrpSpPr>
        <p:grpSpPr>
          <a:xfrm>
            <a:off x="7144602" y="3147253"/>
            <a:ext cx="2300556" cy="2575530"/>
            <a:chOff x="3238240" y="323850"/>
            <a:chExt cx="1739901" cy="1947863"/>
          </a:xfrm>
        </p:grpSpPr>
        <p:sp>
          <p:nvSpPr>
            <p:cNvPr id="270" name="Freeform 352"/>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1" name="Freeform 353"/>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2" name="Freeform 354"/>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ln>
          </p:spPr>
          <p:txBody>
            <a:bodyPr vert="horz" wrap="square" lIns="91440" tIns="45720" rIns="91440" bIns="45720" numCol="1" anchor="t" anchorCtr="0" compatLnSpc="1"/>
            <a:lstStyle/>
            <a:p>
              <a:endParaRPr lang="es-ES"/>
            </a:p>
          </p:txBody>
        </p:sp>
        <p:sp>
          <p:nvSpPr>
            <p:cNvPr id="273" name="Freeform 355"/>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274" name="Freeform 356"/>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sp>
        <p:nvSpPr>
          <p:cNvPr id="56" name="Google Shape;56;p22"/>
          <p:cNvSpPr txBox="1">
            <a:spLocks noGrp="1"/>
          </p:cNvSpPr>
          <p:nvPr>
            <p:ph type="title"/>
          </p:nvPr>
        </p:nvSpPr>
        <p:spPr>
          <a:xfrm>
            <a:off x="723901" y="1362353"/>
            <a:ext cx="3998224" cy="15504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panose="020B0606020202050201"/>
              <a:buNone/>
              <a:defRPr sz="34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8" name="Google Shape;58;p22"/>
          <p:cNvSpPr txBox="1">
            <a:spLocks noGrp="1"/>
          </p:cNvSpPr>
          <p:nvPr>
            <p:ph type="body" idx="1"/>
          </p:nvPr>
        </p:nvSpPr>
        <p:spPr>
          <a:xfrm>
            <a:off x="723901" y="2890654"/>
            <a:ext cx="3998224" cy="88294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5" name="Marcador de posición de imagen 3"/>
          <p:cNvSpPr>
            <a:spLocks noGrp="1"/>
          </p:cNvSpPr>
          <p:nvPr>
            <p:ph type="pic" sz="quarter" idx="10"/>
          </p:nvPr>
        </p:nvSpPr>
        <p:spPr>
          <a:xfrm>
            <a:off x="5124450" y="1173659"/>
            <a:ext cx="3295650" cy="2804616"/>
          </a:xfrm>
          <a:prstGeom prst="roundRect">
            <a:avLst>
              <a:gd name="adj" fmla="val 7665"/>
            </a:avLst>
          </a:prstGeom>
        </p:spPr>
        <p:txBody>
          <a:bodyPr/>
          <a:lstStyle/>
          <a:p>
            <a:endParaRPr lang="es-ES" dirty="0"/>
          </a:p>
        </p:txBody>
      </p:sp>
      <p:sp>
        <p:nvSpPr>
          <p:cNvPr id="275" name="Freeform 352"/>
          <p:cNvSpPr/>
          <p:nvPr userDrawn="1"/>
        </p:nvSpPr>
        <p:spPr bwMode="auto">
          <a:xfrm>
            <a:off x="-684423" y="-178957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nvGrpSpPr>
          <p:cNvPr id="584" name="Grupo 583"/>
          <p:cNvGrpSpPr/>
          <p:nvPr userDrawn="1"/>
        </p:nvGrpSpPr>
        <p:grpSpPr>
          <a:xfrm flipH="1">
            <a:off x="8238205" y="-570849"/>
            <a:ext cx="1507863" cy="1510278"/>
            <a:chOff x="39184" y="-151930"/>
            <a:chExt cx="1309806" cy="1311904"/>
          </a:xfrm>
          <a:solidFill>
            <a:schemeClr val="accent1"/>
          </a:solidFill>
        </p:grpSpPr>
        <p:sp>
          <p:nvSpPr>
            <p:cNvPr id="585"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86"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7"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8"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9"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0"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1"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2"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3"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4"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5"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6"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7"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8"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9"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0"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1"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2"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3"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4"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5"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6"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7"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8"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9"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0"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1"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2"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3"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4"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5"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6"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7"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18"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9"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0"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1"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2"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3"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4"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5"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6"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7"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8"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9"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0"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1"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2"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3"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4"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5"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6"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7"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8"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9"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0"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1"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2"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3"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4"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5"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6"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7"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8"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9"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0"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1"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2"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3"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4"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5"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6"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7"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8"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9"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0"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1"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2"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3"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4"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5"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6"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7"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8"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9"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0"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1"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2"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3"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4"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5"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6"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7"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8"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79"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0"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1"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2"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3"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4"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5"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6"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7"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8"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9"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0"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1"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2"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3"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4"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5"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6"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7"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8"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9"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00"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1"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0-#ppt_w/2"/>
                                          </p:val>
                                        </p:tav>
                                        <p:tav tm="100000">
                                          <p:val>
                                            <p:strVal val="#ppt_x"/>
                                          </p:val>
                                        </p:tav>
                                      </p:tavLst>
                                    </p:anim>
                                    <p:anim calcmode="lin" valueType="num">
                                      <p:cBhvr additive="base">
                                        <p:cTn id="8" dur="500" fill="hold"/>
                                        <p:tgtEl>
                                          <p:spTgt spid="27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69"/>
                                        </p:tgtEl>
                                        <p:attrNameLst>
                                          <p:attrName>style.visibility</p:attrName>
                                        </p:attrNameLst>
                                      </p:cBhvr>
                                      <p:to>
                                        <p:strVal val="visible"/>
                                      </p:to>
                                    </p:set>
                                    <p:anim calcmode="lin" valueType="num">
                                      <p:cBhvr additive="base">
                                        <p:cTn id="11" dur="500" fill="hold"/>
                                        <p:tgtEl>
                                          <p:spTgt spid="269"/>
                                        </p:tgtEl>
                                        <p:attrNameLst>
                                          <p:attrName>ppt_x</p:attrName>
                                        </p:attrNameLst>
                                      </p:cBhvr>
                                      <p:tavLst>
                                        <p:tav tm="0">
                                          <p:val>
                                            <p:strVal val="1+#ppt_w/2"/>
                                          </p:val>
                                        </p:tav>
                                        <p:tav tm="100000">
                                          <p:val>
                                            <p:strVal val="#ppt_x"/>
                                          </p:val>
                                        </p:tav>
                                      </p:tavLst>
                                    </p:anim>
                                    <p:anim calcmode="lin" valueType="num">
                                      <p:cBhvr additive="base">
                                        <p:cTn id="12" dur="500" fill="hold"/>
                                        <p:tgtEl>
                                          <p:spTgt spid="26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84"/>
                                        </p:tgtEl>
                                        <p:attrNameLst>
                                          <p:attrName>style.visibility</p:attrName>
                                        </p:attrNameLst>
                                      </p:cBhvr>
                                      <p:to>
                                        <p:strVal val="visible"/>
                                      </p:to>
                                    </p:set>
                                    <p:anim calcmode="lin" valueType="num">
                                      <p:cBhvr additive="base">
                                        <p:cTn id="15" dur="500" fill="hold"/>
                                        <p:tgtEl>
                                          <p:spTgt spid="584"/>
                                        </p:tgtEl>
                                        <p:attrNameLst>
                                          <p:attrName>ppt_x</p:attrName>
                                        </p:attrNameLst>
                                      </p:cBhvr>
                                      <p:tavLst>
                                        <p:tav tm="0">
                                          <p:val>
                                            <p:strVal val="1+#ppt_w/2"/>
                                          </p:val>
                                        </p:tav>
                                        <p:tav tm="100000">
                                          <p:val>
                                            <p:strVal val="#ppt_x"/>
                                          </p:val>
                                        </p:tav>
                                      </p:tavLst>
                                    </p:anim>
                                    <p:anim calcmode="lin" valueType="num">
                                      <p:cBhvr additive="base">
                                        <p:cTn id="16" dur="500" fill="hold"/>
                                        <p:tgtEl>
                                          <p:spTgt spid="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9"/>
        <p:cNvGrpSpPr/>
        <p:nvPr/>
      </p:nvGrpSpPr>
      <p:grpSpPr>
        <a:xfrm>
          <a:off x="0" y="0"/>
          <a:ext cx="0" cy="0"/>
          <a:chOff x="0" y="0"/>
          <a:chExt cx="0" cy="0"/>
        </a:xfrm>
      </p:grpSpPr>
      <p:sp>
        <p:nvSpPr>
          <p:cNvPr id="2"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grpSp>
        <p:nvGrpSpPr>
          <p:cNvPr id="527" name="Grupo 526"/>
          <p:cNvGrpSpPr/>
          <p:nvPr userDrawn="1"/>
        </p:nvGrpSpPr>
        <p:grpSpPr>
          <a:xfrm>
            <a:off x="-426172" y="4245886"/>
            <a:ext cx="1507863" cy="1510278"/>
            <a:chOff x="39184" y="-151930"/>
            <a:chExt cx="1309806" cy="1311904"/>
          </a:xfrm>
        </p:grpSpPr>
        <p:sp>
          <p:nvSpPr>
            <p:cNvPr id="528" name="Oval 357"/>
            <p:cNvSpPr>
              <a:spLocks noChangeArrowheads="1"/>
            </p:cNvSpPr>
            <p:nvPr/>
          </p:nvSpPr>
          <p:spPr bwMode="auto">
            <a:xfrm>
              <a:off x="1304909" y="544953"/>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9"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0"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1"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3"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4"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5"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6"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7"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8"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9"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0" name="Oval 379"/>
            <p:cNvSpPr>
              <a:spLocks noChangeArrowheads="1"/>
            </p:cNvSpPr>
            <p:nvPr/>
          </p:nvSpPr>
          <p:spPr bwMode="auto">
            <a:xfrm>
              <a:off x="1105499" y="628915"/>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1" name="Oval 380"/>
            <p:cNvSpPr>
              <a:spLocks noChangeArrowheads="1"/>
            </p:cNvSpPr>
            <p:nvPr/>
          </p:nvSpPr>
          <p:spPr bwMode="auto">
            <a:xfrm>
              <a:off x="1034132" y="700282"/>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2"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3"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4"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5"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6"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7"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8"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9" name="Oval 399"/>
            <p:cNvSpPr>
              <a:spLocks noChangeArrowheads="1"/>
            </p:cNvSpPr>
            <p:nvPr/>
          </p:nvSpPr>
          <p:spPr bwMode="auto">
            <a:xfrm>
              <a:off x="1046726" y="572240"/>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0" name="Oval 400"/>
            <p:cNvSpPr>
              <a:spLocks noChangeArrowheads="1"/>
            </p:cNvSpPr>
            <p:nvPr/>
          </p:nvSpPr>
          <p:spPr bwMode="auto">
            <a:xfrm>
              <a:off x="975359" y="643608"/>
              <a:ext cx="44081"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1"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2"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3"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4"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5"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6"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7"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8"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9"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0"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1" name="Oval 423"/>
            <p:cNvSpPr>
              <a:spLocks noChangeArrowheads="1"/>
            </p:cNvSpPr>
            <p:nvPr/>
          </p:nvSpPr>
          <p:spPr bwMode="auto">
            <a:xfrm>
              <a:off x="775949" y="727570"/>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2"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3"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4"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5"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6"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7"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8"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9"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0" name="Oval 443"/>
            <p:cNvSpPr>
              <a:spLocks noChangeArrowheads="1"/>
            </p:cNvSpPr>
            <p:nvPr/>
          </p:nvSpPr>
          <p:spPr bwMode="auto">
            <a:xfrm>
              <a:off x="717176" y="66879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1" name="Oval 444"/>
            <p:cNvSpPr>
              <a:spLocks noChangeArrowheads="1"/>
            </p:cNvSpPr>
            <p:nvPr/>
          </p:nvSpPr>
          <p:spPr bwMode="auto">
            <a:xfrm>
              <a:off x="647907" y="740164"/>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2"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3"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4"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5"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6"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7"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8"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9"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0"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1"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2"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3"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4"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5"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6"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7"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8"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9"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0"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1" name="Oval 486"/>
            <p:cNvSpPr>
              <a:spLocks noChangeArrowheads="1"/>
            </p:cNvSpPr>
            <p:nvPr/>
          </p:nvSpPr>
          <p:spPr bwMode="auto">
            <a:xfrm>
              <a:off x="389725" y="765353"/>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2" name="Oval 498"/>
            <p:cNvSpPr>
              <a:spLocks noChangeArrowheads="1"/>
            </p:cNvSpPr>
            <p:nvPr/>
          </p:nvSpPr>
          <p:spPr bwMode="auto">
            <a:xfrm>
              <a:off x="899793" y="13983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3" name="Oval 499"/>
            <p:cNvSpPr>
              <a:spLocks noChangeArrowheads="1"/>
            </p:cNvSpPr>
            <p:nvPr/>
          </p:nvSpPr>
          <p:spPr bwMode="auto">
            <a:xfrm>
              <a:off x="828425" y="211205"/>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4"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5"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6"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7"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8"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9"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0"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1" name="Oval 518"/>
            <p:cNvSpPr>
              <a:spLocks noChangeArrowheads="1"/>
            </p:cNvSpPr>
            <p:nvPr/>
          </p:nvSpPr>
          <p:spPr bwMode="auto">
            <a:xfrm>
              <a:off x="841020" y="81064"/>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2"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3"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4"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5"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6"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7"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8"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9"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0"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1"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2" name="Oval 540"/>
            <p:cNvSpPr>
              <a:spLocks noChangeArrowheads="1"/>
            </p:cNvSpPr>
            <p:nvPr/>
          </p:nvSpPr>
          <p:spPr bwMode="auto">
            <a:xfrm>
              <a:off x="641610" y="167125"/>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3" name="Oval 541"/>
            <p:cNvSpPr>
              <a:spLocks noChangeArrowheads="1"/>
            </p:cNvSpPr>
            <p:nvPr/>
          </p:nvSpPr>
          <p:spPr bwMode="auto">
            <a:xfrm>
              <a:off x="570243" y="236393"/>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4"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5"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6"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7"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8"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9"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0"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1" name="Oval 560"/>
            <p:cNvSpPr>
              <a:spLocks noChangeArrowheads="1"/>
            </p:cNvSpPr>
            <p:nvPr/>
          </p:nvSpPr>
          <p:spPr bwMode="auto">
            <a:xfrm>
              <a:off x="582837" y="108352"/>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2" name="Oval 561"/>
            <p:cNvSpPr>
              <a:spLocks noChangeArrowheads="1"/>
            </p:cNvSpPr>
            <p:nvPr/>
          </p:nvSpPr>
          <p:spPr bwMode="auto">
            <a:xfrm>
              <a:off x="511469" y="179719"/>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3"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4"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5"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6"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7"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8"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9"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0"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1"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2"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3" name="Oval 583"/>
            <p:cNvSpPr>
              <a:spLocks noChangeArrowheads="1"/>
            </p:cNvSpPr>
            <p:nvPr/>
          </p:nvSpPr>
          <p:spPr bwMode="auto">
            <a:xfrm>
              <a:off x="312060" y="263681"/>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4"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5"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6"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7"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8"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9"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0"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1"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2" name="Oval 603"/>
            <p:cNvSpPr>
              <a:spLocks noChangeArrowheads="1"/>
            </p:cNvSpPr>
            <p:nvPr/>
          </p:nvSpPr>
          <p:spPr bwMode="auto">
            <a:xfrm>
              <a:off x="255386" y="204908"/>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3" name="Oval 604"/>
            <p:cNvSpPr>
              <a:spLocks noChangeArrowheads="1"/>
            </p:cNvSpPr>
            <p:nvPr/>
          </p:nvSpPr>
          <p:spPr bwMode="auto">
            <a:xfrm>
              <a:off x="184018" y="276275"/>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4"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5"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grpSp>
        <p:nvGrpSpPr>
          <p:cNvPr id="646" name="Grupo 645"/>
          <p:cNvGrpSpPr/>
          <p:nvPr userDrawn="1"/>
        </p:nvGrpSpPr>
        <p:grpSpPr>
          <a:xfrm flipH="1">
            <a:off x="8329145" y="-639688"/>
            <a:ext cx="1507863" cy="1510278"/>
            <a:chOff x="39184" y="-151930"/>
            <a:chExt cx="1309806" cy="1311904"/>
          </a:xfrm>
          <a:solidFill>
            <a:schemeClr val="accent1"/>
          </a:solidFill>
        </p:grpSpPr>
        <p:sp>
          <p:nvSpPr>
            <p:cNvPr id="647"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8"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9"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0"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1"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2"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3"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4"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5"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6"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7"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8"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9"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0"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1"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2"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3"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4"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5"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6"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7"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8"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9"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0"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1"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2"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3"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4"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5"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6"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7"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8"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9"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0"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1"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2"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3"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4"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5"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6"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7"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8"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9"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0"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1"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2"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3"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4"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5"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6"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7"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8"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9"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0"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1"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2"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3"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4"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5"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6"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7"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8"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9"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0"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1"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2"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3"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4"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5"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6"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7"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8"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9"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20"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1"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2"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3"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4"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5"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6"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7"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8"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9"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0"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1"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2"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3"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4"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5"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6"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7"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8"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9"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0"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1"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2"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3"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4"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5"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6"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7"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8"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9"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0"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1"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52"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3"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4"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5"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6"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7"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8"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9"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0"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1"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2"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3"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1+#ppt_w/2"/>
                                          </p:val>
                                        </p:tav>
                                        <p:tav tm="100000">
                                          <p:val>
                                            <p:strVal val="#ppt_x"/>
                                          </p:val>
                                        </p:tav>
                                      </p:tavLst>
                                    </p:anim>
                                    <p:anim calcmode="lin" valueType="num">
                                      <p:cBhvr additive="base">
                                        <p:cTn id="8" dur="500" fill="hold"/>
                                        <p:tgtEl>
                                          <p:spTgt spid="53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dirty="0"/>
          </a:p>
        </p:txBody>
      </p:sp>
      <p:grpSp>
        <p:nvGrpSpPr>
          <p:cNvPr id="527" name="Grupo 526"/>
          <p:cNvGrpSpPr/>
          <p:nvPr userDrawn="1"/>
        </p:nvGrpSpPr>
        <p:grpSpPr>
          <a:xfrm>
            <a:off x="-481750" y="4102338"/>
            <a:ext cx="1507863" cy="1510278"/>
            <a:chOff x="39184" y="-151930"/>
            <a:chExt cx="1309806" cy="1311904"/>
          </a:xfrm>
          <a:solidFill>
            <a:schemeClr val="bg2"/>
          </a:solidFill>
        </p:grpSpPr>
        <p:sp>
          <p:nvSpPr>
            <p:cNvPr id="528"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29"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0"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1"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3"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4"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5"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6"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7"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8"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39"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0"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41"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42"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3"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4"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5"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6"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7"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8"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49"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50"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51"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2"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3"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4"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5"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6"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7"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8"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59"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0"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1"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62"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3"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4"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5"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6"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7"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8"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69"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0"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71"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72"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3"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4"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5"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6"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7"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8"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79"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0"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1"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2"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3"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4"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5"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6"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7"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8"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89"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0"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1"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2"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3"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594"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5"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6"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7"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8"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599"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0"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1"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02"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3"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4"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5"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6"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7"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8"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09"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0"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1"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2"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13"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14"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5"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6"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7"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8"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19"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0"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1"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2"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23"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4"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5"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6"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7"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8"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29"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0"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1"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2"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3"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34"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5"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6"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7"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8"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39"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0"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1"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2"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3"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4"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5"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grpSp>
        <p:nvGrpSpPr>
          <p:cNvPr id="646" name="Grupo 645"/>
          <p:cNvGrpSpPr/>
          <p:nvPr userDrawn="1"/>
        </p:nvGrpSpPr>
        <p:grpSpPr>
          <a:xfrm flipH="1">
            <a:off x="8632886" y="-120502"/>
            <a:ext cx="1507863" cy="1510278"/>
            <a:chOff x="39184" y="-151930"/>
            <a:chExt cx="1309806" cy="1311904"/>
          </a:xfrm>
          <a:solidFill>
            <a:schemeClr val="tx2"/>
          </a:solidFill>
        </p:grpSpPr>
        <p:sp>
          <p:nvSpPr>
            <p:cNvPr id="647" name="Oval 357"/>
            <p:cNvSpPr>
              <a:spLocks noChangeArrowheads="1"/>
            </p:cNvSpPr>
            <p:nvPr/>
          </p:nvSpPr>
          <p:spPr bwMode="auto">
            <a:xfrm>
              <a:off x="1304909" y="544953"/>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48"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49"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0"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1"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2"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3"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4"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5"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6"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7"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58" name="Oval 379"/>
            <p:cNvSpPr>
              <a:spLocks noChangeArrowheads="1"/>
            </p:cNvSpPr>
            <p:nvPr/>
          </p:nvSpPr>
          <p:spPr bwMode="auto">
            <a:xfrm>
              <a:off x="1105499" y="628915"/>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59" name="Oval 380"/>
            <p:cNvSpPr>
              <a:spLocks noChangeArrowheads="1"/>
            </p:cNvSpPr>
            <p:nvPr/>
          </p:nvSpPr>
          <p:spPr bwMode="auto">
            <a:xfrm>
              <a:off x="1034132" y="700282"/>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0"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1"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2"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3"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4"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5"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6"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67" name="Oval 399"/>
            <p:cNvSpPr>
              <a:spLocks noChangeArrowheads="1"/>
            </p:cNvSpPr>
            <p:nvPr/>
          </p:nvSpPr>
          <p:spPr bwMode="auto">
            <a:xfrm>
              <a:off x="1046726" y="572240"/>
              <a:ext cx="44081" cy="440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8" name="Oval 400"/>
            <p:cNvSpPr>
              <a:spLocks noChangeArrowheads="1"/>
            </p:cNvSpPr>
            <p:nvPr/>
          </p:nvSpPr>
          <p:spPr bwMode="auto">
            <a:xfrm>
              <a:off x="975359" y="643608"/>
              <a:ext cx="44081"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69"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0"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1"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2"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3"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4"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5"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6"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7"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8"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79" name="Oval 423"/>
            <p:cNvSpPr>
              <a:spLocks noChangeArrowheads="1"/>
            </p:cNvSpPr>
            <p:nvPr/>
          </p:nvSpPr>
          <p:spPr bwMode="auto">
            <a:xfrm>
              <a:off x="775949" y="727570"/>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0"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1"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2"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3"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4"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5"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6"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7"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88" name="Oval 443"/>
            <p:cNvSpPr>
              <a:spLocks noChangeArrowheads="1"/>
            </p:cNvSpPr>
            <p:nvPr/>
          </p:nvSpPr>
          <p:spPr bwMode="auto">
            <a:xfrm>
              <a:off x="717176" y="66879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89" name="Oval 444"/>
            <p:cNvSpPr>
              <a:spLocks noChangeArrowheads="1"/>
            </p:cNvSpPr>
            <p:nvPr/>
          </p:nvSpPr>
          <p:spPr bwMode="auto">
            <a:xfrm>
              <a:off x="647907" y="740164"/>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690"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1"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2"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3"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4"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5"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6"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7"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8"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699"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0"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1"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2"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3"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4"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5"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6"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7"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8"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09" name="Oval 486"/>
            <p:cNvSpPr>
              <a:spLocks noChangeArrowheads="1"/>
            </p:cNvSpPr>
            <p:nvPr/>
          </p:nvSpPr>
          <p:spPr bwMode="auto">
            <a:xfrm>
              <a:off x="389725" y="765353"/>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0" name="Oval 498"/>
            <p:cNvSpPr>
              <a:spLocks noChangeArrowheads="1"/>
            </p:cNvSpPr>
            <p:nvPr/>
          </p:nvSpPr>
          <p:spPr bwMode="auto">
            <a:xfrm>
              <a:off x="899793" y="139837"/>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1" name="Oval 499"/>
            <p:cNvSpPr>
              <a:spLocks noChangeArrowheads="1"/>
            </p:cNvSpPr>
            <p:nvPr/>
          </p:nvSpPr>
          <p:spPr bwMode="auto">
            <a:xfrm>
              <a:off x="828425" y="211205"/>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12"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3"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4"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5"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6"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7"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8"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19" name="Oval 518"/>
            <p:cNvSpPr>
              <a:spLocks noChangeArrowheads="1"/>
            </p:cNvSpPr>
            <p:nvPr/>
          </p:nvSpPr>
          <p:spPr bwMode="auto">
            <a:xfrm>
              <a:off x="841020" y="81064"/>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20"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1"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2"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3"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4"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5"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6"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7"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8"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29"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0" name="Oval 540"/>
            <p:cNvSpPr>
              <a:spLocks noChangeArrowheads="1"/>
            </p:cNvSpPr>
            <p:nvPr/>
          </p:nvSpPr>
          <p:spPr bwMode="auto">
            <a:xfrm>
              <a:off x="641610" y="167125"/>
              <a:ext cx="44080" cy="41981"/>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1" name="Oval 541"/>
            <p:cNvSpPr>
              <a:spLocks noChangeArrowheads="1"/>
            </p:cNvSpPr>
            <p:nvPr/>
          </p:nvSpPr>
          <p:spPr bwMode="auto">
            <a:xfrm>
              <a:off x="570243" y="236393"/>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32"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3"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4"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5"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6"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7"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8"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39" name="Oval 560"/>
            <p:cNvSpPr>
              <a:spLocks noChangeArrowheads="1"/>
            </p:cNvSpPr>
            <p:nvPr/>
          </p:nvSpPr>
          <p:spPr bwMode="auto">
            <a:xfrm>
              <a:off x="582837" y="108352"/>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0" name="Oval 561"/>
            <p:cNvSpPr>
              <a:spLocks noChangeArrowheads="1"/>
            </p:cNvSpPr>
            <p:nvPr/>
          </p:nvSpPr>
          <p:spPr bwMode="auto">
            <a:xfrm>
              <a:off x="511469" y="179719"/>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41"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2"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3"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4"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5"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6"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7"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8"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49"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0"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1" name="Oval 583"/>
            <p:cNvSpPr>
              <a:spLocks noChangeArrowheads="1"/>
            </p:cNvSpPr>
            <p:nvPr/>
          </p:nvSpPr>
          <p:spPr bwMode="auto">
            <a:xfrm>
              <a:off x="312060" y="263681"/>
              <a:ext cx="44080"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52"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3"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4"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5"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6"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7"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8"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59"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0" name="Oval 603"/>
            <p:cNvSpPr>
              <a:spLocks noChangeArrowheads="1"/>
            </p:cNvSpPr>
            <p:nvPr/>
          </p:nvSpPr>
          <p:spPr bwMode="auto">
            <a:xfrm>
              <a:off x="255386" y="204908"/>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1" name="Oval 604"/>
            <p:cNvSpPr>
              <a:spLocks noChangeArrowheads="1"/>
            </p:cNvSpPr>
            <p:nvPr/>
          </p:nvSpPr>
          <p:spPr bwMode="auto">
            <a:xfrm>
              <a:off x="184018" y="276275"/>
              <a:ext cx="41981" cy="44080"/>
            </a:xfrm>
            <a:prstGeom prst="ellipse">
              <a:avLst/>
            </a:prstGeom>
            <a:grpFill/>
            <a:ln w="0">
              <a:noFill/>
              <a:prstDash val="solid"/>
              <a:round/>
            </a:ln>
          </p:spPr>
          <p:txBody>
            <a:bodyPr vert="horz" wrap="square" lIns="91440" tIns="45720" rIns="91440" bIns="45720" numCol="1" anchor="t" anchorCtr="0" compatLnSpc="1"/>
            <a:lstStyle/>
            <a:p>
              <a:endParaRPr lang="es-ES"/>
            </a:p>
          </p:txBody>
        </p:sp>
        <p:sp>
          <p:nvSpPr>
            <p:cNvPr id="762"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ln>
          </p:spPr>
          <p:txBody>
            <a:bodyPr vert="horz" wrap="square" lIns="91440" tIns="45720" rIns="91440" bIns="45720" numCol="1" anchor="t" anchorCtr="0" compatLnSpc="1"/>
            <a:lstStyle/>
            <a:p>
              <a:endParaRPr lang="es-ES"/>
            </a:p>
          </p:txBody>
        </p:sp>
        <p:sp>
          <p:nvSpPr>
            <p:cNvPr id="763"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ln>
          </p:spPr>
          <p:txBody>
            <a:bodyPr vert="horz" wrap="square" lIns="91440" tIns="45720" rIns="91440" bIns="45720" numCol="1" anchor="t" anchorCtr="0" compatLnSpc="1"/>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p:txBody>
          <a:bodyPr/>
          <a:lstStyle/>
          <a:p>
            <a:pPr lvl="0"/>
            <a:r>
              <a:rPr lang="en-US" dirty="0" err="1"/>
              <a:t>ReachSync</a:t>
            </a:r>
            <a:endParaRPr lang="en-US" dirty="0"/>
          </a:p>
        </p:txBody>
      </p:sp>
      <p:sp>
        <p:nvSpPr>
          <p:cNvPr id="78" name="Google Shape;78;p1"/>
          <p:cNvSpPr txBox="1">
            <a:spLocks noGrp="1"/>
          </p:cNvSpPr>
          <p:nvPr>
            <p:ph type="subTitle" idx="1"/>
          </p:nvPr>
        </p:nvSpPr>
        <p:spPr/>
        <p:txBody>
          <a:bodyPr/>
          <a:lstStyle/>
          <a:p>
            <a:pPr lvl="0"/>
            <a:r>
              <a:rPr lang="en-US" dirty="0"/>
              <a:t>A website that helps user to send messages and emails in bulk</a:t>
            </a:r>
          </a:p>
        </p:txBody>
      </p:sp>
      <p:grpSp>
        <p:nvGrpSpPr>
          <p:cNvPr id="836" name="Group 835"/>
          <p:cNvGrpSpPr/>
          <p:nvPr/>
        </p:nvGrpSpPr>
        <p:grpSpPr>
          <a:xfrm>
            <a:off x="7299731" y="-188874"/>
            <a:ext cx="2300556" cy="2575530"/>
            <a:chOff x="3238240" y="323850"/>
            <a:chExt cx="1739901" cy="1947863"/>
          </a:xfrm>
        </p:grpSpPr>
        <p:sp>
          <p:nvSpPr>
            <p:cNvPr id="837" name="Freeform 352"/>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38" name="Freeform 353"/>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839" name="Freeform 354"/>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ln>
          </p:spPr>
          <p:txBody>
            <a:bodyPr vert="horz" wrap="square" lIns="91440" tIns="45720" rIns="91440" bIns="45720" numCol="1" anchor="t" anchorCtr="0" compatLnSpc="1"/>
            <a:lstStyle/>
            <a:p>
              <a:endParaRPr lang="es-ES"/>
            </a:p>
          </p:txBody>
        </p:sp>
        <p:sp>
          <p:nvSpPr>
            <p:cNvPr id="840" name="Freeform 355"/>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841" name="Freeform 356"/>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grpSp>
        <p:nvGrpSpPr>
          <p:cNvPr id="1104" name="Group 1103"/>
          <p:cNvGrpSpPr/>
          <p:nvPr/>
        </p:nvGrpSpPr>
        <p:grpSpPr>
          <a:xfrm>
            <a:off x="-8453" y="2367224"/>
            <a:ext cx="2187206" cy="2789633"/>
            <a:chOff x="3700202" y="2700338"/>
            <a:chExt cx="1654175" cy="2109788"/>
          </a:xfrm>
        </p:grpSpPr>
        <p:sp>
          <p:nvSpPr>
            <p:cNvPr id="1105" name="Freeform 880"/>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106" name="Freeform 882"/>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sp>
          <p:nvSpPr>
            <p:cNvPr id="1107" name="Freeform 883"/>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1108" name="Freeform 884"/>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ln>
          </p:spPr>
          <p:txBody>
            <a:bodyPr vert="horz" wrap="square" lIns="91440" tIns="45720" rIns="91440" bIns="45720" numCol="1" anchor="t" anchorCtr="0" compatLnSpc="1"/>
            <a:lstStyle/>
            <a:p>
              <a:endParaRPr lang="es-ES"/>
            </a:p>
          </p:txBody>
        </p:sp>
        <p:sp>
          <p:nvSpPr>
            <p:cNvPr id="1109" name="Freeform 885"/>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s-ES"/>
            </a:p>
          </p:txBody>
        </p:sp>
        <p:sp>
          <p:nvSpPr>
            <p:cNvPr id="1110" name="Freeform 886"/>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lang="es-ES"/>
            </a:p>
          </p:txBody>
        </p:sp>
      </p:grpSp>
      <p:sp>
        <p:nvSpPr>
          <p:cNvPr id="1111" name="Freeform 352"/>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447800" y="40004"/>
            <a:ext cx="7696200" cy="6393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Data Flow Diagram – Level 0</a:t>
            </a:r>
          </a:p>
        </p:txBody>
      </p:sp>
      <p:sp>
        <p:nvSpPr>
          <p:cNvPr id="8" name="Rectangle: Single Corner Rounded 3"/>
          <p:cNvSpPr/>
          <p:nvPr/>
        </p:nvSpPr>
        <p:spPr>
          <a:xfrm>
            <a:off x="886109" y="40318"/>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Google Shape;110;p4"/>
          <p:cNvSpPr txBox="1"/>
          <p:nvPr/>
        </p:nvSpPr>
        <p:spPr>
          <a:xfrm>
            <a:off x="844550" y="62865"/>
            <a:ext cx="614680" cy="4349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06</a:t>
            </a:r>
          </a:p>
        </p:txBody>
      </p:sp>
      <p:pic>
        <p:nvPicPr>
          <p:cNvPr id="2" name="Picture Placeholder 1" descr="Capture"/>
          <p:cNvPicPr>
            <a:picLocks noGrp="1" noChangeAspect="1"/>
          </p:cNvPicPr>
          <p:nvPr>
            <p:ph type="pic" sz="quarter" idx="10"/>
          </p:nvPr>
        </p:nvPicPr>
        <p:blipFill>
          <a:blip r:embed="rId3"/>
          <a:srcRect l="2089" r="6694"/>
          <a:stretch>
            <a:fillRect/>
          </a:stretch>
        </p:blipFill>
        <p:spPr>
          <a:xfrm>
            <a:off x="1151890" y="882503"/>
            <a:ext cx="6780530" cy="3519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447800" y="40004"/>
            <a:ext cx="7696200" cy="6393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Data Flow Diagram – Level 1</a:t>
            </a:r>
          </a:p>
        </p:txBody>
      </p:sp>
      <p:sp>
        <p:nvSpPr>
          <p:cNvPr id="8" name="Rectangle: Single Corner Rounded 3"/>
          <p:cNvSpPr/>
          <p:nvPr/>
        </p:nvSpPr>
        <p:spPr>
          <a:xfrm>
            <a:off x="886109" y="40318"/>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Google Shape;110;p4"/>
          <p:cNvSpPr txBox="1"/>
          <p:nvPr/>
        </p:nvSpPr>
        <p:spPr>
          <a:xfrm>
            <a:off x="885825" y="130810"/>
            <a:ext cx="661035" cy="5486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06</a:t>
            </a:r>
          </a:p>
        </p:txBody>
      </p:sp>
      <p:pic>
        <p:nvPicPr>
          <p:cNvPr id="2" name="Picture Placeholder 1" descr="lvl 1 dfd"/>
          <p:cNvPicPr>
            <a:picLocks noGrp="1" noChangeAspect="1"/>
          </p:cNvPicPr>
          <p:nvPr>
            <p:ph type="pic" sz="quarter" idx="10"/>
          </p:nvPr>
        </p:nvPicPr>
        <p:blipFill>
          <a:blip r:embed="rId3"/>
          <a:stretch>
            <a:fillRect/>
          </a:stretch>
        </p:blipFill>
        <p:spPr>
          <a:xfrm>
            <a:off x="1546860" y="679450"/>
            <a:ext cx="5937885" cy="4323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vl 1 dfd usr"/>
          <p:cNvPicPr>
            <a:picLocks noGrp="1" noChangeAspect="1"/>
          </p:cNvPicPr>
          <p:nvPr>
            <p:ph type="pic" sz="quarter" idx="10"/>
          </p:nvPr>
        </p:nvPicPr>
        <p:blipFill>
          <a:blip r:embed="rId2"/>
          <a:stretch>
            <a:fillRect/>
          </a:stretch>
        </p:blipFill>
        <p:spPr>
          <a:xfrm>
            <a:off x="2020570" y="816610"/>
            <a:ext cx="5102225" cy="4183380"/>
          </a:xfrm>
          <a:prstGeom prst="rect">
            <a:avLst/>
          </a:prstGeom>
        </p:spPr>
      </p:pic>
      <p:sp>
        <p:nvSpPr>
          <p:cNvPr id="150" name="Google Shape;150;p9"/>
          <p:cNvSpPr txBox="1">
            <a:spLocks noGrp="1"/>
          </p:cNvSpPr>
          <p:nvPr>
            <p:ph type="title"/>
          </p:nvPr>
        </p:nvSpPr>
        <p:spPr>
          <a:xfrm>
            <a:off x="1447800" y="40004"/>
            <a:ext cx="7696200" cy="6393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Data Flow Diagram – Level 1</a:t>
            </a:r>
          </a:p>
        </p:txBody>
      </p:sp>
      <p:sp>
        <p:nvSpPr>
          <p:cNvPr id="22" name="Rectangle: Single Corner Rounded 3"/>
          <p:cNvSpPr/>
          <p:nvPr/>
        </p:nvSpPr>
        <p:spPr>
          <a:xfrm>
            <a:off x="886109" y="40318"/>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Google Shape;110;p4"/>
          <p:cNvSpPr txBox="1"/>
          <p:nvPr/>
        </p:nvSpPr>
        <p:spPr>
          <a:xfrm>
            <a:off x="885825" y="130810"/>
            <a:ext cx="661035" cy="5486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 calcmode="lin" valueType="num">
                                      <p:cBhvr additive="base">
                                        <p:cTn id="1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50;p9"/>
          <p:cNvSpPr txBox="1">
            <a:spLocks noGrp="1"/>
          </p:cNvSpPr>
          <p:nvPr>
            <p:ph type="title"/>
          </p:nvPr>
        </p:nvSpPr>
        <p:spPr>
          <a:xfrm>
            <a:off x="1447800" y="40004"/>
            <a:ext cx="7696200" cy="6393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Data Flow Diagram – Level 1</a:t>
            </a:r>
          </a:p>
        </p:txBody>
      </p:sp>
      <p:sp>
        <p:nvSpPr>
          <p:cNvPr id="22" name="Rectangle: Single Corner Rounded 3"/>
          <p:cNvSpPr/>
          <p:nvPr/>
        </p:nvSpPr>
        <p:spPr>
          <a:xfrm>
            <a:off x="886109" y="40318"/>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Google Shape;110;p4"/>
          <p:cNvSpPr txBox="1"/>
          <p:nvPr/>
        </p:nvSpPr>
        <p:spPr>
          <a:xfrm>
            <a:off x="885825" y="130810"/>
            <a:ext cx="661035" cy="5486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06</a:t>
            </a:r>
          </a:p>
        </p:txBody>
      </p:sp>
      <p:pic>
        <p:nvPicPr>
          <p:cNvPr id="26" name="Picture Placeholder 25" descr="lvl 1 df sup"/>
          <p:cNvPicPr>
            <a:picLocks noGrp="1" noChangeAspect="1"/>
          </p:cNvPicPr>
          <p:nvPr>
            <p:ph type="pic" sz="quarter" idx="10"/>
          </p:nvPr>
        </p:nvPicPr>
        <p:blipFill>
          <a:blip r:embed="rId2"/>
          <a:stretch>
            <a:fillRect/>
          </a:stretch>
        </p:blipFill>
        <p:spPr>
          <a:xfrm>
            <a:off x="1117917" y="855638"/>
            <a:ext cx="6908165" cy="3853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 calcmode="lin" valueType="num">
                                      <p:cBhvr additive="base">
                                        <p:cTn id="1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644396" y="35201"/>
            <a:ext cx="7696200" cy="715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Implementation of software</a:t>
            </a:r>
          </a:p>
        </p:txBody>
      </p:sp>
      <p:sp>
        <p:nvSpPr>
          <p:cNvPr id="8" name="Rectangle: Single Corner Rounded 3"/>
          <p:cNvSpPr/>
          <p:nvPr/>
        </p:nvSpPr>
        <p:spPr>
          <a:xfrm>
            <a:off x="896269" y="40318"/>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Google Shape;110;p4"/>
          <p:cNvSpPr txBox="1"/>
          <p:nvPr/>
        </p:nvSpPr>
        <p:spPr>
          <a:xfrm>
            <a:off x="886109" y="86028"/>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07</a:t>
            </a:r>
          </a:p>
        </p:txBody>
      </p:sp>
      <p:pic>
        <p:nvPicPr>
          <p:cNvPr id="5" name="Picture 4"/>
          <p:cNvPicPr>
            <a:picLocks noChangeAspect="1"/>
          </p:cNvPicPr>
          <p:nvPr/>
        </p:nvPicPr>
        <p:blipFill>
          <a:blip r:embed="rId3"/>
          <a:stretch>
            <a:fillRect/>
          </a:stretch>
        </p:blipFill>
        <p:spPr>
          <a:xfrm>
            <a:off x="1158479" y="1101277"/>
            <a:ext cx="6847840" cy="3851910"/>
          </a:xfrm>
          <a:prstGeom prst="rect">
            <a:avLst/>
          </a:prstGeom>
        </p:spPr>
      </p:pic>
      <p:sp>
        <p:nvSpPr>
          <p:cNvPr id="10" name="Google Shape;150;p9"/>
          <p:cNvSpPr txBox="1"/>
          <p:nvPr/>
        </p:nvSpPr>
        <p:spPr>
          <a:xfrm>
            <a:off x="2638707" y="557694"/>
            <a:ext cx="3866585" cy="54358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Bebas Neue" panose="020B0606020202050201"/>
              <a:buNone/>
              <a:defRPr sz="3400" b="0" i="0" u="none" strike="noStrike" cap="none">
                <a:solidFill>
                  <a:schemeClr val="tx1"/>
                </a:solidFill>
                <a:latin typeface="Poppins ExtraBold" panose="00000900000000000000" pitchFamily="2" charset="0"/>
                <a:ea typeface="Bebas Neue" panose="020B0606020202050201"/>
                <a:cs typeface="Poppins ExtraBold" panose="00000900000000000000" pitchFamily="2" charset="0"/>
                <a:sym typeface="Bebas Neue" panose="020B0606020202050201"/>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3500"/>
            </a:pPr>
            <a:r>
              <a:rPr lang="en-US" sz="1800" dirty="0"/>
              <a:t>User View and functionalities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29335" y="517525"/>
            <a:ext cx="7303770" cy="4109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p:cNvPicPr>
            <a:picLocks noChangeAspect="1"/>
          </p:cNvPicPr>
          <p:nvPr/>
        </p:nvPicPr>
        <p:blipFill>
          <a:blip r:embed="rId3"/>
          <a:srcRect/>
          <a:stretch>
            <a:fillRect/>
          </a:stretch>
        </p:blipFill>
        <p:spPr>
          <a:xfrm>
            <a:off x="1003300" y="565785"/>
            <a:ext cx="7129780" cy="4011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4" name="Picture 3">
            <a:extLst>
              <a:ext uri="{FF2B5EF4-FFF2-40B4-BE49-F238E27FC236}">
                <a16:creationId xmlns:a16="http://schemas.microsoft.com/office/drawing/2014/main" id="{F1061ECB-0DDE-77BB-51A3-C8CF3A4486B1}"/>
              </a:ext>
            </a:extLst>
          </p:cNvPr>
          <p:cNvPicPr>
            <a:picLocks noChangeAspect="1"/>
          </p:cNvPicPr>
          <p:nvPr/>
        </p:nvPicPr>
        <p:blipFill>
          <a:blip r:embed="rId3"/>
          <a:stretch>
            <a:fillRect/>
          </a:stretch>
        </p:blipFill>
        <p:spPr>
          <a:xfrm>
            <a:off x="1033974" y="581611"/>
            <a:ext cx="7144043" cy="40185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p:cNvPicPr>
            <a:picLocks noChangeAspect="1"/>
          </p:cNvPicPr>
          <p:nvPr/>
        </p:nvPicPr>
        <p:blipFill>
          <a:blip r:embed="rId3"/>
          <a:srcRect/>
          <a:stretch>
            <a:fillRect/>
          </a:stretch>
        </p:blipFill>
        <p:spPr>
          <a:xfrm>
            <a:off x="915670" y="559435"/>
            <a:ext cx="7155180" cy="4025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0581-65DD-D9F4-56AE-D070B1442AF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705B5B7-9388-BEFE-FB41-A4F3F4E2B7E6}"/>
              </a:ext>
            </a:extLst>
          </p:cNvPr>
          <p:cNvPicPr>
            <a:picLocks noChangeAspect="1"/>
          </p:cNvPicPr>
          <p:nvPr/>
        </p:nvPicPr>
        <p:blipFill>
          <a:blip r:embed="rId2"/>
          <a:stretch>
            <a:fillRect/>
          </a:stretch>
        </p:blipFill>
        <p:spPr>
          <a:xfrm>
            <a:off x="949569" y="534133"/>
            <a:ext cx="7265964" cy="4087104"/>
          </a:xfrm>
          <a:prstGeom prst="rect">
            <a:avLst/>
          </a:prstGeom>
        </p:spPr>
      </p:pic>
    </p:spTree>
    <p:extLst>
      <p:ext uri="{BB962C8B-B14F-4D97-AF65-F5344CB8AC3E}">
        <p14:creationId xmlns:p14="http://schemas.microsoft.com/office/powerpoint/2010/main" val="174245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Rectangle: Single Corner Rounded 5"/>
          <p:cNvSpPr/>
          <p:nvPr/>
        </p:nvSpPr>
        <p:spPr>
          <a:xfrm>
            <a:off x="5632969" y="1992483"/>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Single Corner Rounded 6"/>
          <p:cNvSpPr/>
          <p:nvPr/>
        </p:nvSpPr>
        <p:spPr>
          <a:xfrm>
            <a:off x="1323819" y="1992483"/>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Single Corner Rounded 4"/>
          <p:cNvSpPr/>
          <p:nvPr/>
        </p:nvSpPr>
        <p:spPr>
          <a:xfrm>
            <a:off x="5624046" y="1204452"/>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Single Corner Rounded 3"/>
          <p:cNvSpPr/>
          <p:nvPr/>
        </p:nvSpPr>
        <p:spPr>
          <a:xfrm>
            <a:off x="1332740" y="1204453"/>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Google Shape;93;p3"/>
          <p:cNvSpPr txBox="1">
            <a:spLocks noGrp="1"/>
          </p:cNvSpPr>
          <p:nvPr>
            <p:ph type="body" idx="2"/>
          </p:nvPr>
        </p:nvSpPr>
        <p:spPr>
          <a:xfrm>
            <a:off x="2054697" y="1213615"/>
            <a:ext cx="2083549" cy="392482"/>
          </a:xfrm>
        </p:spPr>
        <p:txBody>
          <a:bodyPr/>
          <a:lstStyle/>
          <a:p>
            <a:pPr lvl="0"/>
            <a:r>
              <a:rPr lang="en-US" dirty="0"/>
              <a:t>Title</a:t>
            </a:r>
          </a:p>
        </p:txBody>
      </p:sp>
      <p:sp>
        <p:nvSpPr>
          <p:cNvPr id="94" name="Google Shape;94;p3"/>
          <p:cNvSpPr txBox="1">
            <a:spLocks noGrp="1"/>
          </p:cNvSpPr>
          <p:nvPr>
            <p:ph type="body" idx="3"/>
          </p:nvPr>
        </p:nvSpPr>
        <p:spPr>
          <a:xfrm>
            <a:off x="1252228" y="1191837"/>
            <a:ext cx="775175" cy="392482"/>
          </a:xfrm>
        </p:spPr>
        <p:txBody>
          <a:bodyPr/>
          <a:lstStyle/>
          <a:p>
            <a:pPr lvl="0"/>
            <a:r>
              <a:rPr lang="en-US" dirty="0"/>
              <a:t>01</a:t>
            </a:r>
          </a:p>
        </p:txBody>
      </p:sp>
      <p:sp>
        <p:nvSpPr>
          <p:cNvPr id="96" name="Google Shape;96;p3"/>
          <p:cNvSpPr txBox="1">
            <a:spLocks noGrp="1"/>
          </p:cNvSpPr>
          <p:nvPr>
            <p:ph type="body" idx="5"/>
          </p:nvPr>
        </p:nvSpPr>
        <p:spPr>
          <a:xfrm>
            <a:off x="6327630" y="1191837"/>
            <a:ext cx="2083549" cy="392482"/>
          </a:xfrm>
        </p:spPr>
        <p:txBody>
          <a:bodyPr/>
          <a:lstStyle/>
          <a:p>
            <a:pPr lvl="0"/>
            <a:r>
              <a:rPr lang="en-US" dirty="0"/>
              <a:t>Group Info</a:t>
            </a:r>
          </a:p>
        </p:txBody>
      </p:sp>
      <p:sp>
        <p:nvSpPr>
          <p:cNvPr id="97" name="Google Shape;97;p3"/>
          <p:cNvSpPr txBox="1">
            <a:spLocks noGrp="1"/>
          </p:cNvSpPr>
          <p:nvPr>
            <p:ph type="body" idx="6"/>
          </p:nvPr>
        </p:nvSpPr>
        <p:spPr>
          <a:xfrm>
            <a:off x="5543535" y="1191836"/>
            <a:ext cx="775173" cy="392482"/>
          </a:xfrm>
        </p:spPr>
        <p:txBody>
          <a:bodyPr/>
          <a:lstStyle/>
          <a:p>
            <a:pPr lvl="0"/>
            <a:r>
              <a:rPr lang="en-US" dirty="0"/>
              <a:t>02</a:t>
            </a:r>
          </a:p>
        </p:txBody>
      </p:sp>
      <p:sp>
        <p:nvSpPr>
          <p:cNvPr id="99" name="Google Shape;99;p3"/>
          <p:cNvSpPr txBox="1">
            <a:spLocks noGrp="1"/>
          </p:cNvSpPr>
          <p:nvPr>
            <p:ph type="body" idx="8"/>
          </p:nvPr>
        </p:nvSpPr>
        <p:spPr>
          <a:xfrm>
            <a:off x="6336549" y="1978836"/>
            <a:ext cx="2083551" cy="392482"/>
          </a:xfrm>
        </p:spPr>
        <p:txBody>
          <a:bodyPr/>
          <a:lstStyle/>
          <a:p>
            <a:pPr lvl="0"/>
            <a:r>
              <a:rPr lang="en-US" dirty="0"/>
              <a:t>Milestones</a:t>
            </a:r>
          </a:p>
        </p:txBody>
      </p:sp>
      <p:sp>
        <p:nvSpPr>
          <p:cNvPr id="100" name="Google Shape;100;p3"/>
          <p:cNvSpPr txBox="1">
            <a:spLocks noGrp="1"/>
          </p:cNvSpPr>
          <p:nvPr>
            <p:ph type="body" idx="9"/>
          </p:nvPr>
        </p:nvSpPr>
        <p:spPr>
          <a:xfrm>
            <a:off x="5552457" y="1978836"/>
            <a:ext cx="775174" cy="392482"/>
          </a:xfrm>
        </p:spPr>
        <p:txBody>
          <a:bodyPr/>
          <a:lstStyle/>
          <a:p>
            <a:pPr lvl="0"/>
            <a:r>
              <a:rPr lang="en-US" dirty="0"/>
              <a:t>04</a:t>
            </a:r>
          </a:p>
        </p:txBody>
      </p:sp>
      <p:sp>
        <p:nvSpPr>
          <p:cNvPr id="102" name="Google Shape;102;p3"/>
          <p:cNvSpPr txBox="1">
            <a:spLocks noGrp="1"/>
          </p:cNvSpPr>
          <p:nvPr>
            <p:ph type="body" idx="14"/>
          </p:nvPr>
        </p:nvSpPr>
        <p:spPr>
          <a:xfrm>
            <a:off x="2018484" y="1978837"/>
            <a:ext cx="2083550" cy="392482"/>
          </a:xfrm>
        </p:spPr>
        <p:txBody>
          <a:bodyPr/>
          <a:lstStyle/>
          <a:p>
            <a:pPr lvl="0"/>
            <a:r>
              <a:rPr lang="en-US" dirty="0"/>
              <a:t>Objectives</a:t>
            </a:r>
          </a:p>
        </p:txBody>
      </p:sp>
      <p:sp>
        <p:nvSpPr>
          <p:cNvPr id="103" name="Google Shape;103;p3"/>
          <p:cNvSpPr txBox="1">
            <a:spLocks noGrp="1"/>
          </p:cNvSpPr>
          <p:nvPr>
            <p:ph type="body" idx="15"/>
          </p:nvPr>
        </p:nvSpPr>
        <p:spPr>
          <a:xfrm>
            <a:off x="1243308" y="1978836"/>
            <a:ext cx="775174" cy="392482"/>
          </a:xfrm>
        </p:spPr>
        <p:txBody>
          <a:bodyPr/>
          <a:lstStyle/>
          <a:p>
            <a:pPr lvl="0"/>
            <a:r>
              <a:rPr lang="en-US" dirty="0"/>
              <a:t>03</a:t>
            </a:r>
          </a:p>
        </p:txBody>
      </p:sp>
      <p:sp>
        <p:nvSpPr>
          <p:cNvPr id="91" name="Google Shape;91;p3"/>
          <p:cNvSpPr txBox="1">
            <a:spLocks noGrp="1"/>
          </p:cNvSpPr>
          <p:nvPr>
            <p:ph type="title"/>
          </p:nvPr>
        </p:nvSpPr>
        <p:spPr/>
        <p:txBody>
          <a:bodyPr/>
          <a:lstStyle/>
          <a:p>
            <a:pPr lvl="0"/>
            <a:r>
              <a:rPr lang="en-US" dirty="0"/>
              <a:t>Table of contents</a:t>
            </a:r>
          </a:p>
        </p:txBody>
      </p:sp>
      <p:sp>
        <p:nvSpPr>
          <p:cNvPr id="14" name="Rectangle: Single Corner Rounded 13"/>
          <p:cNvSpPr/>
          <p:nvPr/>
        </p:nvSpPr>
        <p:spPr>
          <a:xfrm>
            <a:off x="1332738" y="2844865"/>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Google Shape;102;p3"/>
          <p:cNvSpPr txBox="1"/>
          <p:nvPr/>
        </p:nvSpPr>
        <p:spPr>
          <a:xfrm>
            <a:off x="2027403" y="2831219"/>
            <a:ext cx="3462912"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Use Case Diagram</a:t>
            </a:r>
          </a:p>
        </p:txBody>
      </p:sp>
      <p:sp>
        <p:nvSpPr>
          <p:cNvPr id="16" name="Google Shape;103;p3"/>
          <p:cNvSpPr txBox="1"/>
          <p:nvPr/>
        </p:nvSpPr>
        <p:spPr>
          <a:xfrm>
            <a:off x="1252227" y="2831218"/>
            <a:ext cx="775174"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05</a:t>
            </a:r>
          </a:p>
        </p:txBody>
      </p:sp>
      <p:sp>
        <p:nvSpPr>
          <p:cNvPr id="20" name="Rectangle: Single Corner Rounded 19"/>
          <p:cNvSpPr/>
          <p:nvPr/>
        </p:nvSpPr>
        <p:spPr>
          <a:xfrm>
            <a:off x="5624046" y="283121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Google Shape;102;p3"/>
          <p:cNvSpPr txBox="1"/>
          <p:nvPr/>
        </p:nvSpPr>
        <p:spPr>
          <a:xfrm>
            <a:off x="6318710" y="2817572"/>
            <a:ext cx="2471721"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DFD Diagram</a:t>
            </a:r>
          </a:p>
        </p:txBody>
      </p:sp>
      <p:sp>
        <p:nvSpPr>
          <p:cNvPr id="22" name="Google Shape;103;p3"/>
          <p:cNvSpPr txBox="1"/>
          <p:nvPr/>
        </p:nvSpPr>
        <p:spPr>
          <a:xfrm>
            <a:off x="5543535" y="2817571"/>
            <a:ext cx="775174"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06</a:t>
            </a:r>
          </a:p>
        </p:txBody>
      </p:sp>
      <p:sp>
        <p:nvSpPr>
          <p:cNvPr id="23" name="Rectangle: Single Corner Rounded 22"/>
          <p:cNvSpPr/>
          <p:nvPr/>
        </p:nvSpPr>
        <p:spPr>
          <a:xfrm>
            <a:off x="1332738" y="3681244"/>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Google Shape;96;p3"/>
          <p:cNvSpPr txBox="1"/>
          <p:nvPr/>
        </p:nvSpPr>
        <p:spPr>
          <a:xfrm>
            <a:off x="2036322" y="3668629"/>
            <a:ext cx="2368038" cy="3420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Screenshots</a:t>
            </a:r>
          </a:p>
        </p:txBody>
      </p:sp>
      <p:sp>
        <p:nvSpPr>
          <p:cNvPr id="25" name="Google Shape;97;p3"/>
          <p:cNvSpPr txBox="1"/>
          <p:nvPr/>
        </p:nvSpPr>
        <p:spPr>
          <a:xfrm>
            <a:off x="1252227" y="3668628"/>
            <a:ext cx="775173"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07</a:t>
            </a:r>
          </a:p>
        </p:txBody>
      </p:sp>
      <p:sp>
        <p:nvSpPr>
          <p:cNvPr id="29" name="Rectangle: Single Corner Rounded 28"/>
          <p:cNvSpPr/>
          <p:nvPr/>
        </p:nvSpPr>
        <p:spPr>
          <a:xfrm>
            <a:off x="5624046" y="3672181"/>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Google Shape;96;p3"/>
          <p:cNvSpPr txBox="1"/>
          <p:nvPr/>
        </p:nvSpPr>
        <p:spPr>
          <a:xfrm>
            <a:off x="6327630" y="3659566"/>
            <a:ext cx="2083549"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Take Away</a:t>
            </a:r>
          </a:p>
        </p:txBody>
      </p:sp>
      <p:sp>
        <p:nvSpPr>
          <p:cNvPr id="31" name="Google Shape;97;p3"/>
          <p:cNvSpPr txBox="1"/>
          <p:nvPr/>
        </p:nvSpPr>
        <p:spPr>
          <a:xfrm>
            <a:off x="5543535" y="3659565"/>
            <a:ext cx="775173"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08</a:t>
            </a:r>
          </a:p>
        </p:txBody>
      </p:sp>
      <p:sp>
        <p:nvSpPr>
          <p:cNvPr id="32" name="Rectangle: Single Corner Rounded 31"/>
          <p:cNvSpPr/>
          <p:nvPr/>
        </p:nvSpPr>
        <p:spPr>
          <a:xfrm>
            <a:off x="1332738" y="4483214"/>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Google Shape;96;p3"/>
          <p:cNvSpPr txBox="1"/>
          <p:nvPr/>
        </p:nvSpPr>
        <p:spPr>
          <a:xfrm>
            <a:off x="2036322" y="4470599"/>
            <a:ext cx="2535678" cy="3420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Achievements</a:t>
            </a:r>
          </a:p>
        </p:txBody>
      </p:sp>
      <p:sp>
        <p:nvSpPr>
          <p:cNvPr id="34" name="Google Shape;97;p3"/>
          <p:cNvSpPr txBox="1"/>
          <p:nvPr/>
        </p:nvSpPr>
        <p:spPr>
          <a:xfrm>
            <a:off x="1252227" y="4470598"/>
            <a:ext cx="775173"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09</a:t>
            </a:r>
          </a:p>
        </p:txBody>
      </p:sp>
      <p:sp>
        <p:nvSpPr>
          <p:cNvPr id="35" name="Rectangle: Single Corner Rounded 34"/>
          <p:cNvSpPr/>
          <p:nvPr/>
        </p:nvSpPr>
        <p:spPr>
          <a:xfrm>
            <a:off x="5632968" y="4455921"/>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Google Shape;96;p3"/>
          <p:cNvSpPr txBox="1"/>
          <p:nvPr/>
        </p:nvSpPr>
        <p:spPr>
          <a:xfrm>
            <a:off x="6336552" y="4443306"/>
            <a:ext cx="2083549"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Mistakes</a:t>
            </a:r>
          </a:p>
          <a:p>
            <a:endParaRPr lang="en-US" dirty="0"/>
          </a:p>
        </p:txBody>
      </p:sp>
      <p:sp>
        <p:nvSpPr>
          <p:cNvPr id="37" name="Google Shape;97;p3"/>
          <p:cNvSpPr txBox="1"/>
          <p:nvPr/>
        </p:nvSpPr>
        <p:spPr>
          <a:xfrm>
            <a:off x="5552457" y="4443305"/>
            <a:ext cx="775173" cy="392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ctr" rtl="0">
              <a:lnSpc>
                <a:spcPct val="90000"/>
              </a:lnSpc>
              <a:spcBef>
                <a:spcPts val="750"/>
              </a:spcBef>
              <a:spcAft>
                <a:spcPts val="0"/>
              </a:spcAft>
              <a:buClr>
                <a:schemeClr val="dk1"/>
              </a:buClr>
              <a:buSzPts val="2500"/>
              <a:buFont typeface="Arial" panose="020B0604020202020204"/>
              <a:buNone/>
              <a:defRPr sz="2400" b="0"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panose="020B0606020202050201"/>
              </a:defRPr>
            </a:lvl1pPr>
            <a:lvl2pPr marL="914400" marR="0" lvl="1" indent="-228600" algn="l" rtl="0">
              <a:lnSpc>
                <a:spcPct val="90000"/>
              </a:lnSpc>
              <a:spcBef>
                <a:spcPts val="375"/>
              </a:spcBef>
              <a:spcAft>
                <a:spcPts val="0"/>
              </a:spcAft>
              <a:buClr>
                <a:srgbClr val="888888"/>
              </a:buClr>
              <a:buSzPts val="1500"/>
              <a:buFont typeface="Arial" panose="020B0604020202020204"/>
              <a:buNone/>
              <a:defRPr sz="15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2pPr>
            <a:lvl3pPr marL="1371600" marR="0" lvl="2" indent="-228600" algn="l" rtl="0">
              <a:lnSpc>
                <a:spcPct val="90000"/>
              </a:lnSpc>
              <a:spcBef>
                <a:spcPts val="375"/>
              </a:spcBef>
              <a:spcAft>
                <a:spcPts val="0"/>
              </a:spcAft>
              <a:buClr>
                <a:srgbClr val="888888"/>
              </a:buClr>
              <a:buSzPts val="1350"/>
              <a:buFont typeface="Arial" panose="020B0604020202020204"/>
              <a:buNone/>
              <a:defRPr sz="135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3pPr>
            <a:lvl4pPr marL="1828800" marR="0" lvl="3"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4pPr>
            <a:lvl5pPr marL="2286000" marR="0" lvl="4"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Anaheim" panose="02000503000000000000"/>
                <a:ea typeface="Anaheim" panose="02000503000000000000"/>
                <a:cs typeface="Anaheim" panose="02000503000000000000"/>
                <a:sym typeface="Anaheim" panose="02000503000000000000"/>
              </a:defRPr>
            </a:lvl5pPr>
            <a:lvl6pPr marL="2743200" marR="0" lvl="5"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375"/>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r>
              <a:rPr lang="en-US" dirty="0"/>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grpId="0" nodeType="clickEffect">
                                  <p:stCondLst>
                                    <p:cond delay="0"/>
                                  </p:stCondLst>
                                  <p:childTnLst>
                                    <p:animEffect transition="out" filter="fade">
                                      <p:cBhvr>
                                        <p:cTn id="6" dur="1000" accel="50000">
                                          <p:stCondLst>
                                            <p:cond delay="0"/>
                                          </p:stCondLst>
                                        </p:cTn>
                                        <p:tgtEl>
                                          <p:spTgt spid="4"/>
                                        </p:tgtEl>
                                      </p:cBhvr>
                                    </p:animEffect>
                                    <p:anim calcmode="lin" valueType="num">
                                      <p:cBhvr>
                                        <p:cTn id="7" dur="500" accel="50000">
                                          <p:stCondLst>
                                            <p:cond delay="0"/>
                                          </p:stCondLst>
                                        </p:cTn>
                                        <p:tgtEl>
                                          <p:spTgt spid="4"/>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
                                        </p:tgtEl>
                                        <p:attrNameLst>
                                          <p:attrName>ppt_x</p:attrName>
                                        </p:attrNameLst>
                                      </p:cBhvr>
                                      <p:tavLst>
                                        <p:tav tm="0">
                                          <p:val>
                                            <p:strVal val="ppt_x"/>
                                          </p:val>
                                        </p:tav>
                                        <p:tav tm="100000">
                                          <p:val>
                                            <p:strVal val="ppt_x+.4"/>
                                          </p:val>
                                        </p:tav>
                                      </p:tavLst>
                                    </p:anim>
                                    <p:anim calcmode="lin" valueType="num">
                                      <p:cBhvr>
                                        <p:cTn id="10" dur="1000"/>
                                        <p:tgtEl>
                                          <p:spTgt spid="4"/>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
                                        </p:tgtEl>
                                        <p:attrNameLst>
                                          <p:attrName>style.rotation</p:attrName>
                                        </p:attrNameLst>
                                      </p:cBhvr>
                                      <p:tavLst>
                                        <p:tav tm="0">
                                          <p:val>
                                            <p:fltVal val="0"/>
                                          </p:val>
                                        </p:tav>
                                        <p:tav tm="100000">
                                          <p:val>
                                            <p:fltVal val="-90"/>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F605-0A0F-9874-BE12-0F281FF9B6C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17318DC-3473-BD76-6EBE-FF4A1CD38EF2}"/>
              </a:ext>
            </a:extLst>
          </p:cNvPr>
          <p:cNvPicPr>
            <a:picLocks noChangeAspect="1"/>
          </p:cNvPicPr>
          <p:nvPr/>
        </p:nvPicPr>
        <p:blipFill>
          <a:blip r:embed="rId2"/>
          <a:stretch>
            <a:fillRect/>
          </a:stretch>
        </p:blipFill>
        <p:spPr>
          <a:xfrm>
            <a:off x="984738" y="553915"/>
            <a:ext cx="7237828" cy="4071278"/>
          </a:xfrm>
          <a:prstGeom prst="rect">
            <a:avLst/>
          </a:prstGeom>
        </p:spPr>
      </p:pic>
    </p:spTree>
    <p:extLst>
      <p:ext uri="{BB962C8B-B14F-4D97-AF65-F5344CB8AC3E}">
        <p14:creationId xmlns:p14="http://schemas.microsoft.com/office/powerpoint/2010/main" val="278154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969-3618-E53D-5C6A-FCA03801BC9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9ACE722-1606-4A65-D424-D195E26A627E}"/>
              </a:ext>
            </a:extLst>
          </p:cNvPr>
          <p:cNvPicPr>
            <a:picLocks noChangeAspect="1"/>
          </p:cNvPicPr>
          <p:nvPr/>
        </p:nvPicPr>
        <p:blipFill>
          <a:blip r:embed="rId2"/>
          <a:stretch>
            <a:fillRect/>
          </a:stretch>
        </p:blipFill>
        <p:spPr>
          <a:xfrm>
            <a:off x="970672" y="546003"/>
            <a:ext cx="7202658" cy="4051495"/>
          </a:xfrm>
          <a:prstGeom prst="rect">
            <a:avLst/>
          </a:prstGeom>
        </p:spPr>
      </p:pic>
    </p:spTree>
    <p:extLst>
      <p:ext uri="{BB962C8B-B14F-4D97-AF65-F5344CB8AC3E}">
        <p14:creationId xmlns:p14="http://schemas.microsoft.com/office/powerpoint/2010/main" val="973175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644396" y="35201"/>
            <a:ext cx="7696200" cy="715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Implementation of software</a:t>
            </a:r>
          </a:p>
        </p:txBody>
      </p:sp>
      <p:pic>
        <p:nvPicPr>
          <p:cNvPr id="3" name="Picture 2"/>
          <p:cNvPicPr>
            <a:picLocks noChangeAspect="1"/>
          </p:cNvPicPr>
          <p:nvPr/>
        </p:nvPicPr>
        <p:blipFill>
          <a:blip r:embed="rId3"/>
          <a:srcRect/>
          <a:stretch>
            <a:fillRect/>
          </a:stretch>
        </p:blipFill>
        <p:spPr>
          <a:xfrm>
            <a:off x="1373075" y="1259584"/>
            <a:ext cx="6397850" cy="3598791"/>
          </a:xfrm>
          <a:prstGeom prst="rect">
            <a:avLst/>
          </a:prstGeom>
        </p:spPr>
      </p:pic>
      <p:sp>
        <p:nvSpPr>
          <p:cNvPr id="2" name="Google Shape;150;p9"/>
          <p:cNvSpPr txBox="1"/>
          <p:nvPr/>
        </p:nvSpPr>
        <p:spPr>
          <a:xfrm>
            <a:off x="2410107" y="595740"/>
            <a:ext cx="4433145" cy="54358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Bebas Neue" panose="020B0606020202050201"/>
              <a:buNone/>
              <a:defRPr sz="3400" b="0" i="0" u="none" strike="noStrike" cap="none">
                <a:solidFill>
                  <a:schemeClr val="tx1"/>
                </a:solidFill>
                <a:latin typeface="Poppins ExtraBold" panose="00000900000000000000" pitchFamily="2" charset="0"/>
                <a:ea typeface="Bebas Neue" panose="020B0606020202050201"/>
                <a:cs typeface="Poppins ExtraBold" panose="00000900000000000000" pitchFamily="2" charset="0"/>
                <a:sym typeface="Bebas Neue" panose="020B0606020202050201"/>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3500"/>
            </a:pPr>
            <a:r>
              <a:rPr lang="en-US" sz="1800" dirty="0"/>
              <a:t>Admin View and functionalities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5F24-3287-0FE5-97BA-13C1DCA7E6D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3D9C5B7-7A02-A7DD-F2F2-2F7560DA7429}"/>
              </a:ext>
            </a:extLst>
          </p:cNvPr>
          <p:cNvPicPr>
            <a:picLocks noChangeAspect="1"/>
          </p:cNvPicPr>
          <p:nvPr/>
        </p:nvPicPr>
        <p:blipFill>
          <a:blip r:embed="rId2"/>
          <a:stretch>
            <a:fillRect/>
          </a:stretch>
        </p:blipFill>
        <p:spPr>
          <a:xfrm>
            <a:off x="970671" y="552449"/>
            <a:ext cx="7202658" cy="4051495"/>
          </a:xfrm>
          <a:prstGeom prst="rect">
            <a:avLst/>
          </a:prstGeom>
        </p:spPr>
      </p:pic>
    </p:spTree>
    <p:extLst>
      <p:ext uri="{BB962C8B-B14F-4D97-AF65-F5344CB8AC3E}">
        <p14:creationId xmlns:p14="http://schemas.microsoft.com/office/powerpoint/2010/main" val="143583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572426" y="416201"/>
            <a:ext cx="6596214" cy="715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panose="020B0606020202050201"/>
              <a:buNone/>
            </a:pPr>
            <a:r>
              <a:rPr lang="en-US" dirty="0"/>
              <a:t>Implementation of software</a:t>
            </a:r>
          </a:p>
        </p:txBody>
      </p:sp>
      <p:pic>
        <p:nvPicPr>
          <p:cNvPr id="3" name="Picture 2"/>
          <p:cNvPicPr>
            <a:picLocks noChangeAspect="1"/>
          </p:cNvPicPr>
          <p:nvPr/>
        </p:nvPicPr>
        <p:blipFill>
          <a:blip r:embed="rId3"/>
          <a:srcRect/>
          <a:stretch>
            <a:fillRect/>
          </a:stretch>
        </p:blipFill>
        <p:spPr>
          <a:xfrm>
            <a:off x="1237956" y="1656677"/>
            <a:ext cx="6668087" cy="3196677"/>
          </a:xfrm>
          <a:prstGeom prst="rect">
            <a:avLst/>
          </a:prstGeom>
        </p:spPr>
      </p:pic>
      <p:sp>
        <p:nvSpPr>
          <p:cNvPr id="4" name="Google Shape;150;p9"/>
          <p:cNvSpPr txBox="1"/>
          <p:nvPr/>
        </p:nvSpPr>
        <p:spPr>
          <a:xfrm>
            <a:off x="2098538" y="1055567"/>
            <a:ext cx="5089496" cy="54358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Bebas Neue" panose="020B0606020202050201"/>
              <a:buNone/>
              <a:defRPr sz="3400" b="0" i="0" u="none" strike="noStrike" cap="none">
                <a:solidFill>
                  <a:schemeClr val="tx1"/>
                </a:solidFill>
                <a:latin typeface="Poppins ExtraBold" panose="00000900000000000000" pitchFamily="2" charset="0"/>
                <a:ea typeface="Bebas Neue" panose="020B0606020202050201"/>
                <a:cs typeface="Poppins ExtraBold" panose="00000900000000000000" pitchFamily="2" charset="0"/>
                <a:sym typeface="Bebas Neue" panose="020B0606020202050201"/>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3500"/>
            </a:pPr>
            <a:r>
              <a:rPr lang="en-US" sz="1800" dirty="0"/>
              <a:t>Support Person View and functionalities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BF74-DB0B-4DBA-6A8E-A7BDBC638A52}"/>
              </a:ext>
            </a:extLst>
          </p:cNvPr>
          <p:cNvSpPr>
            <a:spLocks noGrp="1"/>
          </p:cNvSpPr>
          <p:nvPr>
            <p:ph type="title"/>
          </p:nvPr>
        </p:nvSpPr>
        <p:spPr/>
        <p:txBody>
          <a:bodyPr/>
          <a:lstStyle/>
          <a:p>
            <a:endParaRPr lang="en-IN" dirty="0"/>
          </a:p>
        </p:txBody>
      </p:sp>
      <p:pic>
        <p:nvPicPr>
          <p:cNvPr id="3" name="Picture 2"/>
          <p:cNvPicPr>
            <a:picLocks noChangeAspect="1"/>
          </p:cNvPicPr>
          <p:nvPr/>
        </p:nvPicPr>
        <p:blipFill>
          <a:blip r:embed="rId2"/>
          <a:srcRect/>
          <a:stretch>
            <a:fillRect/>
          </a:stretch>
        </p:blipFill>
        <p:spPr>
          <a:xfrm>
            <a:off x="829995" y="388292"/>
            <a:ext cx="7448841" cy="4189973"/>
          </a:xfrm>
          <a:prstGeom prst="rect">
            <a:avLst/>
          </a:prstGeom>
        </p:spPr>
      </p:pic>
    </p:spTree>
    <p:extLst>
      <p:ext uri="{BB962C8B-B14F-4D97-AF65-F5344CB8AC3E}">
        <p14:creationId xmlns:p14="http://schemas.microsoft.com/office/powerpoint/2010/main" val="2617752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398233" y="292252"/>
            <a:ext cx="5128260" cy="639388"/>
          </a:xfrm>
        </p:spPr>
        <p:txBody>
          <a:bodyPr/>
          <a:lstStyle/>
          <a:p>
            <a:pPr lvl="0"/>
            <a:r>
              <a:rPr lang="en-US" dirty="0"/>
              <a:t>Take Away</a:t>
            </a:r>
          </a:p>
        </p:txBody>
      </p:sp>
      <p:sp>
        <p:nvSpPr>
          <p:cNvPr id="33" name="Text Placeholder 32"/>
          <p:cNvSpPr>
            <a:spLocks noGrp="1"/>
          </p:cNvSpPr>
          <p:nvPr>
            <p:ph type="body" idx="3"/>
          </p:nvPr>
        </p:nvSpPr>
        <p:spPr>
          <a:xfrm>
            <a:off x="853440" y="1131512"/>
            <a:ext cx="7871460" cy="3221667"/>
          </a:xfrm>
        </p:spPr>
        <p:txBody>
          <a:bodyPr/>
          <a:lstStyle/>
          <a:p>
            <a:pPr indent="0">
              <a:buFont typeface="Wingdings" panose="05000000000000000000" charset="0"/>
            </a:pPr>
            <a:r>
              <a:rPr lang="en-IN" sz="1800" b="1" dirty="0">
                <a:latin typeface="Segoe UI" panose="020B0502040204020203" charset="0"/>
                <a:cs typeface="Segoe UI" panose="020B0502040204020203" charset="0"/>
              </a:rPr>
              <a:t>Technical Skills Gained:</a:t>
            </a:r>
          </a:p>
          <a:p>
            <a:pPr indent="0">
              <a:buFont typeface="Wingdings" panose="05000000000000000000" charset="0"/>
            </a:pPr>
            <a:r>
              <a:rPr lang="en-IN" sz="1800" dirty="0">
                <a:latin typeface="Segoe UI" panose="020B0502040204020203" charset="0"/>
                <a:cs typeface="Segoe UI" panose="020B0502040204020203" charset="0"/>
              </a:rPr>
              <a:t>Proficiency in MySQL database management.</a:t>
            </a:r>
          </a:p>
          <a:p>
            <a:pPr indent="0">
              <a:buFont typeface="Wingdings" panose="05000000000000000000" charset="0"/>
            </a:pPr>
            <a:r>
              <a:rPr lang="en-IN" sz="1800" dirty="0">
                <a:latin typeface="Segoe UI" panose="020B0502040204020203" charset="0"/>
                <a:cs typeface="Segoe UI" panose="020B0502040204020203" charset="0"/>
              </a:rPr>
              <a:t>Expertise in Node.js for backend development.</a:t>
            </a:r>
          </a:p>
          <a:p>
            <a:pPr indent="0">
              <a:buFont typeface="Wingdings" panose="05000000000000000000" charset="0"/>
            </a:pPr>
            <a:r>
              <a:rPr lang="en-IN" sz="1800" dirty="0">
                <a:latin typeface="Segoe UI" panose="020B0502040204020203" charset="0"/>
                <a:cs typeface="Segoe UI" panose="020B0502040204020203" charset="0"/>
              </a:rPr>
              <a:t>Experience in frontend development using HTML, CSS and JavaScript.</a:t>
            </a:r>
          </a:p>
          <a:p>
            <a:pPr indent="0">
              <a:buFont typeface="Wingdings" panose="05000000000000000000" charset="0"/>
            </a:pPr>
            <a:r>
              <a:rPr lang="en-IN" sz="1800" dirty="0">
                <a:latin typeface="Segoe UI" panose="020B0502040204020203" charset="0"/>
                <a:cs typeface="Segoe UI" panose="020B0502040204020203" charset="0"/>
              </a:rPr>
              <a:t>Understanding of integrating APIs for WhatsApp and email delivery.</a:t>
            </a:r>
          </a:p>
          <a:p>
            <a:pPr indent="0">
              <a:buFont typeface="Wingdings" panose="05000000000000000000" charset="0"/>
            </a:pPr>
            <a:r>
              <a:rPr lang="en-IN" sz="1800" b="1" dirty="0">
                <a:latin typeface="Segoe UI" panose="020B0502040204020203" charset="0"/>
                <a:cs typeface="Segoe UI" panose="020B0502040204020203" charset="0"/>
              </a:rPr>
              <a:t>Project Management Experience:</a:t>
            </a:r>
          </a:p>
          <a:p>
            <a:pPr indent="0">
              <a:buFont typeface="Wingdings" panose="05000000000000000000" charset="0"/>
            </a:pPr>
            <a:r>
              <a:rPr lang="en-IN" sz="1800" dirty="0">
                <a:latin typeface="Segoe UI" panose="020B0502040204020203" charset="0"/>
                <a:cs typeface="Segoe UI" panose="020B0502040204020203" charset="0"/>
              </a:rPr>
              <a:t>Planning and organizing tasks effectively.</a:t>
            </a:r>
          </a:p>
          <a:p>
            <a:pPr indent="0">
              <a:buFont typeface="Wingdings" panose="05000000000000000000" charset="0"/>
            </a:pPr>
            <a:r>
              <a:rPr lang="en-IN" sz="1800" dirty="0">
                <a:latin typeface="Segoe UI" panose="020B0502040204020203" charset="0"/>
                <a:cs typeface="Segoe UI" panose="020B0502040204020203" charset="0"/>
              </a:rPr>
              <a:t>Prioritizing features based on user requirements.</a:t>
            </a:r>
          </a:p>
          <a:p>
            <a:pPr indent="0">
              <a:buFont typeface="Wingdings" panose="05000000000000000000" charset="0"/>
            </a:pPr>
            <a:r>
              <a:rPr lang="en-IN" sz="1800" dirty="0">
                <a:latin typeface="Segoe UI" panose="020B0502040204020203" charset="0"/>
                <a:cs typeface="Segoe UI" panose="020B0502040204020203" charset="0"/>
              </a:rPr>
              <a:t>Collaborating with team members for seamless development.</a:t>
            </a:r>
          </a:p>
          <a:p>
            <a:pPr indent="0">
              <a:buFont typeface="Wingdings" panose="05000000000000000000" charset="0"/>
            </a:pPr>
            <a:r>
              <a:rPr lang="en-IN" sz="1800" dirty="0">
                <a:latin typeface="Segoe UI" panose="020B0502040204020203" charset="0"/>
                <a:cs typeface="Segoe UI" panose="020B0502040204020203" charset="0"/>
              </a:rPr>
              <a:t>Adapting to changes and resolving challenges promptly.</a:t>
            </a:r>
          </a:p>
          <a:p>
            <a:pPr indent="0">
              <a:buFont typeface="Wingdings" panose="05000000000000000000" charset="0"/>
            </a:pPr>
            <a:endParaRPr lang="en-IN" sz="1800" dirty="0">
              <a:latin typeface="Segoe UI" panose="020B0502040204020203" charset="0"/>
              <a:cs typeface="Segoe UI" panose="020B0502040204020203" charset="0"/>
            </a:endParaRPr>
          </a:p>
        </p:txBody>
      </p:sp>
      <p:sp>
        <p:nvSpPr>
          <p:cNvPr id="40" name="Rectangle: Single Corner Rounded 3"/>
          <p:cNvSpPr/>
          <p:nvPr/>
        </p:nvSpPr>
        <p:spPr>
          <a:xfrm>
            <a:off x="866774" y="292262"/>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Google Shape;110;p4"/>
          <p:cNvSpPr txBox="1"/>
          <p:nvPr/>
        </p:nvSpPr>
        <p:spPr>
          <a:xfrm>
            <a:off x="853148" y="384327"/>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800" decel="100000"/>
                                        <p:tgtEl>
                                          <p:spTgt spid="40"/>
                                        </p:tgtEl>
                                      </p:cBhvr>
                                    </p:animEffect>
                                    <p:anim calcmode="lin" valueType="num">
                                      <p:cBhvr>
                                        <p:cTn id="13" dur="800" decel="100000" fill="hold"/>
                                        <p:tgtEl>
                                          <p:spTgt spid="40"/>
                                        </p:tgtEl>
                                        <p:attrNameLst>
                                          <p:attrName>style.rotation</p:attrName>
                                        </p:attrNameLst>
                                      </p:cBhvr>
                                      <p:tavLst>
                                        <p:tav tm="0">
                                          <p:val>
                                            <p:fltVal val="-90"/>
                                          </p:val>
                                        </p:tav>
                                        <p:tav tm="100000">
                                          <p:val>
                                            <p:fltVal val="0"/>
                                          </p:val>
                                        </p:tav>
                                      </p:tavLst>
                                    </p:anim>
                                    <p:anim calcmode="lin" valueType="num">
                                      <p:cBhvr>
                                        <p:cTn id="14" dur="800" decel="100000" fill="hold"/>
                                        <p:tgtEl>
                                          <p:spTgt spid="40"/>
                                        </p:tgtEl>
                                        <p:attrNameLst>
                                          <p:attrName>ppt_x</p:attrName>
                                        </p:attrNameLst>
                                      </p:cBhvr>
                                      <p:tavLst>
                                        <p:tav tm="0">
                                          <p:val>
                                            <p:strVal val="#ppt_x+0.4"/>
                                          </p:val>
                                        </p:tav>
                                        <p:tav tm="100000">
                                          <p:val>
                                            <p:strVal val="#ppt_x-0.05"/>
                                          </p:val>
                                        </p:tav>
                                      </p:tavLst>
                                    </p:anim>
                                    <p:anim calcmode="lin" valueType="num">
                                      <p:cBhvr>
                                        <p:cTn id="15" dur="800" decel="100000" fill="hold"/>
                                        <p:tgtEl>
                                          <p:spTgt spid="40"/>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628103" y="243357"/>
            <a:ext cx="5128260" cy="639388"/>
          </a:xfrm>
        </p:spPr>
        <p:txBody>
          <a:bodyPr>
            <a:normAutofit/>
          </a:bodyPr>
          <a:lstStyle/>
          <a:p>
            <a:pPr lvl="0"/>
            <a:r>
              <a:rPr lang="en-US" dirty="0"/>
              <a:t>Achievements</a:t>
            </a:r>
          </a:p>
        </p:txBody>
      </p:sp>
      <p:sp>
        <p:nvSpPr>
          <p:cNvPr id="33" name="Text Placeholder 32"/>
          <p:cNvSpPr>
            <a:spLocks noGrp="1"/>
          </p:cNvSpPr>
          <p:nvPr>
            <p:ph type="body" idx="3"/>
          </p:nvPr>
        </p:nvSpPr>
        <p:spPr>
          <a:xfrm>
            <a:off x="723900" y="1191837"/>
            <a:ext cx="7871460" cy="3221667"/>
          </a:xfrm>
        </p:spPr>
        <p:txBody>
          <a:bodyPr/>
          <a:lstStyle/>
          <a:p>
            <a:pPr marL="285750" indent="-285750">
              <a:buFont typeface="Wingdings" panose="05000000000000000000" charset="0"/>
              <a:buChar char="§"/>
            </a:pPr>
            <a:r>
              <a:rPr lang="en-US" altLang="en-IN" sz="1800" dirty="0">
                <a:latin typeface="Segoe UI" panose="020B0502040204020203" charset="0"/>
                <a:cs typeface="Segoe UI" panose="020B0502040204020203" charset="0"/>
              </a:rPr>
              <a:t>Successful implementation of Key Features</a:t>
            </a:r>
          </a:p>
          <a:p>
            <a:pPr marL="285750" indent="-285750">
              <a:buFont typeface="Wingdings" panose="05000000000000000000" charset="0"/>
              <a:buChar char="§"/>
            </a:pPr>
            <a:r>
              <a:rPr lang="en-US" altLang="en-IN" sz="1800" dirty="0">
                <a:latin typeface="Segoe UI" panose="020B0502040204020203" charset="0"/>
                <a:cs typeface="Segoe UI" panose="020B0502040204020203" charset="0"/>
              </a:rPr>
              <a:t>Meeting deadlines</a:t>
            </a:r>
          </a:p>
          <a:p>
            <a:pPr marL="285750" indent="-285750">
              <a:buFont typeface="Wingdings" panose="05000000000000000000" charset="0"/>
              <a:buChar char="§"/>
            </a:pPr>
            <a:r>
              <a:rPr lang="en-US" altLang="en-IN" sz="1800" dirty="0">
                <a:latin typeface="Segoe UI" panose="020B0502040204020203" charset="0"/>
                <a:cs typeface="Segoe UI" panose="020B0502040204020203" charset="0"/>
              </a:rPr>
              <a:t>Bug fixes and Issue resolutions</a:t>
            </a:r>
          </a:p>
          <a:p>
            <a:pPr marL="285750" indent="-285750">
              <a:buFont typeface="Wingdings" panose="05000000000000000000" charset="0"/>
              <a:buChar char="§"/>
            </a:pPr>
            <a:r>
              <a:rPr lang="en-US" altLang="en-IN" sz="1800" dirty="0">
                <a:latin typeface="Segoe UI" panose="020B0502040204020203" charset="0"/>
                <a:cs typeface="Segoe UI" panose="020B0502040204020203" charset="0"/>
              </a:rPr>
              <a:t>Integration achievements</a:t>
            </a:r>
          </a:p>
          <a:p>
            <a:pPr indent="0"/>
            <a:endParaRPr lang="en-US" altLang="en-IN" sz="1800" dirty="0">
              <a:latin typeface="Segoe UI" panose="020B0502040204020203" charset="0"/>
              <a:cs typeface="Segoe UI" panose="020B0502040204020203" charset="0"/>
            </a:endParaRPr>
          </a:p>
        </p:txBody>
      </p:sp>
      <p:sp>
        <p:nvSpPr>
          <p:cNvPr id="40" name="Rectangle: Single Corner Rounded 3"/>
          <p:cNvSpPr/>
          <p:nvPr/>
        </p:nvSpPr>
        <p:spPr>
          <a:xfrm>
            <a:off x="1034414" y="197647"/>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Google Shape;110;p4"/>
          <p:cNvSpPr txBox="1"/>
          <p:nvPr/>
        </p:nvSpPr>
        <p:spPr>
          <a:xfrm>
            <a:off x="1055078" y="243357"/>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800" decel="100000"/>
                                        <p:tgtEl>
                                          <p:spTgt spid="40"/>
                                        </p:tgtEl>
                                      </p:cBhvr>
                                    </p:animEffect>
                                    <p:anim calcmode="lin" valueType="num">
                                      <p:cBhvr>
                                        <p:cTn id="13" dur="800" decel="100000" fill="hold"/>
                                        <p:tgtEl>
                                          <p:spTgt spid="40"/>
                                        </p:tgtEl>
                                        <p:attrNameLst>
                                          <p:attrName>style.rotation</p:attrName>
                                        </p:attrNameLst>
                                      </p:cBhvr>
                                      <p:tavLst>
                                        <p:tav tm="0">
                                          <p:val>
                                            <p:fltVal val="-90"/>
                                          </p:val>
                                        </p:tav>
                                        <p:tav tm="100000">
                                          <p:val>
                                            <p:fltVal val="0"/>
                                          </p:val>
                                        </p:tav>
                                      </p:tavLst>
                                    </p:anim>
                                    <p:anim calcmode="lin" valueType="num">
                                      <p:cBhvr>
                                        <p:cTn id="14" dur="800" decel="100000" fill="hold"/>
                                        <p:tgtEl>
                                          <p:spTgt spid="40"/>
                                        </p:tgtEl>
                                        <p:attrNameLst>
                                          <p:attrName>ppt_x</p:attrName>
                                        </p:attrNameLst>
                                      </p:cBhvr>
                                      <p:tavLst>
                                        <p:tav tm="0">
                                          <p:val>
                                            <p:strVal val="#ppt_x+0.4"/>
                                          </p:val>
                                        </p:tav>
                                        <p:tav tm="100000">
                                          <p:val>
                                            <p:strVal val="#ppt_x-0.05"/>
                                          </p:val>
                                        </p:tav>
                                      </p:tavLst>
                                    </p:anim>
                                    <p:anim calcmode="lin" valueType="num">
                                      <p:cBhvr>
                                        <p:cTn id="15" dur="800" decel="100000" fill="hold"/>
                                        <p:tgtEl>
                                          <p:spTgt spid="40"/>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325208" y="619277"/>
            <a:ext cx="5128260" cy="639388"/>
          </a:xfrm>
        </p:spPr>
        <p:txBody>
          <a:bodyPr/>
          <a:lstStyle/>
          <a:p>
            <a:pPr lvl="0"/>
            <a:r>
              <a:rPr lang="en-US" dirty="0"/>
              <a:t>Mistakes</a:t>
            </a:r>
          </a:p>
        </p:txBody>
      </p:sp>
      <p:sp>
        <p:nvSpPr>
          <p:cNvPr id="33" name="Text Placeholder 32"/>
          <p:cNvSpPr>
            <a:spLocks noGrp="1"/>
          </p:cNvSpPr>
          <p:nvPr>
            <p:ph type="body" idx="3"/>
          </p:nvPr>
        </p:nvSpPr>
        <p:spPr>
          <a:xfrm>
            <a:off x="723900" y="1191837"/>
            <a:ext cx="7871460" cy="3221667"/>
          </a:xfrm>
        </p:spPr>
        <p:txBody>
          <a:bodyPr/>
          <a:lstStyle/>
          <a:p>
            <a:pPr indent="0"/>
            <a:r>
              <a:rPr lang="en-IN" sz="1800" dirty="0">
                <a:latin typeface="Segoe UI" panose="020B0502040204020203" charset="0"/>
                <a:cs typeface="Segoe UI" panose="020B0502040204020203" charset="0"/>
              </a:rPr>
              <a:t>In our journey, we faced challenges that taught us valuable lessons. We learned the importance of thorough testing for device compatibility and optimized database queries for better performance. Strengthening security measures and fostering open communication were also pivotal lessons. These experiences have empowered us to continuously enhance </a:t>
            </a:r>
            <a:r>
              <a:rPr lang="en-US" altLang="en-IN" sz="1800" dirty="0">
                <a:latin typeface="Segoe UI" panose="020B0502040204020203" charset="0"/>
                <a:cs typeface="Segoe UI" panose="020B0502040204020203" charset="0"/>
              </a:rPr>
              <a:t>Reachsync</a:t>
            </a:r>
            <a:r>
              <a:rPr lang="en-IN" sz="1800" dirty="0">
                <a:latin typeface="Segoe UI" panose="020B0502040204020203" charset="0"/>
                <a:cs typeface="Segoe UI" panose="020B0502040204020203" charset="0"/>
              </a:rPr>
              <a:t> for our user</a:t>
            </a:r>
            <a:r>
              <a:rPr lang="en-US" altLang="en-IN" sz="1800" dirty="0">
                <a:latin typeface="Segoe UI" panose="020B0502040204020203" charset="0"/>
                <a:cs typeface="Segoe UI" panose="020B0502040204020203" charset="0"/>
              </a:rPr>
              <a:t>’s</a:t>
            </a:r>
            <a:r>
              <a:rPr lang="en-IN" sz="1800" dirty="0">
                <a:latin typeface="Segoe UI" panose="020B0502040204020203" charset="0"/>
                <a:cs typeface="Segoe UI" panose="020B0502040204020203" charset="0"/>
              </a:rPr>
              <a:t> benefit.</a:t>
            </a:r>
          </a:p>
        </p:txBody>
      </p:sp>
      <p:sp>
        <p:nvSpPr>
          <p:cNvPr id="40" name="Rectangle: Single Corner Rounded 3"/>
          <p:cNvSpPr/>
          <p:nvPr/>
        </p:nvSpPr>
        <p:spPr>
          <a:xfrm>
            <a:off x="723899" y="573567"/>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Google Shape;110;p4"/>
          <p:cNvSpPr txBox="1"/>
          <p:nvPr/>
        </p:nvSpPr>
        <p:spPr>
          <a:xfrm>
            <a:off x="752183" y="619277"/>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800" decel="100000"/>
                                        <p:tgtEl>
                                          <p:spTgt spid="40"/>
                                        </p:tgtEl>
                                      </p:cBhvr>
                                    </p:animEffect>
                                    <p:anim calcmode="lin" valueType="num">
                                      <p:cBhvr>
                                        <p:cTn id="13" dur="800" decel="100000" fill="hold"/>
                                        <p:tgtEl>
                                          <p:spTgt spid="40"/>
                                        </p:tgtEl>
                                        <p:attrNameLst>
                                          <p:attrName>style.rotation</p:attrName>
                                        </p:attrNameLst>
                                      </p:cBhvr>
                                      <p:tavLst>
                                        <p:tav tm="0">
                                          <p:val>
                                            <p:fltVal val="-90"/>
                                          </p:val>
                                        </p:tav>
                                        <p:tav tm="100000">
                                          <p:val>
                                            <p:fltVal val="0"/>
                                          </p:val>
                                        </p:tav>
                                      </p:tavLst>
                                    </p:anim>
                                    <p:anim calcmode="lin" valueType="num">
                                      <p:cBhvr>
                                        <p:cTn id="14" dur="800" decel="100000" fill="hold"/>
                                        <p:tgtEl>
                                          <p:spTgt spid="40"/>
                                        </p:tgtEl>
                                        <p:attrNameLst>
                                          <p:attrName>ppt_x</p:attrName>
                                        </p:attrNameLst>
                                      </p:cBhvr>
                                      <p:tavLst>
                                        <p:tav tm="0">
                                          <p:val>
                                            <p:strVal val="#ppt_x+0.4"/>
                                          </p:val>
                                        </p:tav>
                                        <p:tav tm="100000">
                                          <p:val>
                                            <p:strVal val="#ppt_x-0.05"/>
                                          </p:val>
                                        </p:tav>
                                      </p:tavLst>
                                    </p:anim>
                                    <p:anim calcmode="lin" valueType="num">
                                      <p:cBhvr>
                                        <p:cTn id="15" dur="800" decel="100000" fill="hold"/>
                                        <p:tgtEl>
                                          <p:spTgt spid="40"/>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dirty="0"/>
              <a:t>REACHSYNC</a:t>
            </a:r>
          </a:p>
        </p:txBody>
      </p:sp>
      <p:sp>
        <p:nvSpPr>
          <p:cNvPr id="110" name="Google Shape;110;p4"/>
          <p:cNvSpPr txBox="1">
            <a:spLocks noGrp="1"/>
          </p:cNvSpPr>
          <p:nvPr>
            <p:ph type="body" idx="2"/>
          </p:nvPr>
        </p:nvSpPr>
        <p:spPr/>
        <p:txBody>
          <a:bodyPr/>
          <a:lstStyle/>
          <a:p>
            <a:pPr lvl="0"/>
            <a:r>
              <a:rPr lang="en-US" dirty="0"/>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1773770" y="592055"/>
            <a:ext cx="6780859" cy="639388"/>
          </a:xfrm>
        </p:spPr>
        <p:txBody>
          <a:bodyPr/>
          <a:lstStyle/>
          <a:p>
            <a:pPr lvl="0"/>
            <a:r>
              <a:rPr lang="en-US" dirty="0"/>
              <a:t>Group Information</a:t>
            </a:r>
          </a:p>
        </p:txBody>
      </p:sp>
      <p:grpSp>
        <p:nvGrpSpPr>
          <p:cNvPr id="2" name="Grupo 1"/>
          <p:cNvGrpSpPr/>
          <p:nvPr/>
        </p:nvGrpSpPr>
        <p:grpSpPr>
          <a:xfrm>
            <a:off x="8035095" y="-120563"/>
            <a:ext cx="1507863" cy="1510278"/>
            <a:chOff x="39184" y="-151930"/>
            <a:chExt cx="1309806" cy="1311904"/>
          </a:xfrm>
        </p:grpSpPr>
        <p:sp>
          <p:nvSpPr>
            <p:cNvPr id="3" name="Oval 357"/>
            <p:cNvSpPr>
              <a:spLocks noChangeArrowheads="1"/>
            </p:cNvSpPr>
            <p:nvPr/>
          </p:nvSpPr>
          <p:spPr bwMode="auto">
            <a:xfrm>
              <a:off x="1304909" y="544953"/>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 name="Freeform 358"/>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 name="Freeform 359"/>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 name="Freeform 360"/>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 name="Freeform 361"/>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 name="Freeform 362"/>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0" name="Freeform 363"/>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1" name="Freeform 364"/>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2" name="Freeform 365"/>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3" name="Freeform 377"/>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4" name="Freeform 378"/>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5" name="Oval 379"/>
            <p:cNvSpPr>
              <a:spLocks noChangeArrowheads="1"/>
            </p:cNvSpPr>
            <p:nvPr/>
          </p:nvSpPr>
          <p:spPr bwMode="auto">
            <a:xfrm>
              <a:off x="1105499" y="628915"/>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6" name="Oval 380"/>
            <p:cNvSpPr>
              <a:spLocks noChangeArrowheads="1"/>
            </p:cNvSpPr>
            <p:nvPr/>
          </p:nvSpPr>
          <p:spPr bwMode="auto">
            <a:xfrm>
              <a:off x="1034132" y="700282"/>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7" name="Freeform 381"/>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8" name="Freeform 382"/>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19" name="Freeform 383"/>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0" name="Freeform 384"/>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1" name="Freeform 385"/>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2" name="Freeform 397"/>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3" name="Freeform 398"/>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4" name="Oval 399"/>
            <p:cNvSpPr>
              <a:spLocks noChangeArrowheads="1"/>
            </p:cNvSpPr>
            <p:nvPr/>
          </p:nvSpPr>
          <p:spPr bwMode="auto">
            <a:xfrm>
              <a:off x="1046726" y="572240"/>
              <a:ext cx="44081" cy="440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5" name="Oval 400"/>
            <p:cNvSpPr>
              <a:spLocks noChangeArrowheads="1"/>
            </p:cNvSpPr>
            <p:nvPr/>
          </p:nvSpPr>
          <p:spPr bwMode="auto">
            <a:xfrm>
              <a:off x="975359" y="643608"/>
              <a:ext cx="44081"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6" name="Freeform 401"/>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7" name="Freeform 402"/>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8" name="Freeform 403"/>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29" name="Freeform 404"/>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0" name="Freeform 405"/>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1" name="Freeform 418"/>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2" name="Freeform 419"/>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3" name="Freeform 420"/>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4" name="Freeform 421"/>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5" name="Freeform 422"/>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6" name="Oval 423"/>
            <p:cNvSpPr>
              <a:spLocks noChangeArrowheads="1"/>
            </p:cNvSpPr>
            <p:nvPr/>
          </p:nvSpPr>
          <p:spPr bwMode="auto">
            <a:xfrm>
              <a:off x="775949" y="727570"/>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7" name="Freeform 424"/>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8" name="Freeform 425"/>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39" name="Freeform 426"/>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0" name="Freeform 438"/>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1" name="Freeform 439"/>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2" name="Freeform 440"/>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3" name="Freeform 441"/>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4" name="Freeform 442"/>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5" name="Oval 443"/>
            <p:cNvSpPr>
              <a:spLocks noChangeArrowheads="1"/>
            </p:cNvSpPr>
            <p:nvPr/>
          </p:nvSpPr>
          <p:spPr bwMode="auto">
            <a:xfrm>
              <a:off x="717176" y="66879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6" name="Oval 444"/>
            <p:cNvSpPr>
              <a:spLocks noChangeArrowheads="1"/>
            </p:cNvSpPr>
            <p:nvPr/>
          </p:nvSpPr>
          <p:spPr bwMode="auto">
            <a:xfrm>
              <a:off x="647907" y="740164"/>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7" name="Freeform 445"/>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8" name="Freeform 446"/>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49" name="Freeform 458"/>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0" name="Freeform 459"/>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 name="Freeform 460"/>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 name="Freeform 461"/>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 name="Freeform 462"/>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4" name="Freeform 463"/>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5" name="Freeform 464"/>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6" name="Freeform 465"/>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7" name="Freeform 466"/>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8" name="Freeform 478"/>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9" name="Freeform 479"/>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0" name="Freeform 480"/>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1" name="Freeform 481"/>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2" name="Freeform 482"/>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3" name="Freeform 483"/>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2" name="Freeform 484"/>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3" name="Freeform 485"/>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4" name="Oval 486"/>
            <p:cNvSpPr>
              <a:spLocks noChangeArrowheads="1"/>
            </p:cNvSpPr>
            <p:nvPr/>
          </p:nvSpPr>
          <p:spPr bwMode="auto">
            <a:xfrm>
              <a:off x="389725" y="765353"/>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5" name="Oval 498"/>
            <p:cNvSpPr>
              <a:spLocks noChangeArrowheads="1"/>
            </p:cNvSpPr>
            <p:nvPr/>
          </p:nvSpPr>
          <p:spPr bwMode="auto">
            <a:xfrm>
              <a:off x="899793" y="139837"/>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6" name="Oval 499"/>
            <p:cNvSpPr>
              <a:spLocks noChangeArrowheads="1"/>
            </p:cNvSpPr>
            <p:nvPr/>
          </p:nvSpPr>
          <p:spPr bwMode="auto">
            <a:xfrm>
              <a:off x="828425" y="211205"/>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7" name="Freeform 500"/>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8" name="Freeform 501"/>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19" name="Freeform 502"/>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0" name="Freeform 503"/>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1" name="Freeform 504"/>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2" name="Freeform 505"/>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3" name="Freeform 506"/>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4" name="Oval 518"/>
            <p:cNvSpPr>
              <a:spLocks noChangeArrowheads="1"/>
            </p:cNvSpPr>
            <p:nvPr/>
          </p:nvSpPr>
          <p:spPr bwMode="auto">
            <a:xfrm>
              <a:off x="841020" y="81064"/>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5" name="Freeform 519"/>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6" name="Freeform 520"/>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7" name="Freeform 521"/>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8" name="Freeform 522"/>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29" name="Freeform 523"/>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0" name="Freeform 524"/>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1" name="Freeform 525"/>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2" name="Freeform 526"/>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533" name="Freeform 538"/>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4" name="Freeform 539"/>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5" name="Oval 540"/>
            <p:cNvSpPr>
              <a:spLocks noChangeArrowheads="1"/>
            </p:cNvSpPr>
            <p:nvPr/>
          </p:nvSpPr>
          <p:spPr bwMode="auto">
            <a:xfrm>
              <a:off x="641610" y="167125"/>
              <a:ext cx="44080" cy="41981"/>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6" name="Oval 541"/>
            <p:cNvSpPr>
              <a:spLocks noChangeArrowheads="1"/>
            </p:cNvSpPr>
            <p:nvPr/>
          </p:nvSpPr>
          <p:spPr bwMode="auto">
            <a:xfrm>
              <a:off x="570243" y="236393"/>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7" name="Freeform 542"/>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8" name="Freeform 543"/>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69" name="Freeform 544"/>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0" name="Freeform 545"/>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1" name="Freeform 546"/>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2" name="Freeform 558"/>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3" name="Freeform 559"/>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4" name="Oval 560"/>
            <p:cNvSpPr>
              <a:spLocks noChangeArrowheads="1"/>
            </p:cNvSpPr>
            <p:nvPr/>
          </p:nvSpPr>
          <p:spPr bwMode="auto">
            <a:xfrm>
              <a:off x="582837" y="108352"/>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5" name="Oval 561"/>
            <p:cNvSpPr>
              <a:spLocks noChangeArrowheads="1"/>
            </p:cNvSpPr>
            <p:nvPr/>
          </p:nvSpPr>
          <p:spPr bwMode="auto">
            <a:xfrm>
              <a:off x="511469" y="179719"/>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6" name="Freeform 562"/>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7" name="Freeform 563"/>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8" name="Freeform 564"/>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79" name="Freeform 565"/>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0" name="Freeform 566"/>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1" name="Freeform 578"/>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2" name="Freeform 579"/>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3" name="Freeform 580"/>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4" name="Freeform 581"/>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5" name="Freeform 582"/>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6" name="Oval 583"/>
            <p:cNvSpPr>
              <a:spLocks noChangeArrowheads="1"/>
            </p:cNvSpPr>
            <p:nvPr/>
          </p:nvSpPr>
          <p:spPr bwMode="auto">
            <a:xfrm>
              <a:off x="312060" y="263681"/>
              <a:ext cx="44080"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7" name="Freeform 584"/>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8" name="Freeform 585"/>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89" name="Freeform 586"/>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0" name="Freeform 598"/>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1" name="Freeform 599"/>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2" name="Freeform 600"/>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3" name="Freeform 601"/>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4" name="Freeform 602"/>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5" name="Oval 603"/>
            <p:cNvSpPr>
              <a:spLocks noChangeArrowheads="1"/>
            </p:cNvSpPr>
            <p:nvPr/>
          </p:nvSpPr>
          <p:spPr bwMode="auto">
            <a:xfrm>
              <a:off x="255386" y="204908"/>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6" name="Oval 604"/>
            <p:cNvSpPr>
              <a:spLocks noChangeArrowheads="1"/>
            </p:cNvSpPr>
            <p:nvPr/>
          </p:nvSpPr>
          <p:spPr bwMode="auto">
            <a:xfrm>
              <a:off x="184018" y="276275"/>
              <a:ext cx="41981" cy="44080"/>
            </a:xfrm>
            <a:prstGeom prst="ellipse">
              <a:avLst/>
            </a:pr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7" name="Freeform 605"/>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sp>
          <p:nvSpPr>
            <p:cNvPr id="98" name="Freeform 606"/>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ln>
          </p:spPr>
          <p:txBody>
            <a:bodyPr vert="horz" wrap="square" lIns="91440" tIns="45720" rIns="91440" bIns="45720" numCol="1" anchor="t" anchorCtr="0" compatLnSpc="1"/>
            <a:lstStyle/>
            <a:p>
              <a:endParaRPr lang="es-ES"/>
            </a:p>
          </p:txBody>
        </p:sp>
      </p:grpSp>
      <p:graphicFrame>
        <p:nvGraphicFramePr>
          <p:cNvPr id="104" name="Table 103"/>
          <p:cNvGraphicFramePr>
            <a:graphicFrameLocks noGrp="1"/>
          </p:cNvGraphicFramePr>
          <p:nvPr>
            <p:extLst>
              <p:ext uri="{D42A27DB-BD31-4B8C-83A1-F6EECF244321}">
                <p14:modId xmlns:p14="http://schemas.microsoft.com/office/powerpoint/2010/main" val="3983005929"/>
              </p:ext>
            </p:extLst>
          </p:nvPr>
        </p:nvGraphicFramePr>
        <p:xfrm>
          <a:off x="951469" y="1251977"/>
          <a:ext cx="7244319" cy="2635023"/>
        </p:xfrm>
        <a:graphic>
          <a:graphicData uri="http://schemas.openxmlformats.org/drawingml/2006/table">
            <a:tbl>
              <a:tblPr firstRow="1" bandRow="1">
                <a:tableStyleId>{A6DF7B9C-EBDF-46A0-83E7-B09A4955A7FC}</a:tableStyleId>
              </a:tblPr>
              <a:tblGrid>
                <a:gridCol w="2438400">
                  <a:extLst>
                    <a:ext uri="{9D8B030D-6E8A-4147-A177-3AD203B41FA5}">
                      <a16:colId xmlns:a16="http://schemas.microsoft.com/office/drawing/2014/main" val="20000"/>
                    </a:ext>
                  </a:extLst>
                </a:gridCol>
                <a:gridCol w="2391146">
                  <a:extLst>
                    <a:ext uri="{9D8B030D-6E8A-4147-A177-3AD203B41FA5}">
                      <a16:colId xmlns:a16="http://schemas.microsoft.com/office/drawing/2014/main" val="20001"/>
                    </a:ext>
                  </a:extLst>
                </a:gridCol>
                <a:gridCol w="2414773">
                  <a:extLst>
                    <a:ext uri="{9D8B030D-6E8A-4147-A177-3AD203B41FA5}">
                      <a16:colId xmlns:a16="http://schemas.microsoft.com/office/drawing/2014/main" val="20002"/>
                    </a:ext>
                  </a:extLst>
                </a:gridCol>
              </a:tblGrid>
              <a:tr h="644661">
                <a:tc>
                  <a:txBody>
                    <a:bodyPr/>
                    <a:lstStyle/>
                    <a:p>
                      <a:r>
                        <a:rPr lang="en-IN" sz="2000" b="1" dirty="0">
                          <a:solidFill>
                            <a:srgbClr val="1C343C"/>
                          </a:solidFill>
                        </a:rPr>
                        <a:t>202312006</a:t>
                      </a:r>
                    </a:p>
                  </a:txBody>
                  <a:tcPr/>
                </a:tc>
                <a:tc>
                  <a:txBody>
                    <a:bodyPr/>
                    <a:lstStyle/>
                    <a:p>
                      <a:r>
                        <a:rPr lang="en-IN" sz="2000" b="1" dirty="0">
                          <a:solidFill>
                            <a:srgbClr val="1C343C"/>
                          </a:solidFill>
                        </a:rPr>
                        <a:t>Sakshi </a:t>
                      </a:r>
                    </a:p>
                  </a:txBody>
                  <a:tcPr/>
                </a:tc>
                <a:tc>
                  <a:txBody>
                    <a:bodyPr/>
                    <a:lstStyle/>
                    <a:p>
                      <a:r>
                        <a:rPr lang="en-IN" sz="2000" b="1" dirty="0">
                          <a:solidFill>
                            <a:srgbClr val="1C343C"/>
                          </a:solidFill>
                        </a:rPr>
                        <a:t>Group Leader Backend</a:t>
                      </a:r>
                    </a:p>
                  </a:txBody>
                  <a:tcPr/>
                </a:tc>
                <a:extLst>
                  <a:ext uri="{0D108BD9-81ED-4DB2-BD59-A6C34878D82A}">
                    <a16:rowId xmlns:a16="http://schemas.microsoft.com/office/drawing/2014/main" val="10000"/>
                  </a:ext>
                </a:extLst>
              </a:tr>
              <a:tr h="644661">
                <a:tc>
                  <a:txBody>
                    <a:bodyPr/>
                    <a:lstStyle/>
                    <a:p>
                      <a:r>
                        <a:rPr lang="en-IN" sz="2000" b="1" dirty="0">
                          <a:solidFill>
                            <a:srgbClr val="1C343C"/>
                          </a:solidFill>
                        </a:rPr>
                        <a:t>202312033</a:t>
                      </a:r>
                    </a:p>
                  </a:txBody>
                  <a:tcPr/>
                </a:tc>
                <a:tc>
                  <a:txBody>
                    <a:bodyPr/>
                    <a:lstStyle/>
                    <a:p>
                      <a:r>
                        <a:rPr lang="en-IN" sz="2000" b="1" dirty="0">
                          <a:solidFill>
                            <a:srgbClr val="1C343C"/>
                          </a:solidFill>
                        </a:rPr>
                        <a:t>Kashish</a:t>
                      </a:r>
                    </a:p>
                  </a:txBody>
                  <a:tcPr/>
                </a:tc>
                <a:tc>
                  <a:txBody>
                    <a:bodyPr/>
                    <a:lstStyle/>
                    <a:p>
                      <a:r>
                        <a:rPr lang="en-IN" sz="2000" b="1" dirty="0">
                          <a:solidFill>
                            <a:srgbClr val="1C343C"/>
                          </a:solidFill>
                        </a:rPr>
                        <a:t>Database</a:t>
                      </a:r>
                    </a:p>
                  </a:txBody>
                  <a:tcPr/>
                </a:tc>
                <a:extLst>
                  <a:ext uri="{0D108BD9-81ED-4DB2-BD59-A6C34878D82A}">
                    <a16:rowId xmlns:a16="http://schemas.microsoft.com/office/drawing/2014/main" val="10001"/>
                  </a:ext>
                </a:extLst>
              </a:tr>
              <a:tr h="644661">
                <a:tc>
                  <a:txBody>
                    <a:bodyPr/>
                    <a:lstStyle/>
                    <a:p>
                      <a:r>
                        <a:rPr lang="en-IN" sz="2000" b="1" dirty="0">
                          <a:solidFill>
                            <a:srgbClr val="1C343C"/>
                          </a:solidFill>
                        </a:rPr>
                        <a:t>202312073</a:t>
                      </a:r>
                    </a:p>
                  </a:txBody>
                  <a:tcPr/>
                </a:tc>
                <a:tc>
                  <a:txBody>
                    <a:bodyPr/>
                    <a:lstStyle/>
                    <a:p>
                      <a:r>
                        <a:rPr lang="en-IN" sz="2000" b="1" dirty="0" err="1">
                          <a:solidFill>
                            <a:srgbClr val="1C343C"/>
                          </a:solidFill>
                        </a:rPr>
                        <a:t>Drashti</a:t>
                      </a:r>
                      <a:endParaRPr lang="en-IN" sz="2000" b="1" dirty="0">
                        <a:solidFill>
                          <a:srgbClr val="1C343C"/>
                        </a:solidFill>
                      </a:endParaRPr>
                    </a:p>
                  </a:txBody>
                  <a:tcPr/>
                </a:tc>
                <a:tc>
                  <a:txBody>
                    <a:bodyPr/>
                    <a:lstStyle/>
                    <a:p>
                      <a:r>
                        <a:rPr lang="en-IN" sz="2000" b="1" dirty="0">
                          <a:solidFill>
                            <a:srgbClr val="1C343C"/>
                          </a:solidFill>
                        </a:rPr>
                        <a:t>Frontend</a:t>
                      </a:r>
                    </a:p>
                  </a:txBody>
                  <a:tcPr/>
                </a:tc>
                <a:extLst>
                  <a:ext uri="{0D108BD9-81ED-4DB2-BD59-A6C34878D82A}">
                    <a16:rowId xmlns:a16="http://schemas.microsoft.com/office/drawing/2014/main" val="10002"/>
                  </a:ext>
                </a:extLst>
              </a:tr>
              <a:tr h="644661">
                <a:tc>
                  <a:txBody>
                    <a:bodyPr/>
                    <a:lstStyle/>
                    <a:p>
                      <a:r>
                        <a:rPr lang="en-IN" sz="2000" b="1" dirty="0">
                          <a:solidFill>
                            <a:srgbClr val="1C343C"/>
                          </a:solidFill>
                        </a:rPr>
                        <a:t>202312067</a:t>
                      </a:r>
                    </a:p>
                  </a:txBody>
                  <a:tcPr/>
                </a:tc>
                <a:tc>
                  <a:txBody>
                    <a:bodyPr/>
                    <a:lstStyle/>
                    <a:p>
                      <a:r>
                        <a:rPr lang="en-IN" sz="2000" b="1" dirty="0">
                          <a:solidFill>
                            <a:srgbClr val="1C343C"/>
                          </a:solidFill>
                        </a:rPr>
                        <a:t>Vaishnavi</a:t>
                      </a:r>
                    </a:p>
                  </a:txBody>
                  <a:tcPr/>
                </a:tc>
                <a:tc>
                  <a:txBody>
                    <a:bodyPr/>
                    <a:lstStyle/>
                    <a:p>
                      <a:r>
                        <a:rPr lang="en-IN" sz="2000" b="1" dirty="0">
                          <a:solidFill>
                            <a:srgbClr val="1C343C"/>
                          </a:solidFill>
                        </a:rPr>
                        <a:t>API Integration</a:t>
                      </a:r>
                    </a:p>
                  </a:txBody>
                  <a:tcPr/>
                </a:tc>
                <a:extLst>
                  <a:ext uri="{0D108BD9-81ED-4DB2-BD59-A6C34878D82A}">
                    <a16:rowId xmlns:a16="http://schemas.microsoft.com/office/drawing/2014/main" val="10003"/>
                  </a:ext>
                </a:extLst>
              </a:tr>
            </a:tbl>
          </a:graphicData>
        </a:graphic>
      </p:graphicFrame>
      <p:sp>
        <p:nvSpPr>
          <p:cNvPr id="106" name="Rectangle: Single Corner Rounded 3"/>
          <p:cNvSpPr/>
          <p:nvPr/>
        </p:nvSpPr>
        <p:spPr>
          <a:xfrm>
            <a:off x="950130" y="585322"/>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7" name="Google Shape;110;p4"/>
          <p:cNvSpPr txBox="1"/>
          <p:nvPr/>
        </p:nvSpPr>
        <p:spPr>
          <a:xfrm>
            <a:off x="945465" y="658675"/>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7">
                                            <p:txEl>
                                              <p:pRg st="0" end="0"/>
                                            </p:txEl>
                                          </p:spTgt>
                                        </p:tgtEl>
                                        <p:attrNameLst>
                                          <p:attrName>style.visibility</p:attrName>
                                        </p:attrNameLst>
                                      </p:cBhvr>
                                      <p:to>
                                        <p:strVal val="visible"/>
                                      </p:to>
                                    </p:set>
                                    <p:anim calcmode="lin" valueType="num">
                                      <p:cBhvr additive="base">
                                        <p:cTn id="11" dur="500" fill="hold"/>
                                        <p:tgtEl>
                                          <p:spTgt spid="10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7">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0" presetClass="entr" presetSubtype="0"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800" decel="100000"/>
                                        <p:tgtEl>
                                          <p:spTgt spid="106"/>
                                        </p:tgtEl>
                                      </p:cBhvr>
                                    </p:animEffect>
                                    <p:anim calcmode="lin" valueType="num">
                                      <p:cBhvr>
                                        <p:cTn id="17" dur="800" decel="100000" fill="hold"/>
                                        <p:tgtEl>
                                          <p:spTgt spid="106"/>
                                        </p:tgtEl>
                                        <p:attrNameLst>
                                          <p:attrName>style.rotation</p:attrName>
                                        </p:attrNameLst>
                                      </p:cBhvr>
                                      <p:tavLst>
                                        <p:tav tm="0">
                                          <p:val>
                                            <p:fltVal val="-90"/>
                                          </p:val>
                                        </p:tav>
                                        <p:tav tm="100000">
                                          <p:val>
                                            <p:fltVal val="0"/>
                                          </p:val>
                                        </p:tav>
                                      </p:tavLst>
                                    </p:anim>
                                    <p:anim calcmode="lin" valueType="num">
                                      <p:cBhvr>
                                        <p:cTn id="18" dur="800" decel="100000" fill="hold"/>
                                        <p:tgtEl>
                                          <p:spTgt spid="106"/>
                                        </p:tgtEl>
                                        <p:attrNameLst>
                                          <p:attrName>ppt_x</p:attrName>
                                        </p:attrNameLst>
                                      </p:cBhvr>
                                      <p:tavLst>
                                        <p:tav tm="0">
                                          <p:val>
                                            <p:strVal val="#ppt_x+0.4"/>
                                          </p:val>
                                        </p:tav>
                                        <p:tav tm="100000">
                                          <p:val>
                                            <p:strVal val="#ppt_x-0.05"/>
                                          </p:val>
                                        </p:tav>
                                      </p:tavLst>
                                    </p:anim>
                                    <p:anim calcmode="lin" valueType="num">
                                      <p:cBhvr>
                                        <p:cTn id="19" dur="800" decel="100000" fill="hold"/>
                                        <p:tgtEl>
                                          <p:spTgt spid="10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10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10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6"/>
          <p:cNvSpPr txBox="1">
            <a:spLocks noGrp="1"/>
          </p:cNvSpPr>
          <p:nvPr>
            <p:ph type="title"/>
          </p:nvPr>
        </p:nvSpPr>
        <p:spPr>
          <a:xfrm>
            <a:off x="1384808" y="224789"/>
            <a:ext cx="6877812" cy="639388"/>
          </a:xfrm>
        </p:spPr>
        <p:txBody>
          <a:bodyPr/>
          <a:lstStyle/>
          <a:p>
            <a:pPr lvl="0"/>
            <a:r>
              <a:rPr lang="en-US" dirty="0"/>
              <a:t>Objectives</a:t>
            </a:r>
          </a:p>
        </p:txBody>
      </p:sp>
      <p:sp>
        <p:nvSpPr>
          <p:cNvPr id="23" name="Freeform 352"/>
          <p:cNvSpPr/>
          <p:nvPr/>
        </p:nvSpPr>
        <p:spPr bwMode="auto">
          <a:xfrm>
            <a:off x="7496042" y="-822807"/>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ln>
        </p:spPr>
        <p:txBody>
          <a:bodyPr vert="horz" wrap="square" lIns="91440" tIns="45720" rIns="91440" bIns="45720" numCol="1" anchor="t" anchorCtr="0" compatLnSpc="1"/>
          <a:lstStyle/>
          <a:p>
            <a:endParaRPr lang="es-ES"/>
          </a:p>
        </p:txBody>
      </p:sp>
      <p:sp>
        <p:nvSpPr>
          <p:cNvPr id="13" name="Text Placeholder 12"/>
          <p:cNvSpPr>
            <a:spLocks noGrp="1"/>
          </p:cNvSpPr>
          <p:nvPr>
            <p:ph type="body" idx="4"/>
          </p:nvPr>
        </p:nvSpPr>
        <p:spPr>
          <a:xfrm>
            <a:off x="853440" y="1079500"/>
            <a:ext cx="7299960" cy="2983865"/>
          </a:xfrm>
        </p:spPr>
        <p:txBody>
          <a:bodyPr/>
          <a:lstStyle/>
          <a:p>
            <a:pPr marL="285750" indent="-285750">
              <a:buFont typeface="Wingdings" panose="05000000000000000000" charset="0"/>
              <a:buChar char="§"/>
            </a:pPr>
            <a:r>
              <a:rPr lang="en-IN" sz="1800" b="1" dirty="0">
                <a:latin typeface="Segoe UI" panose="020B0502040204020203" charset="0"/>
                <a:cs typeface="Segoe UI" panose="020B0502040204020203" charset="0"/>
              </a:rPr>
              <a:t>Efficiency: </a:t>
            </a:r>
            <a:r>
              <a:rPr lang="en-IN" sz="1800" dirty="0">
                <a:latin typeface="Segoe UI" panose="020B0502040204020203" charset="0"/>
                <a:cs typeface="Segoe UI" panose="020B0502040204020203" charset="0"/>
              </a:rPr>
              <a:t>Streamline the process of sending bulk SMS and emails.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Scalability:</a:t>
            </a:r>
            <a:r>
              <a:rPr lang="en-IN" sz="1800" dirty="0">
                <a:latin typeface="Segoe UI" panose="020B0502040204020203" charset="0"/>
                <a:cs typeface="Segoe UI" panose="020B0502040204020203" charset="0"/>
              </a:rPr>
              <a:t> Build a system that can handle large volumes of messages and emails.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Automation:</a:t>
            </a:r>
            <a:r>
              <a:rPr lang="en-IN" sz="1800" dirty="0">
                <a:latin typeface="Segoe UI" panose="020B0502040204020203" charset="0"/>
                <a:cs typeface="Segoe UI" panose="020B0502040204020203" charset="0"/>
              </a:rPr>
              <a:t> Reduce manual effort by automating the sending process.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Reliability:</a:t>
            </a:r>
            <a:r>
              <a:rPr lang="en-IN" sz="1800" dirty="0">
                <a:latin typeface="Segoe UI" panose="020B0502040204020203" charset="0"/>
                <a:cs typeface="Segoe UI" panose="020B0502040204020203" charset="0"/>
              </a:rPr>
              <a:t> Ensure messages and emails are sent accurately and reliably.</a:t>
            </a:r>
          </a:p>
          <a:p>
            <a:pPr marL="285750" indent="-285750">
              <a:buFont typeface="Wingdings" panose="05000000000000000000" charset="0"/>
              <a:buChar char="§"/>
            </a:pPr>
            <a:r>
              <a:rPr lang="en-IN" sz="1800" b="1" dirty="0">
                <a:latin typeface="Segoe UI" panose="020B0502040204020203" charset="0"/>
                <a:cs typeface="Segoe UI" panose="020B0502040204020203" charset="0"/>
              </a:rPr>
              <a:t>Cost-effectiveness:</a:t>
            </a:r>
            <a:r>
              <a:rPr lang="en-IN" sz="1800" dirty="0">
                <a:latin typeface="Segoe UI" panose="020B0502040204020203" charset="0"/>
                <a:cs typeface="Segoe UI" panose="020B0502040204020203" charset="0"/>
              </a:rPr>
              <a:t> Minimize costs associated with sending bulk communications.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User-Friendly Interface:</a:t>
            </a:r>
            <a:r>
              <a:rPr lang="en-IN" sz="1800" dirty="0">
                <a:latin typeface="Segoe UI" panose="020B0502040204020203" charset="0"/>
                <a:cs typeface="Segoe UI" panose="020B0502040204020203" charset="0"/>
              </a:rPr>
              <a:t> Develop a user-friendly interface for easy management and monitoring of bulk messaging activities.</a:t>
            </a:r>
          </a:p>
          <a:p>
            <a:pPr marL="114300" indent="-342900">
              <a:buFont typeface="Wingdings" panose="05000000000000000000" charset="0"/>
              <a:buChar char="§"/>
            </a:pPr>
            <a:endParaRPr lang="en-IN" sz="1800" dirty="0">
              <a:latin typeface="Segoe UI" panose="020B0502040204020203" charset="0"/>
              <a:cs typeface="Segoe UI" panose="020B0502040204020203" charset="0"/>
            </a:endParaRPr>
          </a:p>
        </p:txBody>
      </p:sp>
      <p:sp>
        <p:nvSpPr>
          <p:cNvPr id="18" name="Rectangle: Single Corner Rounded 3"/>
          <p:cNvSpPr/>
          <p:nvPr/>
        </p:nvSpPr>
        <p:spPr>
          <a:xfrm>
            <a:off x="853439" y="224826"/>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Google Shape;110;p4"/>
          <p:cNvSpPr txBox="1"/>
          <p:nvPr/>
        </p:nvSpPr>
        <p:spPr>
          <a:xfrm>
            <a:off x="853439" y="316034"/>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additive="base">
                                        <p:cTn id="1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800" decel="100000"/>
                                        <p:tgtEl>
                                          <p:spTgt spid="18"/>
                                        </p:tgtEl>
                                      </p:cBhvr>
                                    </p:animEffect>
                                    <p:anim calcmode="lin" valueType="num">
                                      <p:cBhvr>
                                        <p:cTn id="17" dur="800" decel="100000" fill="hold"/>
                                        <p:tgtEl>
                                          <p:spTgt spid="18"/>
                                        </p:tgtEl>
                                        <p:attrNameLst>
                                          <p:attrName>style.rotation</p:attrName>
                                        </p:attrNameLst>
                                      </p:cBhvr>
                                      <p:tavLst>
                                        <p:tav tm="0">
                                          <p:val>
                                            <p:fltVal val="-90"/>
                                          </p:val>
                                        </p:tav>
                                        <p:tav tm="100000">
                                          <p:val>
                                            <p:fltVal val="0"/>
                                          </p:val>
                                        </p:tav>
                                      </p:tavLst>
                                    </p:anim>
                                    <p:anim calcmode="lin" valueType="num">
                                      <p:cBhvr>
                                        <p:cTn id="18" dur="800" decel="100000" fill="hold"/>
                                        <p:tgtEl>
                                          <p:spTgt spid="18"/>
                                        </p:tgtEl>
                                        <p:attrNameLst>
                                          <p:attrName>ppt_x</p:attrName>
                                        </p:attrNameLst>
                                      </p:cBhvr>
                                      <p:tavLst>
                                        <p:tav tm="0">
                                          <p:val>
                                            <p:strVal val="#ppt_x+0.4"/>
                                          </p:val>
                                        </p:tav>
                                        <p:tav tm="100000">
                                          <p:val>
                                            <p:strVal val="#ppt_x-0.05"/>
                                          </p:val>
                                        </p:tav>
                                      </p:tavLst>
                                    </p:anim>
                                    <p:anim calcmode="lin" valueType="num">
                                      <p:cBhvr>
                                        <p:cTn id="19" dur="800" decel="100000" fill="hold"/>
                                        <p:tgtEl>
                                          <p:spTgt spid="18"/>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8" grpId="0" bldLvl="0" animBg="1"/>
      <p:bldP spid="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458558" y="231292"/>
            <a:ext cx="5128260" cy="639388"/>
          </a:xfrm>
        </p:spPr>
        <p:txBody>
          <a:bodyPr/>
          <a:lstStyle/>
          <a:p>
            <a:pPr lvl="0"/>
            <a:r>
              <a:rPr lang="en-US" dirty="0"/>
              <a:t>Milestones</a:t>
            </a:r>
          </a:p>
        </p:txBody>
      </p:sp>
      <p:sp>
        <p:nvSpPr>
          <p:cNvPr id="33" name="Text Placeholder 32"/>
          <p:cNvSpPr>
            <a:spLocks noGrp="1"/>
          </p:cNvSpPr>
          <p:nvPr>
            <p:ph type="body" idx="3"/>
          </p:nvPr>
        </p:nvSpPr>
        <p:spPr>
          <a:xfrm>
            <a:off x="723900" y="974090"/>
            <a:ext cx="7871460" cy="3864610"/>
          </a:xfrm>
        </p:spPr>
        <p:txBody>
          <a:bodyPr/>
          <a:lstStyle/>
          <a:p>
            <a:pPr marL="285750" indent="-285750">
              <a:buFont typeface="Wingdings" panose="05000000000000000000" charset="0"/>
              <a:buChar char="§"/>
            </a:pPr>
            <a:r>
              <a:rPr lang="en-IN" sz="1800" b="1" dirty="0">
                <a:latin typeface="Segoe UI" panose="020B0502040204020203" charset="0"/>
                <a:cs typeface="Segoe UI" panose="020B0502040204020203" charset="0"/>
              </a:rPr>
              <a:t>Research and Planning:</a:t>
            </a:r>
            <a:r>
              <a:rPr lang="en-IN" sz="1800" dirty="0">
                <a:latin typeface="Segoe UI" panose="020B0502040204020203" charset="0"/>
                <a:cs typeface="Segoe UI" panose="020B0502040204020203" charset="0"/>
              </a:rPr>
              <a:t> Understanding requirements, selecting appropriate technologies, and planning the project roadmap.</a:t>
            </a:r>
          </a:p>
          <a:p>
            <a:pPr marL="285750" indent="-285750">
              <a:buFont typeface="Wingdings" panose="05000000000000000000" charset="0"/>
              <a:buChar char="§"/>
            </a:pPr>
            <a:r>
              <a:rPr lang="en-IN" sz="1800" b="1" dirty="0">
                <a:latin typeface="Segoe UI" panose="020B0502040204020203" charset="0"/>
                <a:cs typeface="Segoe UI" panose="020B0502040204020203" charset="0"/>
              </a:rPr>
              <a:t>Development:</a:t>
            </a:r>
            <a:r>
              <a:rPr lang="en-IN" sz="1800" dirty="0">
                <a:latin typeface="Segoe UI" panose="020B0502040204020203" charset="0"/>
                <a:cs typeface="Segoe UI" panose="020B0502040204020203" charset="0"/>
              </a:rPr>
              <a:t> Building the web application using MySQL for data storage, </a:t>
            </a:r>
            <a:r>
              <a:rPr lang="en-US" altLang="en-IN" sz="1800" dirty="0">
                <a:latin typeface="Segoe UI" panose="020B0502040204020203" charset="0"/>
                <a:cs typeface="Segoe UI" panose="020B0502040204020203" charset="0"/>
              </a:rPr>
              <a:t>HTML, CSS, JAVASCRIPT </a:t>
            </a:r>
            <a:r>
              <a:rPr lang="en-IN" sz="1800" dirty="0">
                <a:latin typeface="Segoe UI" panose="020B0502040204020203" charset="0"/>
                <a:cs typeface="Segoe UI" panose="020B0502040204020203" charset="0"/>
              </a:rPr>
              <a:t>for </a:t>
            </a:r>
            <a:r>
              <a:rPr lang="en-US" altLang="en-IN" sz="1800" dirty="0">
                <a:latin typeface="Segoe UI" panose="020B0502040204020203" charset="0"/>
                <a:cs typeface="Segoe UI" panose="020B0502040204020203" charset="0"/>
              </a:rPr>
              <a:t>frontend and </a:t>
            </a:r>
            <a:r>
              <a:rPr lang="en-IN" sz="1800" dirty="0">
                <a:latin typeface="Segoe UI" panose="020B0502040204020203" charset="0"/>
                <a:cs typeface="Segoe UI" panose="020B0502040204020203" charset="0"/>
              </a:rPr>
              <a:t>Node.js APIs for backend development.</a:t>
            </a:r>
          </a:p>
          <a:p>
            <a:pPr marL="285750" indent="-285750">
              <a:buFont typeface="Wingdings" panose="05000000000000000000" charset="0"/>
              <a:buChar char="§"/>
            </a:pPr>
            <a:r>
              <a:rPr lang="en-IN" sz="1800" b="1" dirty="0">
                <a:latin typeface="Segoe UI" panose="020B0502040204020203" charset="0"/>
                <a:cs typeface="Segoe UI" panose="020B0502040204020203" charset="0"/>
              </a:rPr>
              <a:t>Integration:</a:t>
            </a:r>
            <a:r>
              <a:rPr lang="en-IN" sz="1800" dirty="0">
                <a:latin typeface="Segoe UI" panose="020B0502040204020203" charset="0"/>
                <a:cs typeface="Segoe UI" panose="020B0502040204020203" charset="0"/>
              </a:rPr>
              <a:t> Integrating APIs or services for sending bulk SMS and emails.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Testing:</a:t>
            </a:r>
            <a:r>
              <a:rPr lang="en-IN" sz="1800" dirty="0">
                <a:latin typeface="Segoe UI" panose="020B0502040204020203" charset="0"/>
                <a:cs typeface="Segoe UI" panose="020B0502040204020203" charset="0"/>
              </a:rPr>
              <a:t> Conducting comprehensive testing to ensure the application functions as expected. </a:t>
            </a:r>
          </a:p>
          <a:p>
            <a:pPr marL="285750" indent="-285750">
              <a:buFont typeface="Wingdings" panose="05000000000000000000" charset="0"/>
              <a:buChar char="§"/>
            </a:pPr>
            <a:r>
              <a:rPr lang="en-IN" sz="1800" b="1" dirty="0">
                <a:latin typeface="Segoe UI" panose="020B0502040204020203" charset="0"/>
                <a:cs typeface="Segoe UI" panose="020B0502040204020203" charset="0"/>
              </a:rPr>
              <a:t>Optimization:</a:t>
            </a:r>
            <a:r>
              <a:rPr lang="en-IN" sz="1800" dirty="0">
                <a:latin typeface="Segoe UI" panose="020B0502040204020203" charset="0"/>
                <a:cs typeface="Segoe UI" panose="020B0502040204020203" charset="0"/>
              </a:rPr>
              <a:t> Optimizing performance and scalability based on usage patterns.</a:t>
            </a:r>
          </a:p>
          <a:p>
            <a:pPr marL="285750" indent="-285750">
              <a:buFont typeface="Wingdings" panose="05000000000000000000" charset="0"/>
              <a:buChar char="§"/>
            </a:pPr>
            <a:r>
              <a:rPr lang="en-IN" sz="1800" b="1" dirty="0">
                <a:latin typeface="Segoe UI" panose="020B0502040204020203" charset="0"/>
                <a:cs typeface="Segoe UI" panose="020B0502040204020203" charset="0"/>
              </a:rPr>
              <a:t>Maintenance:</a:t>
            </a:r>
            <a:r>
              <a:rPr lang="en-IN" sz="1800" dirty="0">
                <a:latin typeface="Segoe UI" panose="020B0502040204020203" charset="0"/>
                <a:cs typeface="Segoe UI" panose="020B0502040204020203" charset="0"/>
              </a:rPr>
              <a:t> Providing ongoing support and maintenance to ensure smooth operation.</a:t>
            </a:r>
          </a:p>
        </p:txBody>
      </p:sp>
      <p:sp>
        <p:nvSpPr>
          <p:cNvPr id="40" name="Rectangle: Single Corner Rounded 3"/>
          <p:cNvSpPr/>
          <p:nvPr/>
        </p:nvSpPr>
        <p:spPr>
          <a:xfrm>
            <a:off x="913764" y="231302"/>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Google Shape;110;p4"/>
          <p:cNvSpPr txBox="1"/>
          <p:nvPr/>
        </p:nvSpPr>
        <p:spPr>
          <a:xfrm>
            <a:off x="913473" y="323367"/>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800" decel="100000"/>
                                        <p:tgtEl>
                                          <p:spTgt spid="40"/>
                                        </p:tgtEl>
                                      </p:cBhvr>
                                    </p:animEffect>
                                    <p:anim calcmode="lin" valueType="num">
                                      <p:cBhvr>
                                        <p:cTn id="13" dur="800" decel="100000" fill="hold"/>
                                        <p:tgtEl>
                                          <p:spTgt spid="40"/>
                                        </p:tgtEl>
                                        <p:attrNameLst>
                                          <p:attrName>style.rotation</p:attrName>
                                        </p:attrNameLst>
                                      </p:cBhvr>
                                      <p:tavLst>
                                        <p:tav tm="0">
                                          <p:val>
                                            <p:fltVal val="-90"/>
                                          </p:val>
                                        </p:tav>
                                        <p:tav tm="100000">
                                          <p:val>
                                            <p:fltVal val="0"/>
                                          </p:val>
                                        </p:tav>
                                      </p:tavLst>
                                    </p:anim>
                                    <p:anim calcmode="lin" valueType="num">
                                      <p:cBhvr>
                                        <p:cTn id="14" dur="800" decel="100000" fill="hold"/>
                                        <p:tgtEl>
                                          <p:spTgt spid="40"/>
                                        </p:tgtEl>
                                        <p:attrNameLst>
                                          <p:attrName>ppt_x</p:attrName>
                                        </p:attrNameLst>
                                      </p:cBhvr>
                                      <p:tavLst>
                                        <p:tav tm="0">
                                          <p:val>
                                            <p:strVal val="#ppt_x+0.4"/>
                                          </p:val>
                                        </p:tav>
                                        <p:tav tm="100000">
                                          <p:val>
                                            <p:strVal val="#ppt_x-0.05"/>
                                          </p:val>
                                        </p:tav>
                                      </p:tavLst>
                                    </p:anim>
                                    <p:anim calcmode="lin" valueType="num">
                                      <p:cBhvr>
                                        <p:cTn id="15" dur="800" decel="100000" fill="hold"/>
                                        <p:tgtEl>
                                          <p:spTgt spid="40"/>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029970" y="50800"/>
            <a:ext cx="1746885" cy="639445"/>
          </a:xfrm>
        </p:spPr>
        <p:txBody>
          <a:bodyPr>
            <a:noAutofit/>
          </a:bodyPr>
          <a:lstStyle/>
          <a:p>
            <a:pPr lvl="0"/>
            <a:r>
              <a:rPr lang="en-US" sz="2400" dirty="0"/>
              <a:t>Use Case Diagram</a:t>
            </a:r>
          </a:p>
        </p:txBody>
      </p:sp>
      <p:sp>
        <p:nvSpPr>
          <p:cNvPr id="8" name="Rectangle: Single Corner Rounded 3"/>
          <p:cNvSpPr/>
          <p:nvPr/>
        </p:nvSpPr>
        <p:spPr>
          <a:xfrm>
            <a:off x="485213" y="209345"/>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Google Shape;110;p4"/>
          <p:cNvSpPr txBox="1"/>
          <p:nvPr/>
        </p:nvSpPr>
        <p:spPr>
          <a:xfrm>
            <a:off x="485425" y="233467"/>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05</a:t>
            </a:r>
          </a:p>
        </p:txBody>
      </p:sp>
      <p:pic>
        <p:nvPicPr>
          <p:cNvPr id="2" name="Picture Placeholder 1" descr="https://documents.lucid.app/documents/4d74d486-aa69-4ba0-8022-410258b03838/pages/0_0?a=742&amp;x=-286&amp;y=-574&amp;w=1843&amp;h=2488&amp;store=1&amp;accept=image%2F*&amp;auth=LCA%20f3fb3e51cb2ae391a070395beb6757b6be7676a06c26c4762889838e457d5646-ts%3D171335887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513" t="4515" b="4133"/>
          <a:stretch>
            <a:fillRect/>
          </a:stretch>
        </p:blipFill>
        <p:spPr>
          <a:xfrm>
            <a:off x="3114040" y="116840"/>
            <a:ext cx="5107305" cy="4909820"/>
          </a:xfrm>
          <a:prstGeom prst="rect">
            <a:avLst/>
          </a:prstGeom>
          <a:noFill/>
          <a:ln>
            <a:noFill/>
          </a:ln>
        </p:spPr>
      </p:pic>
      <p:sp>
        <p:nvSpPr>
          <p:cNvPr id="5" name="Text Box 4"/>
          <p:cNvSpPr txBox="1"/>
          <p:nvPr/>
        </p:nvSpPr>
        <p:spPr>
          <a:xfrm>
            <a:off x="1020445" y="2418080"/>
            <a:ext cx="1070610" cy="398780"/>
          </a:xfrm>
          <a:prstGeom prst="rect">
            <a:avLst/>
          </a:prstGeom>
          <a:noFill/>
        </p:spPr>
        <p:txBody>
          <a:bodyPr wrap="square" rtlCol="0">
            <a:spAutoFit/>
          </a:bodyPr>
          <a:lstStyle/>
          <a:p>
            <a:r>
              <a:rPr lang="en-US" sz="2000" b="1">
                <a:latin typeface="Cambria" panose="02040503050406030204" charset="0"/>
                <a:cs typeface="Cambria" panose="02040503050406030204" charset="0"/>
              </a:rPr>
              <a:t>ADMIN</a:t>
            </a:r>
            <a:endParaRPr lang="en-US" b="1">
              <a:latin typeface="Cambria" panose="02040503050406030204" charset="0"/>
              <a:cs typeface="Cambria" panose="02040503050406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43;p8"/>
          <p:cNvSpPr txBox="1">
            <a:spLocks noGrp="1"/>
          </p:cNvSpPr>
          <p:nvPr>
            <p:ph type="title"/>
          </p:nvPr>
        </p:nvSpPr>
        <p:spPr>
          <a:xfrm>
            <a:off x="1043305" y="0"/>
            <a:ext cx="2601595" cy="639445"/>
          </a:xfrm>
        </p:spPr>
        <p:txBody>
          <a:bodyPr>
            <a:noAutofit/>
          </a:bodyPr>
          <a:lstStyle/>
          <a:p>
            <a:pPr lvl="0"/>
            <a:r>
              <a:rPr lang="en-US" sz="2400" dirty="0"/>
              <a:t>Use Case Diagram</a:t>
            </a:r>
          </a:p>
        </p:txBody>
      </p:sp>
      <p:sp>
        <p:nvSpPr>
          <p:cNvPr id="16" name="Rectangle: Single Corner Rounded 3"/>
          <p:cNvSpPr/>
          <p:nvPr/>
        </p:nvSpPr>
        <p:spPr>
          <a:xfrm>
            <a:off x="498548" y="129970"/>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s-ES" sz="1800" b="1" dirty="0">
              <a:solidFill>
                <a:schemeClr val="bg1">
                  <a:lumMod val="10000"/>
                </a:schemeClr>
              </a:solidFill>
            </a:endParaRPr>
          </a:p>
        </p:txBody>
      </p:sp>
      <p:sp>
        <p:nvSpPr>
          <p:cNvPr id="15" name="Google Shape;110;p4"/>
          <p:cNvSpPr txBox="1"/>
          <p:nvPr/>
        </p:nvSpPr>
        <p:spPr>
          <a:xfrm>
            <a:off x="498760" y="221402"/>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05</a:t>
            </a:r>
          </a:p>
        </p:txBody>
      </p:sp>
      <p:sp>
        <p:nvSpPr>
          <p:cNvPr id="19" name="Text Box 18"/>
          <p:cNvSpPr txBox="1"/>
          <p:nvPr/>
        </p:nvSpPr>
        <p:spPr>
          <a:xfrm>
            <a:off x="1224280" y="2294255"/>
            <a:ext cx="864870" cy="398780"/>
          </a:xfrm>
          <a:prstGeom prst="rect">
            <a:avLst/>
          </a:prstGeom>
          <a:noFill/>
        </p:spPr>
        <p:txBody>
          <a:bodyPr wrap="square" rtlCol="0">
            <a:spAutoFit/>
          </a:bodyPr>
          <a:lstStyle/>
          <a:p>
            <a:r>
              <a:rPr lang="en-US" sz="2000" b="1">
                <a:latin typeface="Cambria" panose="02040503050406030204" charset="0"/>
                <a:cs typeface="Cambria" panose="02040503050406030204" charset="0"/>
              </a:rPr>
              <a:t>USER</a:t>
            </a:r>
          </a:p>
        </p:txBody>
      </p:sp>
      <p:pic>
        <p:nvPicPr>
          <p:cNvPr id="24" name="Picture Placeholder 23" descr="Use case 1"/>
          <p:cNvPicPr>
            <a:picLocks noGrp="1" noChangeAspect="1"/>
          </p:cNvPicPr>
          <p:nvPr>
            <p:ph type="pic" sz="quarter" idx="10"/>
          </p:nvPr>
        </p:nvPicPr>
        <p:blipFill>
          <a:blip r:embed="rId2"/>
          <a:srcRect t="-1899" b="2664"/>
          <a:stretch>
            <a:fillRect/>
          </a:stretch>
        </p:blipFill>
        <p:spPr>
          <a:xfrm>
            <a:off x="4043045" y="0"/>
            <a:ext cx="4041140" cy="5005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800" decel="100000"/>
                                        <p:tgtEl>
                                          <p:spTgt spid="16"/>
                                        </p:tgtEl>
                                      </p:cBhvr>
                                    </p:animEffect>
                                    <p:anim calcmode="lin" valueType="num">
                                      <p:cBhvr>
                                        <p:cTn id="13" dur="800" decel="100000" fill="hold"/>
                                        <p:tgtEl>
                                          <p:spTgt spid="16"/>
                                        </p:tgtEl>
                                        <p:attrNameLst>
                                          <p:attrName>style.rotation</p:attrName>
                                        </p:attrNameLst>
                                      </p:cBhvr>
                                      <p:tavLst>
                                        <p:tav tm="0">
                                          <p:val>
                                            <p:fltVal val="-90"/>
                                          </p:val>
                                        </p:tav>
                                        <p:tav tm="100000">
                                          <p:val>
                                            <p:fltVal val="0"/>
                                          </p:val>
                                        </p:tav>
                                      </p:tavLst>
                                    </p:anim>
                                    <p:anim calcmode="lin" valueType="num">
                                      <p:cBhvr>
                                        <p:cTn id="14" dur="800" decel="100000" fill="hold"/>
                                        <p:tgtEl>
                                          <p:spTgt spid="16"/>
                                        </p:tgtEl>
                                        <p:attrNameLst>
                                          <p:attrName>ppt_x</p:attrName>
                                        </p:attrNameLst>
                                      </p:cBhvr>
                                      <p:tavLst>
                                        <p:tav tm="0">
                                          <p:val>
                                            <p:strVal val="#ppt_x+0.4"/>
                                          </p:val>
                                        </p:tav>
                                        <p:tav tm="100000">
                                          <p:val>
                                            <p:strVal val="#ppt_x-0.05"/>
                                          </p:val>
                                        </p:tav>
                                      </p:tavLst>
                                    </p:anim>
                                    <p:anim calcmode="lin" valueType="num">
                                      <p:cBhvr>
                                        <p:cTn id="15" dur="800" decel="100000" fill="hold"/>
                                        <p:tgtEl>
                                          <p:spTgt spid="16"/>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43;p8"/>
          <p:cNvSpPr txBox="1">
            <a:spLocks noGrp="1"/>
          </p:cNvSpPr>
          <p:nvPr>
            <p:ph type="title"/>
          </p:nvPr>
        </p:nvSpPr>
        <p:spPr>
          <a:xfrm>
            <a:off x="1043305" y="130175"/>
            <a:ext cx="2977515" cy="639445"/>
          </a:xfrm>
        </p:spPr>
        <p:txBody>
          <a:bodyPr>
            <a:noAutofit/>
          </a:bodyPr>
          <a:lstStyle/>
          <a:p>
            <a:pPr lvl="0"/>
            <a:r>
              <a:rPr lang="en-US" sz="2400" dirty="0"/>
              <a:t>Use Case Diagram</a:t>
            </a:r>
          </a:p>
        </p:txBody>
      </p:sp>
      <p:sp>
        <p:nvSpPr>
          <p:cNvPr id="16" name="Rectangle: Single Corner Rounded 3"/>
          <p:cNvSpPr/>
          <p:nvPr/>
        </p:nvSpPr>
        <p:spPr>
          <a:xfrm>
            <a:off x="498548" y="288720"/>
            <a:ext cx="531618" cy="480873"/>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s-ES" sz="1800" b="1" dirty="0">
              <a:solidFill>
                <a:schemeClr val="bg1">
                  <a:lumMod val="10000"/>
                </a:schemeClr>
              </a:solidFill>
            </a:endParaRPr>
          </a:p>
        </p:txBody>
      </p:sp>
      <p:sp>
        <p:nvSpPr>
          <p:cNvPr id="17" name="Google Shape;110;p4"/>
          <p:cNvSpPr txBox="1"/>
          <p:nvPr/>
        </p:nvSpPr>
        <p:spPr>
          <a:xfrm>
            <a:off x="498760" y="380152"/>
            <a:ext cx="544741" cy="3894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rgbClr val="1C343C"/>
                </a:solidFill>
                <a:latin typeface="Poppins ExtraBold" panose="00000900000000000000" pitchFamily="2" charset="0"/>
                <a:cs typeface="Poppins ExtraBold" panose="00000900000000000000" pitchFamily="2" charset="0"/>
              </a:rPr>
              <a:t>05</a:t>
            </a:r>
          </a:p>
        </p:txBody>
      </p:sp>
      <p:pic>
        <p:nvPicPr>
          <p:cNvPr id="21" name="Picture 1" descr="https://documents.lucid.app/documents/2bc6f4a6-b3d4-4762-860c-6bc7dace89f4/pages/0_0?a=1369&amp;x=-903&amp;y=-2624&amp;w=1857&amp;h=1828&amp;store=1&amp;accept=image%2F*&amp;auth=LCA%20014d8bd3f323465ea696f157cf1c396592f5acf4f736a1fd852fcb916688f607-ts%3D1713454849"/>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653" t="4991" r="3691" b="4433"/>
          <a:stretch>
            <a:fillRect/>
          </a:stretch>
        </p:blipFill>
        <p:spPr>
          <a:xfrm>
            <a:off x="3070860" y="130810"/>
            <a:ext cx="5276215" cy="4946015"/>
          </a:xfrm>
          <a:prstGeom prst="rect">
            <a:avLst/>
          </a:prstGeom>
          <a:noFill/>
          <a:ln>
            <a:noFill/>
          </a:ln>
        </p:spPr>
      </p:pic>
      <p:sp>
        <p:nvSpPr>
          <p:cNvPr id="23" name="Text Box 22"/>
          <p:cNvSpPr txBox="1"/>
          <p:nvPr/>
        </p:nvSpPr>
        <p:spPr>
          <a:xfrm>
            <a:off x="389890" y="2571750"/>
            <a:ext cx="3048000" cy="398780"/>
          </a:xfrm>
          <a:prstGeom prst="rect">
            <a:avLst/>
          </a:prstGeom>
          <a:noFill/>
        </p:spPr>
        <p:txBody>
          <a:bodyPr wrap="square" rtlCol="0">
            <a:spAutoFit/>
          </a:bodyPr>
          <a:lstStyle/>
          <a:p>
            <a:r>
              <a:rPr lang="en-US" sz="2000" b="1">
                <a:latin typeface="Cambria" panose="02040503050406030204" charset="0"/>
                <a:cs typeface="Cambria" panose="02040503050406030204" charset="0"/>
              </a:rPr>
              <a:t>SUPPORT AGENT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800" decel="100000"/>
                                        <p:tgtEl>
                                          <p:spTgt spid="16"/>
                                        </p:tgtEl>
                                      </p:cBhvr>
                                    </p:animEffect>
                                    <p:anim calcmode="lin" valueType="num">
                                      <p:cBhvr>
                                        <p:cTn id="13" dur="800" decel="100000" fill="hold"/>
                                        <p:tgtEl>
                                          <p:spTgt spid="16"/>
                                        </p:tgtEl>
                                        <p:attrNameLst>
                                          <p:attrName>style.rotation</p:attrName>
                                        </p:attrNameLst>
                                      </p:cBhvr>
                                      <p:tavLst>
                                        <p:tav tm="0">
                                          <p:val>
                                            <p:fltVal val="-90"/>
                                          </p:val>
                                        </p:tav>
                                        <p:tav tm="100000">
                                          <p:val>
                                            <p:fltVal val="0"/>
                                          </p:val>
                                        </p:tav>
                                      </p:tavLst>
                                    </p:anim>
                                    <p:anim calcmode="lin" valueType="num">
                                      <p:cBhvr>
                                        <p:cTn id="14" dur="800" decel="100000" fill="hold"/>
                                        <p:tgtEl>
                                          <p:spTgt spid="16"/>
                                        </p:tgtEl>
                                        <p:attrNameLst>
                                          <p:attrName>ppt_x</p:attrName>
                                        </p:attrNameLst>
                                      </p:cBhvr>
                                      <p:tavLst>
                                        <p:tav tm="0">
                                          <p:val>
                                            <p:strVal val="#ppt_x+0.4"/>
                                          </p:val>
                                        </p:tav>
                                        <p:tav tm="100000">
                                          <p:val>
                                            <p:strVal val="#ppt_x-0.05"/>
                                          </p:val>
                                        </p:tav>
                                      </p:tavLst>
                                    </p:anim>
                                    <p:anim calcmode="lin" valueType="num">
                                      <p:cBhvr>
                                        <p:cTn id="15" dur="800" decel="100000" fill="hold"/>
                                        <p:tgtEl>
                                          <p:spTgt spid="16"/>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uild="p"/>
    </p:bld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455</Words>
  <Application>Microsoft Office PowerPoint</Application>
  <PresentationFormat>On-screen Show (16:9)</PresentationFormat>
  <Paragraphs>100</Paragraphs>
  <Slides>28</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Bebas Neue</vt:lpstr>
      <vt:lpstr>Wingdings</vt:lpstr>
      <vt:lpstr>Arial</vt:lpstr>
      <vt:lpstr>Cambria</vt:lpstr>
      <vt:lpstr>Poppins ExtraBold</vt:lpstr>
      <vt:lpstr>Arimo</vt:lpstr>
      <vt:lpstr>Segoe UI</vt:lpstr>
      <vt:lpstr>Calibri</vt:lpstr>
      <vt:lpstr>Anaheim</vt:lpstr>
      <vt:lpstr>Elegant Workplan by Slidesgo</vt:lpstr>
      <vt:lpstr>ReachSync</vt:lpstr>
      <vt:lpstr>Table of contents</vt:lpstr>
      <vt:lpstr>REACHSYNC</vt:lpstr>
      <vt:lpstr>Group Information</vt:lpstr>
      <vt:lpstr>Objectives</vt:lpstr>
      <vt:lpstr>Milestones</vt:lpstr>
      <vt:lpstr>Use Case Diagram</vt:lpstr>
      <vt:lpstr>Use Case Diagram</vt:lpstr>
      <vt:lpstr>Use Case Diagram</vt:lpstr>
      <vt:lpstr>Data Flow Diagram – Level 0</vt:lpstr>
      <vt:lpstr>Data Flow Diagram – Level 1</vt:lpstr>
      <vt:lpstr>Data Flow Diagram – Level 1</vt:lpstr>
      <vt:lpstr>Data Flow Diagram – Level 1</vt:lpstr>
      <vt:lpstr>Implementation of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software</vt:lpstr>
      <vt:lpstr>PowerPoint Presentation</vt:lpstr>
      <vt:lpstr>Implementation of software</vt:lpstr>
      <vt:lpstr>PowerPoint Presentation</vt:lpstr>
      <vt:lpstr>Take Away</vt:lpstr>
      <vt:lpstr>Achievements</vt:lpstr>
      <vt:lpstr>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SAKSHI RANGWALA</cp:lastModifiedBy>
  <cp:revision>19</cp:revision>
  <dcterms:created xsi:type="dcterms:W3CDTF">2021-10-12T08:06:00Z</dcterms:created>
  <dcterms:modified xsi:type="dcterms:W3CDTF">2024-04-24T03:07:13Z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D5B0DCA44B1E46E984306693A7B93584_12</vt:lpwstr>
  </property>
  <property fmtid="{D5CDD505-2E9C-101B-9397-08002B2CF9AE}" pid="3" name="KSOProductBuildVer">
    <vt:lpwstr>1033-12.2.0.13472</vt:lpwstr>
  </property>
</Properties>
</file>