
<file path=[Content_Types].xml><?xml version="1.0" encoding="utf-8"?>
<Types xmlns="http://schemas.openxmlformats.org/package/2006/content-types">
  <Default Extension="jfif"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0"/>
  </p:notesMasterIdLst>
  <p:sldIdLst>
    <p:sldId id="258" r:id="rId5"/>
    <p:sldId id="262"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2/21/2024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149229-E3F7-4B08-B8B0-567DB9AE2DBD}" type="datetime1">
              <a:rPr lang="en-US" smtClean="0"/>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5760AF-08CF-488B-8265-5F1D88C1C64E}" type="datetime1">
              <a:rPr lang="en-US" smtClean="0"/>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D41802-9AAA-4EB8-B737-B207AD0C712F}" type="datetime1">
              <a:rPr lang="en-US" smtClean="0"/>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B27BB6-0FDA-4EDD-A5D1-79FFF12955B7}" type="datetime1">
              <a:rPr lang="en-US" smtClean="0"/>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CB08FB-4F0B-44DE-8994-0595D6ECCDCE}" type="datetime1">
              <a:rPr lang="en-US" smtClean="0"/>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9AB015-62A3-4A29-BC49-965FA4BE59CA}" type="datetime1">
              <a:rPr lang="en-US" smtClean="0"/>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A46181-5447-4050-89D3-AA326DE4DA13}" type="datetime1">
              <a:rPr lang="en-US" smtClean="0"/>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450F08-CAEB-42BA-9362-548763B98147}" type="datetime1">
              <a:rPr lang="en-US" smtClean="0"/>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6026DC-D31F-40BA-B49D-47D87B9BA087}" type="datetime1">
              <a:rPr lang="en-US" smtClean="0"/>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2464DF-92FB-4D4C-B2DE-15BC5F46772E}" type="datetime1">
              <a:rPr lang="en-US" smtClean="0"/>
              <a:t>2/21/2024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7F1A99-F4C1-4E12-B7D3-A88A44F4EB10}" type="datetime1">
              <a:rPr lang="en-US" smtClean="0"/>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2E7458-324C-48F7-80F5-74B19E1CAFEB}" type="datetime1">
              <a:rPr lang="en-US" smtClean="0"/>
              <a:t>2/21/2024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0B054C-5E05-4896-867A-8DB56A20C8AC}" type="datetime1">
              <a:rPr lang="en-US" smtClean="0"/>
              <a:t>2/21/2024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4B787-46DA-4B4F-B781-E768630FCF2A}" type="datetime1">
              <a:rPr lang="en-US" smtClean="0"/>
              <a:t>2/21/2024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FE38CE2-82D3-4BA2-B844-E7281181CD7A}" type="datetime1">
              <a:rPr lang="en-US" smtClean="0"/>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0FF511-91B4-4318-A9F6-BECE1367AD14}" type="datetime1">
              <a:rPr lang="en-US" smtClean="0"/>
              <a:t>2/21/2024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A39CD9-90D5-49BD-B792-F7F07D136C39}" type="datetime1">
              <a:rPr lang="en-US" smtClean="0"/>
              <a:t>2/21/2024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179DE42-5613-4B35-A1E6-6CCBAA13C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a:extLst>
              <a:ext uri="{FF2B5EF4-FFF2-40B4-BE49-F238E27FC236}">
                <a16:creationId xmlns:a16="http://schemas.microsoft.com/office/drawing/2014/main" id="{EB898B32-3891-4C3A-8F58-C5969D2E903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AE4806D-B8F9-4679-A68A-9BD21C01A30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52FB45E9-914E-4471-AC87-E475CD5176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C310626D-5743-49D4-8F7D-88C4F8F057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3C195FC1-B568-4C72-9902-34CB35DDD7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EF2BDF77-362C-43F0-8CBB-A969EC2AE0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4BE96B01-3929-432D-B8C2-ADBCB74C2EF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Shape 46">
            <a:extLst>
              <a:ext uri="{FF2B5EF4-FFF2-40B4-BE49-F238E27FC236}">
                <a16:creationId xmlns:a16="http://schemas.microsoft.com/office/drawing/2014/main" id="{2A6FCDE6-CDE2-4C51-B18E-A95CFB67971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Isosceles Triangle 48">
            <a:extLst>
              <a:ext uri="{FF2B5EF4-FFF2-40B4-BE49-F238E27FC236}">
                <a16:creationId xmlns:a16="http://schemas.microsoft.com/office/drawing/2014/main" id="{9D2E8756-2465-473A-BA2A-2DB1D62247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C1D04-249B-46E2-9FAF-8DF29CC445DB}"/>
              </a:ext>
            </a:extLst>
          </p:cNvPr>
          <p:cNvSpPr>
            <a:spLocks noGrp="1"/>
          </p:cNvSpPr>
          <p:nvPr>
            <p:ph type="ctrTitle"/>
          </p:nvPr>
        </p:nvSpPr>
        <p:spPr>
          <a:xfrm>
            <a:off x="5008129" y="480292"/>
            <a:ext cx="6371765" cy="1771992"/>
          </a:xfrm>
        </p:spPr>
        <p:txBody>
          <a:bodyPr>
            <a:normAutofit/>
          </a:bodyPr>
          <a:lstStyle/>
          <a:p>
            <a:pPr algn="l"/>
            <a:r>
              <a:rPr lang="en-US" sz="4400" dirty="0" smtClean="0">
                <a:solidFill>
                  <a:srgbClr val="FFFFFF"/>
                </a:solidFill>
              </a:rPr>
              <a:t>   </a:t>
            </a:r>
            <a:r>
              <a:rPr lang="en-US" sz="4400" dirty="0" smtClean="0">
                <a:solidFill>
                  <a:schemeClr val="bg1"/>
                </a:solidFill>
              </a:rPr>
              <a:t>SQL CODE GENERATOR</a:t>
            </a:r>
            <a:r>
              <a:rPr lang="en-US" sz="4400" dirty="0" smtClean="0">
                <a:solidFill>
                  <a:schemeClr val="bg1"/>
                </a:solidFill>
              </a:rPr>
              <a:t> </a:t>
            </a:r>
            <a:r>
              <a:rPr lang="en-US" sz="4400" dirty="0" smtClean="0">
                <a:solidFill>
                  <a:schemeClr val="bg1"/>
                </a:solidFill>
              </a:rPr>
              <a:t/>
            </a:r>
            <a:br>
              <a:rPr lang="en-US" sz="4400" dirty="0" smtClean="0">
                <a:solidFill>
                  <a:schemeClr val="bg1"/>
                </a:solidFill>
              </a:rPr>
            </a:br>
            <a:r>
              <a:rPr lang="en-US" sz="4400" dirty="0" smtClean="0">
                <a:solidFill>
                  <a:schemeClr val="bg1"/>
                </a:solidFill>
              </a:rPr>
              <a:t>   </a:t>
            </a:r>
            <a:r>
              <a:rPr lang="en-US" sz="4400" dirty="0" smtClean="0">
                <a:solidFill>
                  <a:schemeClr val="bg1"/>
                </a:solidFill>
              </a:rPr>
              <a:t> USING </a:t>
            </a:r>
            <a:r>
              <a:rPr lang="en-US" sz="4400" dirty="0" smtClean="0">
                <a:solidFill>
                  <a:schemeClr val="bg1"/>
                </a:solidFill>
              </a:rPr>
              <a:t>LLAMA </a:t>
            </a:r>
            <a:r>
              <a:rPr lang="en-US" sz="4400" dirty="0" smtClean="0">
                <a:solidFill>
                  <a:schemeClr val="bg1"/>
                </a:solidFill>
              </a:rPr>
              <a:t>2 </a:t>
            </a:r>
            <a:endParaRPr lang="en-US" sz="4400" dirty="0">
              <a:solidFill>
                <a:schemeClr val="bg1"/>
              </a:solidFill>
            </a:endParaRPr>
          </a:p>
        </p:txBody>
      </p:sp>
      <p:sp>
        <p:nvSpPr>
          <p:cNvPr id="3" name="Subtitle 2">
            <a:extLst>
              <a:ext uri="{FF2B5EF4-FFF2-40B4-BE49-F238E27FC236}">
                <a16:creationId xmlns:a16="http://schemas.microsoft.com/office/drawing/2014/main" id="{728B1921-F533-4F9E-8BF6-80EC4D451D77}"/>
              </a:ext>
            </a:extLst>
          </p:cNvPr>
          <p:cNvSpPr>
            <a:spLocks noGrp="1"/>
          </p:cNvSpPr>
          <p:nvPr>
            <p:ph type="subTitle" idx="1"/>
          </p:nvPr>
        </p:nvSpPr>
        <p:spPr>
          <a:xfrm>
            <a:off x="4548104" y="3048000"/>
            <a:ext cx="6112077" cy="2595418"/>
          </a:xfrm>
        </p:spPr>
        <p:txBody>
          <a:bodyPr>
            <a:normAutofit lnSpcReduction="10000"/>
          </a:bodyPr>
          <a:lstStyle/>
          <a:p>
            <a:pPr algn="l"/>
            <a:r>
              <a:rPr lang="en-US" dirty="0" smtClean="0">
                <a:solidFill>
                  <a:schemeClr val="bg1">
                    <a:alpha val="70000"/>
                  </a:schemeClr>
                </a:solidFill>
              </a:rPr>
              <a:t>NAME : G SRAVAN KUMAR</a:t>
            </a:r>
          </a:p>
          <a:p>
            <a:pPr algn="l"/>
            <a:r>
              <a:rPr lang="en-US" dirty="0" smtClean="0">
                <a:solidFill>
                  <a:schemeClr val="bg1">
                    <a:alpha val="70000"/>
                  </a:schemeClr>
                </a:solidFill>
              </a:rPr>
              <a:t>ROLL NO : 21Q71A4211</a:t>
            </a:r>
          </a:p>
          <a:p>
            <a:pPr algn="l"/>
            <a:r>
              <a:rPr lang="en-US" dirty="0" smtClean="0">
                <a:solidFill>
                  <a:schemeClr val="bg1">
                    <a:alpha val="70000"/>
                  </a:schemeClr>
                </a:solidFill>
              </a:rPr>
              <a:t>COLLEGE : AVANTHI INSTITUTE OF ENGINEERING &amp;</a:t>
            </a:r>
          </a:p>
          <a:p>
            <a:pPr algn="l"/>
            <a:r>
              <a:rPr lang="en-US" dirty="0">
                <a:solidFill>
                  <a:schemeClr val="bg1">
                    <a:alpha val="70000"/>
                  </a:schemeClr>
                </a:solidFill>
              </a:rPr>
              <a:t>                </a:t>
            </a:r>
            <a:r>
              <a:rPr lang="en-US" dirty="0" smtClean="0">
                <a:solidFill>
                  <a:schemeClr val="bg1">
                    <a:alpha val="70000"/>
                  </a:schemeClr>
                </a:solidFill>
              </a:rPr>
              <a:t>TECHNOLOGY</a:t>
            </a:r>
          </a:p>
          <a:p>
            <a:pPr algn="l"/>
            <a:r>
              <a:rPr lang="en-US" dirty="0">
                <a:solidFill>
                  <a:schemeClr val="bg1">
                    <a:alpha val="70000"/>
                  </a:schemeClr>
                </a:solidFill>
              </a:rPr>
              <a:t> </a:t>
            </a:r>
            <a:r>
              <a:rPr lang="en-US" dirty="0" smtClean="0">
                <a:solidFill>
                  <a:schemeClr val="bg1">
                    <a:alpha val="70000"/>
                  </a:schemeClr>
                </a:solidFill>
              </a:rPr>
              <a:t>               INTERNSHIP ON MACHINE LEARNING</a:t>
            </a:r>
          </a:p>
          <a:p>
            <a:pPr algn="l"/>
            <a:r>
              <a:rPr lang="en-US" dirty="0" smtClean="0">
                <a:solidFill>
                  <a:schemeClr val="bg1">
                    <a:alpha val="70000"/>
                  </a:schemeClr>
                </a:solidFill>
              </a:rPr>
              <a:t>MENTOR : SAI SATISH SIR (CEO &amp; FOUNDER OF INDIAN SERVERS)</a:t>
            </a:r>
          </a:p>
          <a:p>
            <a:pPr algn="l"/>
            <a:endParaRPr lang="en-US" dirty="0">
              <a:solidFill>
                <a:schemeClr val="bg1">
                  <a:alpha val="70000"/>
                </a:schemeClr>
              </a:solidFill>
            </a:endParaRPr>
          </a:p>
          <a:p>
            <a:pPr algn="l"/>
            <a:endParaRPr lang="en-US" dirty="0">
              <a:solidFill>
                <a:schemeClr val="bg1">
                  <a:alpha val="7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017" y="303950"/>
            <a:ext cx="1576113" cy="1576113"/>
          </a:xfrm>
          <a:prstGeom prst="rect">
            <a:avLst/>
          </a:prstGeom>
        </p:spPr>
      </p:pic>
    </p:spTree>
    <p:extLst>
      <p:ext uri="{BB962C8B-B14F-4D97-AF65-F5344CB8AC3E}">
        <p14:creationId xmlns:p14="http://schemas.microsoft.com/office/powerpoint/2010/main" val="201568009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7159" y="554182"/>
            <a:ext cx="3189277" cy="785091"/>
          </a:xfrm>
          <a:solidFill>
            <a:schemeClr val="bg1"/>
          </a:solidFill>
          <a:ln>
            <a:solidFill>
              <a:schemeClr val="bg1"/>
            </a:solidFill>
          </a:ln>
        </p:spPr>
        <p:txBody>
          <a:bodyPr>
            <a:noAutofit/>
          </a:bodyPr>
          <a:lstStyle/>
          <a:p>
            <a:r>
              <a:rPr lang="en-IN" sz="4800" dirty="0" smtClean="0">
                <a:solidFill>
                  <a:schemeClr val="tx1"/>
                </a:solidFill>
              </a:rPr>
              <a:t>CONTENTS</a:t>
            </a:r>
            <a:endParaRPr lang="en-IN" sz="4800" dirty="0">
              <a:solidFill>
                <a:schemeClr val="tx1"/>
              </a:solidFill>
            </a:endParaRPr>
          </a:p>
        </p:txBody>
      </p:sp>
      <p:sp>
        <p:nvSpPr>
          <p:cNvPr id="3" name="Content Placeholder 2"/>
          <p:cNvSpPr>
            <a:spLocks noGrp="1"/>
          </p:cNvSpPr>
          <p:nvPr>
            <p:ph idx="1"/>
          </p:nvPr>
        </p:nvSpPr>
        <p:spPr>
          <a:xfrm>
            <a:off x="705044" y="2160589"/>
            <a:ext cx="8596668" cy="3880773"/>
          </a:xfrm>
        </p:spPr>
        <p:txBody>
          <a:bodyPr>
            <a:normAutofit/>
          </a:bodyPr>
          <a:lstStyle/>
          <a:p>
            <a:r>
              <a:rPr lang="en-IN" sz="3200" dirty="0" smtClean="0"/>
              <a:t>INTRODUCTION</a:t>
            </a:r>
          </a:p>
          <a:p>
            <a:r>
              <a:rPr lang="en-IN" sz="3200" dirty="0" smtClean="0"/>
              <a:t>WHAT IS NLP</a:t>
            </a:r>
          </a:p>
          <a:p>
            <a:r>
              <a:rPr lang="en-IN" sz="3200" dirty="0" smtClean="0"/>
              <a:t>WHY WE USE NLP</a:t>
            </a:r>
          </a:p>
          <a:p>
            <a:r>
              <a:rPr lang="en-IN" sz="3200" dirty="0" smtClean="0"/>
              <a:t>PROJECT SOURCE CODE THROUGH</a:t>
            </a:r>
          </a:p>
          <a:p>
            <a:r>
              <a:rPr lang="en-IN" sz="3200" dirty="0" smtClean="0"/>
              <a:t>PROJECT REVIEW</a:t>
            </a:r>
            <a:endParaRPr lang="en-IN" sz="3200" dirty="0"/>
          </a:p>
        </p:txBody>
      </p:sp>
    </p:spTree>
    <p:extLst>
      <p:ext uri="{BB962C8B-B14F-4D97-AF65-F5344CB8AC3E}">
        <p14:creationId xmlns:p14="http://schemas.microsoft.com/office/powerpoint/2010/main" val="1625802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895926"/>
            <a:ext cx="8368838" cy="1034473"/>
          </a:xfrm>
        </p:spPr>
        <p:txBody>
          <a:bodyPr>
            <a:normAutofit/>
          </a:bodyPr>
          <a:lstStyle/>
          <a:p>
            <a:r>
              <a:rPr lang="en-IN" b="1" dirty="0" smtClean="0">
                <a:solidFill>
                  <a:schemeClr val="tx1"/>
                </a:solidFill>
              </a:rPr>
              <a:t>WHAT IS NLP ?</a:t>
            </a:r>
            <a:endParaRPr lang="en-IN" b="1" dirty="0">
              <a:solidFill>
                <a:schemeClr val="tx1"/>
              </a:solidFill>
            </a:endParaRPr>
          </a:p>
        </p:txBody>
      </p:sp>
      <p:sp>
        <p:nvSpPr>
          <p:cNvPr id="3" name="Content Placeholder 2"/>
          <p:cNvSpPr>
            <a:spLocks noGrp="1"/>
          </p:cNvSpPr>
          <p:nvPr>
            <p:ph idx="1"/>
          </p:nvPr>
        </p:nvSpPr>
        <p:spPr>
          <a:xfrm>
            <a:off x="677334" y="2105891"/>
            <a:ext cx="8596668" cy="4202544"/>
          </a:xfrm>
        </p:spPr>
        <p:txBody>
          <a:bodyPr/>
          <a:lstStyle/>
          <a:p>
            <a:r>
              <a:rPr lang="en-US" dirty="0"/>
              <a:t>Natural language processing (NLP) refers to the branch of computer science—and more specifically, the branch of artificial intelligence or AI—concerned with giving computers the ability to understand text and spoken words in much the same way human beings can.</a:t>
            </a:r>
          </a:p>
          <a:p>
            <a:endParaRPr lang="en-US" dirty="0"/>
          </a:p>
          <a:p>
            <a:r>
              <a:rPr lang="en-US" dirty="0"/>
              <a:t>NLP combines computational linguistics—rule-based modeling of human language—with statistical, machine learning, and deep learning models. Together, these technologies enable computers to process human language in the form of text or voice data and to ‘understand’ its full meaning, complete with the speaker or writer’s intent and sentiment.</a:t>
            </a:r>
          </a:p>
          <a:p>
            <a:endParaRPr lang="en-US" dirty="0"/>
          </a:p>
          <a:p>
            <a:endParaRPr lang="en-US" dirty="0"/>
          </a:p>
          <a:p>
            <a:endParaRPr lang="en-IN" dirty="0"/>
          </a:p>
        </p:txBody>
      </p:sp>
    </p:spTree>
    <p:extLst>
      <p:ext uri="{BB962C8B-B14F-4D97-AF65-F5344CB8AC3E}">
        <p14:creationId xmlns:p14="http://schemas.microsoft.com/office/powerpoint/2010/main" val="422497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72" y="868218"/>
            <a:ext cx="8442729" cy="812800"/>
          </a:xfrm>
        </p:spPr>
        <p:txBody>
          <a:bodyPr/>
          <a:lstStyle/>
          <a:p>
            <a:r>
              <a:rPr lang="en-IN" dirty="0" smtClean="0">
                <a:solidFill>
                  <a:schemeClr val="tx1"/>
                </a:solidFill>
              </a:rPr>
              <a:t>WHY WE USE NLP</a:t>
            </a:r>
            <a:endParaRPr lang="en-IN" dirty="0">
              <a:solidFill>
                <a:schemeClr val="tx1"/>
              </a:solidFill>
            </a:endParaRPr>
          </a:p>
        </p:txBody>
      </p:sp>
      <p:sp>
        <p:nvSpPr>
          <p:cNvPr id="3" name="Content Placeholder 2"/>
          <p:cNvSpPr>
            <a:spLocks noGrp="1"/>
          </p:cNvSpPr>
          <p:nvPr>
            <p:ph idx="1"/>
          </p:nvPr>
        </p:nvSpPr>
        <p:spPr/>
        <p:txBody>
          <a:bodyPr>
            <a:normAutofit/>
          </a:bodyPr>
          <a:lstStyle/>
          <a:p>
            <a:r>
              <a:rPr lang="en-US" dirty="0" smtClean="0"/>
              <a:t>Natural </a:t>
            </a:r>
            <a:r>
              <a:rPr lang="en-US" dirty="0"/>
              <a:t>Language Processing (NLP) is used for a variety of reasons across different domains and industries </a:t>
            </a:r>
            <a:r>
              <a:rPr lang="en-US" dirty="0" smtClean="0"/>
              <a:t>because in </a:t>
            </a:r>
            <a:r>
              <a:rPr lang="en-US" dirty="0"/>
              <a:t>essence, NLP helps computers understand and work with human language, enabling a wide range of applications that improve efficiency, accuracy, and user experience in various industries and domains. Its versatility and potential for automation make it a valuable tool for businesses and organizations seeking to harness the power of language data</a:t>
            </a:r>
            <a:r>
              <a:rPr lang="en-US" dirty="0" smtClean="0"/>
              <a:t>.</a:t>
            </a:r>
          </a:p>
          <a:p>
            <a:r>
              <a:rPr lang="en-US" dirty="0"/>
              <a:t>The biggest benefit of NLP for businesses is the ability of technology to detect, and process massive volumes of text data across the digital world including; social media platforms, online reviews, news reports, </a:t>
            </a:r>
            <a:r>
              <a:rPr lang="en-US" dirty="0" smtClean="0"/>
              <a:t>and others.</a:t>
            </a:r>
            <a:endParaRPr lang="en-US" dirty="0"/>
          </a:p>
          <a:p>
            <a:pPr marL="0" indent="0">
              <a:buNone/>
            </a:pPr>
            <a:endParaRPr lang="en-US" dirty="0"/>
          </a:p>
        </p:txBody>
      </p:sp>
    </p:spTree>
    <p:extLst>
      <p:ext uri="{BB962C8B-B14F-4D97-AF65-F5344CB8AC3E}">
        <p14:creationId xmlns:p14="http://schemas.microsoft.com/office/powerpoint/2010/main" val="2567321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926" y="886690"/>
            <a:ext cx="8378075" cy="1043709"/>
          </a:xfrm>
        </p:spPr>
        <p:txBody>
          <a:bodyPr/>
          <a:lstStyle/>
          <a:p>
            <a:r>
              <a:rPr lang="en-IN" dirty="0" smtClean="0">
                <a:solidFill>
                  <a:schemeClr val="tx1"/>
                </a:solidFill>
              </a:rPr>
              <a:t>PROJECT REVIEW ?</a:t>
            </a:r>
            <a:endParaRPr lang="en-IN" dirty="0">
              <a:solidFill>
                <a:schemeClr val="tx1"/>
              </a:solidFill>
            </a:endParaRPr>
          </a:p>
        </p:txBody>
      </p:sp>
      <p:sp>
        <p:nvSpPr>
          <p:cNvPr id="3" name="Content Placeholder 2"/>
          <p:cNvSpPr>
            <a:spLocks noGrp="1"/>
          </p:cNvSpPr>
          <p:nvPr>
            <p:ph idx="1"/>
          </p:nvPr>
        </p:nvSpPr>
        <p:spPr>
          <a:xfrm>
            <a:off x="677334" y="2364509"/>
            <a:ext cx="8596668" cy="3676853"/>
          </a:xfrm>
        </p:spPr>
        <p:txBody>
          <a:bodyPr/>
          <a:lstStyle/>
          <a:p>
            <a:r>
              <a:rPr lang="en-IN" dirty="0" smtClean="0"/>
              <a:t>Fine-tuning is a training technique that consists of the reuse of predefined and pre-trained CNN(convolutional neural network) architectures.</a:t>
            </a:r>
          </a:p>
          <a:p>
            <a:r>
              <a:rPr lang="en-IN" dirty="0" smtClean="0"/>
              <a:t>After fine tuning our llama2 using </a:t>
            </a:r>
            <a:r>
              <a:rPr lang="en-IN" dirty="0" err="1" smtClean="0"/>
              <a:t>Qlora</a:t>
            </a:r>
            <a:r>
              <a:rPr lang="en-IN" dirty="0" smtClean="0"/>
              <a:t> , the output which is we get has good accuracy ,our model can easily understand the problem and give response</a:t>
            </a:r>
          </a:p>
          <a:p>
            <a:r>
              <a:rPr lang="en-IN" dirty="0" smtClean="0"/>
              <a:t>Compared to gpt2 ,previous versions of </a:t>
            </a:r>
            <a:r>
              <a:rPr lang="en-IN" dirty="0" err="1" smtClean="0"/>
              <a:t>chatbot</a:t>
            </a:r>
            <a:r>
              <a:rPr lang="en-IN" dirty="0" smtClean="0"/>
              <a:t> , this fine tune llama2 gives accurate response to the corresponding questions.</a:t>
            </a:r>
            <a:endParaRPr lang="en-IN" dirty="0"/>
          </a:p>
        </p:txBody>
      </p:sp>
    </p:spTree>
    <p:extLst>
      <p:ext uri="{BB962C8B-B14F-4D97-AF65-F5344CB8AC3E}">
        <p14:creationId xmlns:p14="http://schemas.microsoft.com/office/powerpoint/2010/main" val="18561089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3E04B51-1D33-4F14-BBD7-79D7D27E2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EF1282-A6E9-4912-8AB9-8ED69BF7097D}">
  <ds:schemaRefs>
    <ds:schemaRef ds:uri="http://schemas.microsoft.com/sharepoint/v3/contenttype/forms"/>
  </ds:schemaRefs>
</ds:datastoreItem>
</file>

<file path=customXml/itemProps3.xml><?xml version="1.0" encoding="utf-8"?>
<ds:datastoreItem xmlns:ds="http://schemas.openxmlformats.org/officeDocument/2006/customXml" ds:itemID="{CC24F515-356D-4532-BE08-F6D7771916F0}">
  <ds:schemaRefs>
    <ds:schemaRef ds:uri="http://schemas.openxmlformats.org/package/2006/metadata/core-properties"/>
    <ds:schemaRef ds:uri="http://purl.org/dc/dcmitype/"/>
    <ds:schemaRef ds:uri="http://www.w3.org/XML/1998/namespace"/>
    <ds:schemaRef ds:uri="http://purl.org/dc/terms/"/>
    <ds:schemaRef ds:uri="http://purl.org/dc/elements/1.1/"/>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 design</Template>
  <TotalTime>0</TotalTime>
  <Words>351</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Trebuchet MS</vt:lpstr>
      <vt:lpstr>Wingdings 3</vt:lpstr>
      <vt:lpstr>Facet</vt:lpstr>
      <vt:lpstr>   SQL CODE GENERATOR      USING LLAMA 2 </vt:lpstr>
      <vt:lpstr>CONTENTS</vt:lpstr>
      <vt:lpstr>WHAT IS NLP ?</vt:lpstr>
      <vt:lpstr>WHY WE USE NLP</vt:lpstr>
      <vt:lpstr>PROJECT REVIEW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2023-10-03T17:42:07Z</dcterms:created>
  <dcterms:modified xsi:type="dcterms:W3CDTF">2024-02-20T19:03:19Z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