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A082C8-6960-4BCB-857D-78C062672BBE}">
          <p14:sldIdLst>
            <p14:sldId id="256"/>
            <p14:sldId id="257"/>
            <p14:sldId id="258"/>
            <p14:sldId id="259"/>
            <p14:sldId id="260"/>
            <p14:sldId id="262"/>
            <p14:sldId id="261"/>
          </p14:sldIdLst>
        </p14:section>
        <p14:section name="Untitled Section" id="{C27CA0E7-F115-494B-A9ED-8DE89E8205F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136" y="-892849"/>
            <a:ext cx="8825658" cy="2677648"/>
          </a:xfrm>
        </p:spPr>
        <p:txBody>
          <a:bodyPr/>
          <a:lstStyle/>
          <a:p>
            <a:r>
              <a:rPr lang="en-IN" sz="4800" dirty="0">
                <a:solidFill>
                  <a:schemeClr val="accent1">
                    <a:lumMod val="60000"/>
                    <a:lumOff val="40000"/>
                  </a:schemeClr>
                </a:solidFill>
              </a:rPr>
              <a:t>Student Details</a:t>
            </a:r>
          </a:p>
        </p:txBody>
      </p:sp>
      <p:sp>
        <p:nvSpPr>
          <p:cNvPr id="3" name="Subtitle 2"/>
          <p:cNvSpPr>
            <a:spLocks noGrp="1"/>
          </p:cNvSpPr>
          <p:nvPr>
            <p:ph type="subTitle" idx="1"/>
          </p:nvPr>
        </p:nvSpPr>
        <p:spPr>
          <a:xfrm>
            <a:off x="693137" y="2854036"/>
            <a:ext cx="8358500" cy="2784764"/>
          </a:xfrm>
        </p:spPr>
        <p:txBody>
          <a:bodyPr/>
          <a:lstStyle/>
          <a:p>
            <a:r>
              <a:rPr lang="en-IN" dirty="0">
                <a:solidFill>
                  <a:schemeClr val="bg1"/>
                </a:solidFill>
                <a:latin typeface="Trebuchet MS" panose="020B0603020202020204" pitchFamily="34" charset="0"/>
              </a:rPr>
              <a:t>Name: Gorantla </a:t>
            </a:r>
            <a:r>
              <a:rPr lang="en-IN" dirty="0" err="1">
                <a:solidFill>
                  <a:schemeClr val="bg1"/>
                </a:solidFill>
                <a:latin typeface="Trebuchet MS" panose="020B0603020202020204" pitchFamily="34" charset="0"/>
              </a:rPr>
              <a:t>Sravan</a:t>
            </a:r>
            <a:r>
              <a:rPr lang="en-IN" dirty="0">
                <a:solidFill>
                  <a:schemeClr val="bg1"/>
                </a:solidFill>
                <a:latin typeface="Trebuchet MS" panose="020B0603020202020204" pitchFamily="34" charset="0"/>
              </a:rPr>
              <a:t> Kumar    </a:t>
            </a:r>
          </a:p>
          <a:p>
            <a:r>
              <a:rPr lang="en-IN" dirty="0" err="1">
                <a:solidFill>
                  <a:schemeClr val="bg1"/>
                </a:solidFill>
                <a:latin typeface="Trebuchet MS" panose="020B0603020202020204" pitchFamily="34" charset="0"/>
              </a:rPr>
              <a:t>Skillbuild</a:t>
            </a:r>
            <a:r>
              <a:rPr lang="en-IN" dirty="0">
                <a:solidFill>
                  <a:schemeClr val="bg1"/>
                </a:solidFill>
                <a:latin typeface="Trebuchet MS" panose="020B0603020202020204" pitchFamily="34" charset="0"/>
              </a:rPr>
              <a:t> Email ID: </a:t>
            </a:r>
            <a:r>
              <a:rPr lang="en-IN" dirty="0" smtClean="0">
                <a:solidFill>
                  <a:schemeClr val="bg1"/>
                </a:solidFill>
                <a:latin typeface="Trebuchet MS" panose="020B0603020202020204" pitchFamily="34" charset="0"/>
              </a:rPr>
              <a:t>gorantlasravankumar2003@gmail.com</a:t>
            </a:r>
            <a:endParaRPr lang="en-IN" u="sng" dirty="0">
              <a:solidFill>
                <a:schemeClr val="bg1"/>
              </a:solidFill>
              <a:latin typeface="Trebuchet MS" panose="020B0603020202020204" pitchFamily="34" charset="0"/>
            </a:endParaRPr>
          </a:p>
          <a:p>
            <a:r>
              <a:rPr lang="en-IN" dirty="0">
                <a:solidFill>
                  <a:schemeClr val="bg1"/>
                </a:solidFill>
                <a:latin typeface="Trebuchet MS" panose="020B0603020202020204" pitchFamily="34" charset="0"/>
              </a:rPr>
              <a:t>College Name: </a:t>
            </a:r>
            <a:r>
              <a:rPr lang="en-IN" dirty="0" err="1">
                <a:solidFill>
                  <a:schemeClr val="bg1"/>
                </a:solidFill>
                <a:latin typeface="Trebuchet MS" panose="020B0603020202020204" pitchFamily="34" charset="0"/>
              </a:rPr>
              <a:t>Avanthi</a:t>
            </a:r>
            <a:r>
              <a:rPr lang="en-IN" dirty="0">
                <a:solidFill>
                  <a:schemeClr val="bg1"/>
                </a:solidFill>
                <a:latin typeface="Trebuchet MS" panose="020B0603020202020204" pitchFamily="34" charset="0"/>
              </a:rPr>
              <a:t> Institute of Engineering and Technology</a:t>
            </a:r>
          </a:p>
          <a:p>
            <a:r>
              <a:rPr lang="en-IN" dirty="0">
                <a:solidFill>
                  <a:schemeClr val="bg1"/>
                </a:solidFill>
                <a:latin typeface="Trebuchet MS" panose="020B0603020202020204" pitchFamily="34" charset="0"/>
              </a:rPr>
              <a:t>College State: Andhra Pradesh</a:t>
            </a:r>
          </a:p>
          <a:p>
            <a:r>
              <a:rPr lang="en-IN" dirty="0" err="1">
                <a:solidFill>
                  <a:schemeClr val="bg1"/>
                </a:solidFill>
                <a:latin typeface="Trebuchet MS" panose="020B0603020202020204" pitchFamily="34" charset="0"/>
              </a:rPr>
              <a:t>Intership</a:t>
            </a:r>
            <a:r>
              <a:rPr lang="en-IN" dirty="0">
                <a:solidFill>
                  <a:schemeClr val="bg1"/>
                </a:solidFill>
                <a:latin typeface="Trebuchet MS" panose="020B0603020202020204" pitchFamily="34" charset="0"/>
              </a:rPr>
              <a:t> Domain: </a:t>
            </a:r>
            <a:r>
              <a:rPr lang="en-IN" dirty="0" smtClean="0">
                <a:solidFill>
                  <a:schemeClr val="bg1"/>
                </a:solidFill>
                <a:latin typeface="Trebuchet MS" panose="020B0603020202020204" pitchFamily="34" charset="0"/>
              </a:rPr>
              <a:t>ARTIFICAL INTELLIGENCE &amp; MACHINE LEARNING</a:t>
            </a:r>
            <a:endParaRPr lang="en-IN" dirty="0">
              <a:solidFill>
                <a:schemeClr val="bg1"/>
              </a:solidFill>
              <a:latin typeface="Trebuchet MS" panose="020B0603020202020204" pitchFamily="34" charset="0"/>
            </a:endParaRPr>
          </a:p>
          <a:p>
            <a:r>
              <a:rPr lang="en-IN" dirty="0" err="1">
                <a:solidFill>
                  <a:schemeClr val="bg1"/>
                </a:solidFill>
                <a:latin typeface="Trebuchet MS" panose="020B0603020202020204" pitchFamily="34" charset="0"/>
              </a:rPr>
              <a:t>Intership</a:t>
            </a:r>
            <a:r>
              <a:rPr lang="en-IN" dirty="0">
                <a:solidFill>
                  <a:schemeClr val="bg1"/>
                </a:solidFill>
                <a:latin typeface="Trebuchet MS" panose="020B0603020202020204" pitchFamily="34" charset="0"/>
              </a:rPr>
              <a:t> Start and End Date: </a:t>
            </a:r>
            <a:r>
              <a:rPr lang="en-IN" dirty="0" smtClean="0">
                <a:solidFill>
                  <a:schemeClr val="bg1"/>
                </a:solidFill>
                <a:latin typeface="Trebuchet MS" panose="020B0603020202020204" pitchFamily="34" charset="0"/>
              </a:rPr>
              <a:t>21</a:t>
            </a:r>
            <a:r>
              <a:rPr lang="en-IN" baseline="30000" dirty="0" smtClean="0">
                <a:solidFill>
                  <a:schemeClr val="bg1"/>
                </a:solidFill>
                <a:latin typeface="Trebuchet MS" panose="020B0603020202020204" pitchFamily="34" charset="0"/>
              </a:rPr>
              <a:t>st</a:t>
            </a:r>
            <a:r>
              <a:rPr lang="en-IN" dirty="0" smtClean="0">
                <a:solidFill>
                  <a:schemeClr val="bg1"/>
                </a:solidFill>
                <a:latin typeface="Trebuchet MS" panose="020B0603020202020204" pitchFamily="34" charset="0"/>
              </a:rPr>
              <a:t> February 2024 to 20</a:t>
            </a:r>
            <a:r>
              <a:rPr lang="en-IN" baseline="30000" dirty="0" smtClean="0">
                <a:solidFill>
                  <a:schemeClr val="bg1"/>
                </a:solidFill>
                <a:latin typeface="Trebuchet MS" panose="020B0603020202020204" pitchFamily="34" charset="0"/>
              </a:rPr>
              <a:t>th</a:t>
            </a:r>
            <a:r>
              <a:rPr lang="en-IN" dirty="0" smtClean="0">
                <a:solidFill>
                  <a:schemeClr val="bg1"/>
                </a:solidFill>
                <a:latin typeface="Trebuchet MS" panose="020B0603020202020204" pitchFamily="34" charset="0"/>
              </a:rPr>
              <a:t> March 2024</a:t>
            </a:r>
            <a:endParaRPr lang="en-IN" dirty="0">
              <a:solidFill>
                <a:schemeClr val="bg1"/>
              </a:solidFill>
              <a:latin typeface="Trebuchet MS" panose="020B0603020202020204" pitchFamily="34"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3328" y="1238314"/>
            <a:ext cx="2334491" cy="2875705"/>
          </a:xfrm>
          <a:prstGeom prst="rect">
            <a:avLst/>
          </a:prstGeom>
        </p:spPr>
      </p:pic>
    </p:spTree>
    <p:extLst>
      <p:ext uri="{BB962C8B-B14F-4D97-AF65-F5344CB8AC3E}">
        <p14:creationId xmlns:p14="http://schemas.microsoft.com/office/powerpoint/2010/main" val="15707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017" y="2909455"/>
            <a:ext cx="9467273" cy="1838035"/>
          </a:xfrm>
        </p:spPr>
        <p:txBody>
          <a:bodyPr/>
          <a:lstStyle/>
          <a:p>
            <a:r>
              <a:rPr lang="en-IN" sz="3200" dirty="0" smtClean="0">
                <a:solidFill>
                  <a:schemeClr val="tx1"/>
                </a:solidFill>
                <a:latin typeface="Trebuchet MS" panose="020B0603020202020204" pitchFamily="34" charset="0"/>
              </a:rPr>
              <a:t>TRAFFIC PREDICTION USING MACHINE LEARNING</a:t>
            </a:r>
            <a:endParaRPr lang="en-IN" sz="3200" dirty="0">
              <a:latin typeface="Trebuchet MS" panose="020B0603020202020204" pitchFamily="34" charset="0"/>
            </a:endParaRPr>
          </a:p>
        </p:txBody>
      </p:sp>
    </p:spTree>
    <p:extLst>
      <p:ext uri="{BB962C8B-B14F-4D97-AF65-F5344CB8AC3E}">
        <p14:creationId xmlns:p14="http://schemas.microsoft.com/office/powerpoint/2010/main" val="380511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rebuchet MS" panose="020B0603020202020204" pitchFamily="34" charset="0"/>
              </a:rPr>
              <a:t>Problem Statement</a:t>
            </a:r>
            <a:endParaRPr lang="en-IN" dirty="0">
              <a:latin typeface="Trebuchet MS" panose="020B0603020202020204" pitchFamily="34" charset="0"/>
            </a:endParaRPr>
          </a:p>
        </p:txBody>
      </p:sp>
      <p:sp>
        <p:nvSpPr>
          <p:cNvPr id="3" name="Content Placeholder 2"/>
          <p:cNvSpPr>
            <a:spLocks noGrp="1"/>
          </p:cNvSpPr>
          <p:nvPr>
            <p:ph idx="1"/>
          </p:nvPr>
        </p:nvSpPr>
        <p:spPr>
          <a:xfrm>
            <a:off x="1154954" y="3048000"/>
            <a:ext cx="10048755" cy="2364509"/>
          </a:xfrm>
        </p:spPr>
        <p:txBody>
          <a:bodyPr>
            <a:normAutofit/>
          </a:bodyPr>
          <a:lstStyle/>
          <a:p>
            <a:pPr>
              <a:buFont typeface="Wingdings" panose="05000000000000000000" pitchFamily="2" charset="2"/>
              <a:buChar char="Ø"/>
            </a:pPr>
            <a:r>
              <a:rPr lang="en-US" sz="2400" dirty="0">
                <a:latin typeface="Trebuchet MS" panose="020B0603020202020204" pitchFamily="34" charset="0"/>
              </a:rPr>
              <a:t>The problem at hand is to develop a predictive model that accurately forecasts traffic levels on roads at various times of the day and days of the week. The prediction of traffic levels is crucial for urban planning, transportation management, and optimizing resource </a:t>
            </a:r>
            <a:r>
              <a:rPr lang="en-US" sz="2400" dirty="0" smtClean="0">
                <a:latin typeface="Trebuchet MS" panose="020B0603020202020204" pitchFamily="34" charset="0"/>
              </a:rPr>
              <a:t>allocation.</a:t>
            </a:r>
            <a:endParaRPr lang="en-IN" sz="2400" dirty="0">
              <a:latin typeface="Trebuchet MS" panose="020B0603020202020204" pitchFamily="34" charset="0"/>
            </a:endParaRPr>
          </a:p>
        </p:txBody>
      </p:sp>
    </p:spTree>
    <p:extLst>
      <p:ext uri="{BB962C8B-B14F-4D97-AF65-F5344CB8AC3E}">
        <p14:creationId xmlns:p14="http://schemas.microsoft.com/office/powerpoint/2010/main" val="12041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Trebuchet MS" panose="020B0603020202020204" pitchFamily="34" charset="0"/>
              </a:rPr>
              <a:t>Features</a:t>
            </a:r>
            <a:endParaRPr lang="en-IN" sz="4400" dirty="0">
              <a:latin typeface="Trebuchet MS" panose="020B0603020202020204" pitchFamily="34" charset="0"/>
            </a:endParaRPr>
          </a:p>
        </p:txBody>
      </p:sp>
      <p:sp>
        <p:nvSpPr>
          <p:cNvPr id="3" name="Text Placeholder 2"/>
          <p:cNvSpPr>
            <a:spLocks noGrp="1"/>
          </p:cNvSpPr>
          <p:nvPr>
            <p:ph type="body" sz="half" idx="2"/>
          </p:nvPr>
        </p:nvSpPr>
        <p:spPr/>
        <p:txBody>
          <a:bodyPr>
            <a:noAutofit/>
          </a:bodyPr>
          <a:lstStyle/>
          <a:p>
            <a:pPr marL="285750" indent="-285750">
              <a:buFont typeface="Courier New" panose="02070309020205020404" pitchFamily="49" charset="0"/>
              <a:buChar char="o"/>
            </a:pPr>
            <a:r>
              <a:rPr lang="en-IN" sz="1600" b="1" dirty="0">
                <a:latin typeface="Trebuchet MS" panose="020B0603020202020204" pitchFamily="34" charset="0"/>
              </a:rPr>
              <a:t>Date and Time </a:t>
            </a:r>
            <a:r>
              <a:rPr lang="en-IN" sz="1600" b="1" dirty="0" smtClean="0">
                <a:latin typeface="Trebuchet MS" panose="020B0603020202020204" pitchFamily="34" charset="0"/>
              </a:rPr>
              <a:t>Features</a:t>
            </a:r>
            <a:endParaRPr lang="en-IN" sz="1600" dirty="0" smtClean="0">
              <a:latin typeface="Trebuchet MS" panose="020B0603020202020204" pitchFamily="34" charset="0"/>
            </a:endParaRPr>
          </a:p>
          <a:p>
            <a:pPr marL="285750" indent="-285750">
              <a:buFont typeface="Courier New" panose="02070309020205020404" pitchFamily="49" charset="0"/>
              <a:buChar char="o"/>
            </a:pPr>
            <a:r>
              <a:rPr lang="en-IN" sz="1600" b="1" dirty="0">
                <a:latin typeface="Trebuchet MS" panose="020B0603020202020204" pitchFamily="34" charset="0"/>
              </a:rPr>
              <a:t>Weather </a:t>
            </a:r>
            <a:r>
              <a:rPr lang="en-IN" sz="1600" b="1" dirty="0" smtClean="0">
                <a:latin typeface="Trebuchet MS" panose="020B0603020202020204" pitchFamily="34" charset="0"/>
              </a:rPr>
              <a:t>Conditions</a:t>
            </a:r>
            <a:endParaRPr lang="en-IN" sz="1600" dirty="0" smtClean="0">
              <a:latin typeface="Trebuchet MS" panose="020B0603020202020204" pitchFamily="34" charset="0"/>
            </a:endParaRPr>
          </a:p>
          <a:p>
            <a:pPr marL="285750" indent="-285750">
              <a:buFont typeface="Courier New" panose="02070309020205020404" pitchFamily="49" charset="0"/>
              <a:buChar char="o"/>
            </a:pPr>
            <a:r>
              <a:rPr lang="en-IN" sz="1600" b="1" dirty="0">
                <a:latin typeface="Trebuchet MS" panose="020B0603020202020204" pitchFamily="34" charset="0"/>
              </a:rPr>
              <a:t>Traffic Volume </a:t>
            </a:r>
            <a:r>
              <a:rPr lang="en-IN" sz="1600" b="1" dirty="0" smtClean="0">
                <a:latin typeface="Trebuchet MS" panose="020B0603020202020204" pitchFamily="34" charset="0"/>
              </a:rPr>
              <a:t>Features</a:t>
            </a:r>
            <a:endParaRPr lang="en-IN" sz="1600" dirty="0" smtClean="0">
              <a:latin typeface="Trebuchet MS" panose="020B0603020202020204" pitchFamily="34" charset="0"/>
            </a:endParaRPr>
          </a:p>
          <a:p>
            <a:pPr marL="285750" indent="-285750">
              <a:buFont typeface="Courier New" panose="02070309020205020404" pitchFamily="49" charset="0"/>
              <a:buChar char="o"/>
            </a:pPr>
            <a:r>
              <a:rPr lang="en-IN" sz="1600" b="1" dirty="0">
                <a:latin typeface="Trebuchet MS" panose="020B0603020202020204" pitchFamily="34" charset="0"/>
              </a:rPr>
              <a:t>Road Network </a:t>
            </a:r>
            <a:r>
              <a:rPr lang="en-IN" sz="1600" b="1" dirty="0" smtClean="0">
                <a:latin typeface="Trebuchet MS" panose="020B0603020202020204" pitchFamily="34" charset="0"/>
              </a:rPr>
              <a:t>Characteristics</a:t>
            </a:r>
            <a:endParaRPr lang="en-IN" sz="1600" dirty="0">
              <a:latin typeface="Trebuchet MS" panose="020B0603020202020204" pitchFamily="34" charset="0"/>
            </a:endParaRPr>
          </a:p>
          <a:p>
            <a:pPr marL="285750" indent="-285750">
              <a:buFont typeface="Courier New" panose="02070309020205020404" pitchFamily="49" charset="0"/>
              <a:buChar char="o"/>
            </a:pPr>
            <a:r>
              <a:rPr lang="en-IN" sz="1600" b="1" dirty="0">
                <a:latin typeface="Trebuchet MS" panose="020B0603020202020204" pitchFamily="34" charset="0"/>
              </a:rPr>
              <a:t>Public Transportation </a:t>
            </a:r>
            <a:r>
              <a:rPr lang="en-IN" sz="1600" b="1" dirty="0" smtClean="0">
                <a:latin typeface="Trebuchet MS" panose="020B0603020202020204" pitchFamily="34" charset="0"/>
              </a:rPr>
              <a:t>Data</a:t>
            </a:r>
            <a:endParaRPr lang="en-IN" sz="1600" dirty="0" smtClean="0">
              <a:latin typeface="Trebuchet MS" panose="020B0603020202020204" pitchFamily="34" charset="0"/>
            </a:endParaRPr>
          </a:p>
          <a:p>
            <a:pPr marL="285750" indent="-285750">
              <a:buFont typeface="Courier New" panose="02070309020205020404" pitchFamily="49" charset="0"/>
              <a:buChar char="o"/>
            </a:pPr>
            <a:r>
              <a:rPr lang="en-IN" sz="1600" b="1" dirty="0">
                <a:latin typeface="Trebuchet MS" panose="020B0603020202020204" pitchFamily="34" charset="0"/>
              </a:rPr>
              <a:t>Accident and Incident </a:t>
            </a:r>
            <a:r>
              <a:rPr lang="en-IN" sz="1600" b="1" dirty="0" smtClean="0">
                <a:latin typeface="Trebuchet MS" panose="020B0603020202020204" pitchFamily="34" charset="0"/>
              </a:rPr>
              <a:t>Data</a:t>
            </a:r>
            <a:endParaRPr lang="en-IN" sz="1600" dirty="0" smtClean="0">
              <a:latin typeface="Trebuchet MS" panose="020B0603020202020204" pitchFamily="34" charset="0"/>
            </a:endParaRPr>
          </a:p>
          <a:p>
            <a:pPr marL="285750" indent="-285750">
              <a:buFont typeface="Courier New" panose="02070309020205020404" pitchFamily="49" charset="0"/>
              <a:buChar char="o"/>
            </a:pPr>
            <a:r>
              <a:rPr lang="en-IN" sz="1600" b="1" dirty="0">
                <a:latin typeface="Trebuchet MS" panose="020B0603020202020204" pitchFamily="34" charset="0"/>
              </a:rPr>
              <a:t>Real-Time Data </a:t>
            </a:r>
            <a:r>
              <a:rPr lang="en-IN" sz="1600" b="1" dirty="0" smtClean="0">
                <a:latin typeface="Trebuchet MS" panose="020B0603020202020204" pitchFamily="34" charset="0"/>
              </a:rPr>
              <a:t>Sources</a:t>
            </a:r>
            <a:endParaRPr lang="en-IN" sz="1600" dirty="0">
              <a:latin typeface="Trebuchet MS" panose="020B0603020202020204" pitchFamily="34" charset="0"/>
            </a:endParaRPr>
          </a:p>
        </p:txBody>
      </p:sp>
    </p:spTree>
    <p:extLst>
      <p:ext uri="{BB962C8B-B14F-4D97-AF65-F5344CB8AC3E}">
        <p14:creationId xmlns:p14="http://schemas.microsoft.com/office/powerpoint/2010/main" val="71919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rebuchet MS" panose="020B0603020202020204" pitchFamily="34" charset="0"/>
              </a:rPr>
              <a:t>SVM Regression</a:t>
            </a:r>
            <a:endParaRPr lang="en-IN" dirty="0">
              <a:latin typeface="Trebuchet MS" panose="020B06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856" y="129309"/>
            <a:ext cx="6179126" cy="6617855"/>
          </a:xfrm>
          <a:prstGeom prst="rect">
            <a:avLst/>
          </a:prstGeom>
        </p:spPr>
      </p:pic>
    </p:spTree>
    <p:extLst>
      <p:ext uri="{BB962C8B-B14F-4D97-AF65-F5344CB8AC3E}">
        <p14:creationId xmlns:p14="http://schemas.microsoft.com/office/powerpoint/2010/main" val="208479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Trebuchet MS" panose="020B0603020202020204" pitchFamily="34" charset="0"/>
              </a:rPr>
              <a:t>LINKS</a:t>
            </a:r>
            <a:endParaRPr lang="en-IN" sz="4400" dirty="0">
              <a:latin typeface="Trebuchet MS" panose="020B0603020202020204" pitchFamily="34" charset="0"/>
            </a:endParaRPr>
          </a:p>
        </p:txBody>
      </p:sp>
      <p:sp>
        <p:nvSpPr>
          <p:cNvPr id="3" name="Text Placeholder 2"/>
          <p:cNvSpPr>
            <a:spLocks noGrp="1"/>
          </p:cNvSpPr>
          <p:nvPr>
            <p:ph type="body" sz="half" idx="2"/>
          </p:nvPr>
        </p:nvSpPr>
        <p:spPr>
          <a:xfrm>
            <a:off x="1801091" y="3534064"/>
            <a:ext cx="7915564" cy="2081645"/>
          </a:xfrm>
        </p:spPr>
        <p:txBody>
          <a:bodyPr/>
          <a:lstStyle/>
          <a:p>
            <a:r>
              <a:rPr lang="en-IN" dirty="0" err="1" smtClean="0">
                <a:latin typeface="Trebuchet MS" panose="020B0603020202020204" pitchFamily="34" charset="0"/>
              </a:rPr>
              <a:t>Github</a:t>
            </a:r>
            <a:r>
              <a:rPr lang="en-IN" dirty="0" smtClean="0">
                <a:latin typeface="Trebuchet MS" panose="020B0603020202020204" pitchFamily="34" charset="0"/>
              </a:rPr>
              <a:t>:</a:t>
            </a:r>
          </a:p>
          <a:p>
            <a:r>
              <a:rPr lang="en-IN" dirty="0" smtClean="0">
                <a:latin typeface="Trebuchet MS" panose="020B0603020202020204" pitchFamily="34" charset="0"/>
              </a:rPr>
              <a:t>https</a:t>
            </a:r>
            <a:r>
              <a:rPr lang="en-IN" dirty="0">
                <a:latin typeface="Trebuchet MS" panose="020B0603020202020204" pitchFamily="34" charset="0"/>
              </a:rPr>
              <a:t>://</a:t>
            </a:r>
            <a:r>
              <a:rPr lang="en-IN" dirty="0" smtClean="0">
                <a:latin typeface="Trebuchet MS" panose="020B0603020202020204" pitchFamily="34" charset="0"/>
              </a:rPr>
              <a:t>github.com/Sravan2206/INTERNSHIPS/tree/main/IBM%202</a:t>
            </a:r>
            <a:endParaRPr lang="en-IN" dirty="0">
              <a:latin typeface="Trebuchet MS" panose="020B0603020202020204" pitchFamily="34" charset="0"/>
            </a:endParaRPr>
          </a:p>
        </p:txBody>
      </p:sp>
    </p:spTree>
    <p:extLst>
      <p:ext uri="{BB962C8B-B14F-4D97-AF65-F5344CB8AC3E}">
        <p14:creationId xmlns:p14="http://schemas.microsoft.com/office/powerpoint/2010/main" val="403986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atin typeface="Trebuchet MS" panose="020B0603020202020204" pitchFamily="34" charset="0"/>
              </a:rPr>
              <a:t>THANK YOU</a:t>
            </a:r>
            <a:endParaRPr lang="en-IN" sz="4800" dirty="0">
              <a:latin typeface="Trebuchet MS" panose="020B0603020202020204" pitchFamily="34" charset="0"/>
            </a:endParaRPr>
          </a:p>
        </p:txBody>
      </p:sp>
    </p:spTree>
    <p:extLst>
      <p:ext uri="{BB962C8B-B14F-4D97-AF65-F5344CB8AC3E}">
        <p14:creationId xmlns:p14="http://schemas.microsoft.com/office/powerpoint/2010/main" val="1911145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50</TotalTime>
  <Words>135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Courier New</vt:lpstr>
      <vt:lpstr>Trebuchet MS</vt:lpstr>
      <vt:lpstr>Wingdings</vt:lpstr>
      <vt:lpstr>Wingdings 3</vt:lpstr>
      <vt:lpstr>Ion Boardroom</vt:lpstr>
      <vt:lpstr>Student Details</vt:lpstr>
      <vt:lpstr>TRAFFIC PREDICTION USING MACHINE LEARNING</vt:lpstr>
      <vt:lpstr>Problem Statement</vt:lpstr>
      <vt:lpstr>Features</vt:lpstr>
      <vt:lpstr>SVM Regression</vt:lpstr>
      <vt:lpstr>LINKS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Mr Shravan</dc:creator>
  <cp:lastModifiedBy>Mr Shravan</cp:lastModifiedBy>
  <cp:revision>6</cp:revision>
  <dcterms:created xsi:type="dcterms:W3CDTF">2024-03-20T17:12:16Z</dcterms:created>
  <dcterms:modified xsi:type="dcterms:W3CDTF">2024-03-20T18:02:28Z</dcterms:modified>
</cp:coreProperties>
</file>