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1" d="100"/>
          <a:sy n="101" d="100"/>
        </p:scale>
        <p:origin x="6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AF384B-7A39-4060-9303-375856246FC6}"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972F-9CBE-48AD-94B0-1B077AAD0D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80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AF384B-7A39-4060-9303-375856246FC6}"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972F-9CBE-48AD-94B0-1B077AAD0D04}" type="slidenum">
              <a:rPr lang="en-US" smtClean="0"/>
              <a:t>‹#›</a:t>
            </a:fld>
            <a:endParaRPr lang="en-US"/>
          </a:p>
        </p:txBody>
      </p:sp>
    </p:spTree>
    <p:extLst>
      <p:ext uri="{BB962C8B-B14F-4D97-AF65-F5344CB8AC3E}">
        <p14:creationId xmlns:p14="http://schemas.microsoft.com/office/powerpoint/2010/main" val="157623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AF384B-7A39-4060-9303-375856246FC6}"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972F-9CBE-48AD-94B0-1B077AAD0D04}" type="slidenum">
              <a:rPr lang="en-US" smtClean="0"/>
              <a:t>‹#›</a:t>
            </a:fld>
            <a:endParaRPr lang="en-US"/>
          </a:p>
        </p:txBody>
      </p:sp>
    </p:spTree>
    <p:extLst>
      <p:ext uri="{BB962C8B-B14F-4D97-AF65-F5344CB8AC3E}">
        <p14:creationId xmlns:p14="http://schemas.microsoft.com/office/powerpoint/2010/main" val="361432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AF384B-7A39-4060-9303-375856246FC6}"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972F-9CBE-48AD-94B0-1B077AAD0D04}" type="slidenum">
              <a:rPr lang="en-US" smtClean="0"/>
              <a:t>‹#›</a:t>
            </a:fld>
            <a:endParaRPr lang="en-US"/>
          </a:p>
        </p:txBody>
      </p:sp>
    </p:spTree>
    <p:extLst>
      <p:ext uri="{BB962C8B-B14F-4D97-AF65-F5344CB8AC3E}">
        <p14:creationId xmlns:p14="http://schemas.microsoft.com/office/powerpoint/2010/main" val="175734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AF384B-7A39-4060-9303-375856246FC6}"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8972F-9CBE-48AD-94B0-1B077AAD0D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41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AF384B-7A39-4060-9303-375856246FC6}"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8972F-9CBE-48AD-94B0-1B077AAD0D04}" type="slidenum">
              <a:rPr lang="en-US" smtClean="0"/>
              <a:t>‹#›</a:t>
            </a:fld>
            <a:endParaRPr lang="en-US"/>
          </a:p>
        </p:txBody>
      </p:sp>
    </p:spTree>
    <p:extLst>
      <p:ext uri="{BB962C8B-B14F-4D97-AF65-F5344CB8AC3E}">
        <p14:creationId xmlns:p14="http://schemas.microsoft.com/office/powerpoint/2010/main" val="130018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AF384B-7A39-4060-9303-375856246FC6}"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8972F-9CBE-48AD-94B0-1B077AAD0D04}" type="slidenum">
              <a:rPr lang="en-US" smtClean="0"/>
              <a:t>‹#›</a:t>
            </a:fld>
            <a:endParaRPr lang="en-US"/>
          </a:p>
        </p:txBody>
      </p:sp>
    </p:spTree>
    <p:extLst>
      <p:ext uri="{BB962C8B-B14F-4D97-AF65-F5344CB8AC3E}">
        <p14:creationId xmlns:p14="http://schemas.microsoft.com/office/powerpoint/2010/main" val="14522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AF384B-7A39-4060-9303-375856246FC6}"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8972F-9CBE-48AD-94B0-1B077AAD0D04}" type="slidenum">
              <a:rPr lang="en-US" smtClean="0"/>
              <a:t>‹#›</a:t>
            </a:fld>
            <a:endParaRPr lang="en-US"/>
          </a:p>
        </p:txBody>
      </p:sp>
    </p:spTree>
    <p:extLst>
      <p:ext uri="{BB962C8B-B14F-4D97-AF65-F5344CB8AC3E}">
        <p14:creationId xmlns:p14="http://schemas.microsoft.com/office/powerpoint/2010/main" val="199738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AF384B-7A39-4060-9303-375856246FC6}" type="datetimeFigureOut">
              <a:rPr lang="en-US" smtClean="0"/>
              <a:t>10/2/2023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CE8972F-9CBE-48AD-94B0-1B077AAD0D04}" type="slidenum">
              <a:rPr lang="en-US" smtClean="0"/>
              <a:t>‹#›</a:t>
            </a:fld>
            <a:endParaRPr lang="en-US"/>
          </a:p>
        </p:txBody>
      </p:sp>
    </p:spTree>
    <p:extLst>
      <p:ext uri="{BB962C8B-B14F-4D97-AF65-F5344CB8AC3E}">
        <p14:creationId xmlns:p14="http://schemas.microsoft.com/office/powerpoint/2010/main" val="48933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AF384B-7A39-4060-9303-375856246FC6}" type="datetimeFigureOut">
              <a:rPr lang="en-US" smtClean="0"/>
              <a:t>10/2/2023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E8972F-9CBE-48AD-94B0-1B077AAD0D04}" type="slidenum">
              <a:rPr lang="en-US" smtClean="0"/>
              <a:t>‹#›</a:t>
            </a:fld>
            <a:endParaRPr lang="en-US"/>
          </a:p>
        </p:txBody>
      </p:sp>
    </p:spTree>
    <p:extLst>
      <p:ext uri="{BB962C8B-B14F-4D97-AF65-F5344CB8AC3E}">
        <p14:creationId xmlns:p14="http://schemas.microsoft.com/office/powerpoint/2010/main" val="186552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AF384B-7A39-4060-9303-375856246FC6}"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8972F-9CBE-48AD-94B0-1B077AAD0D04}" type="slidenum">
              <a:rPr lang="en-US" smtClean="0"/>
              <a:t>‹#›</a:t>
            </a:fld>
            <a:endParaRPr lang="en-US"/>
          </a:p>
        </p:txBody>
      </p:sp>
    </p:spTree>
    <p:extLst>
      <p:ext uri="{BB962C8B-B14F-4D97-AF65-F5344CB8AC3E}">
        <p14:creationId xmlns:p14="http://schemas.microsoft.com/office/powerpoint/2010/main" val="174473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AF384B-7A39-4060-9303-375856246FC6}" type="datetimeFigureOut">
              <a:rPr lang="en-US" smtClean="0"/>
              <a:t>10/2/2023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E8972F-9CBE-48AD-94B0-1B077AAD0D0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57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Project: Milestone 01</a:t>
            </a:r>
            <a:endParaRPr lang="en-US" dirty="0"/>
          </a:p>
        </p:txBody>
      </p:sp>
      <p:sp>
        <p:nvSpPr>
          <p:cNvPr id="3" name="Subtitle 2"/>
          <p:cNvSpPr>
            <a:spLocks noGrp="1"/>
          </p:cNvSpPr>
          <p:nvPr>
            <p:ph type="subTitle" idx="1"/>
          </p:nvPr>
        </p:nvSpPr>
        <p:spPr/>
        <p:txBody>
          <a:bodyPr/>
          <a:lstStyle/>
          <a:p>
            <a:r>
              <a:rPr lang="en-US" dirty="0" smtClean="0"/>
              <a:t>Team: SIP</a:t>
            </a:r>
            <a:endParaRPr lang="en-US" dirty="0"/>
          </a:p>
        </p:txBody>
      </p:sp>
    </p:spTree>
    <p:extLst>
      <p:ext uri="{BB962C8B-B14F-4D97-AF65-F5344CB8AC3E}">
        <p14:creationId xmlns:p14="http://schemas.microsoft.com/office/powerpoint/2010/main" val="1923449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PUBS database</a:t>
            </a:r>
            <a:endParaRPr lang="en-US" dirty="0"/>
          </a:p>
        </p:txBody>
      </p:sp>
      <p:sp>
        <p:nvSpPr>
          <p:cNvPr id="3" name="Content Placeholder 2"/>
          <p:cNvSpPr>
            <a:spLocks noGrp="1"/>
          </p:cNvSpPr>
          <p:nvPr>
            <p:ph idx="1"/>
          </p:nvPr>
        </p:nvSpPr>
        <p:spPr>
          <a:xfrm>
            <a:off x="838200" y="1825625"/>
            <a:ext cx="10515600" cy="4613078"/>
          </a:xfrm>
        </p:spPr>
        <p:txBody>
          <a:bodyPr>
            <a:normAutofit/>
          </a:bodyPr>
          <a:lstStyle/>
          <a:p>
            <a:pPr marL="0" indent="0">
              <a:buNone/>
            </a:pPr>
            <a:r>
              <a:rPr lang="en-US" sz="1600" dirty="0" smtClean="0"/>
              <a:t>The "Pubs" database typically consists of several tables related to a fictional publishing company. Below are some of the common tables you might find in the "Pubs" database:</a:t>
            </a:r>
          </a:p>
          <a:p>
            <a:r>
              <a:rPr lang="en-US" sz="1600" dirty="0" smtClean="0"/>
              <a:t>Authors: This table typically contains information about authors</a:t>
            </a:r>
          </a:p>
          <a:p>
            <a:r>
              <a:rPr lang="en-US" sz="1600" dirty="0" smtClean="0"/>
              <a:t>Titles: This table holds details about the various books or publications</a:t>
            </a:r>
          </a:p>
          <a:p>
            <a:r>
              <a:rPr lang="en-US" sz="1600" dirty="0" smtClean="0"/>
              <a:t>Publishers: Information about the publishing companies</a:t>
            </a:r>
          </a:p>
          <a:p>
            <a:r>
              <a:rPr lang="en-US" sz="1600" dirty="0" smtClean="0"/>
              <a:t>Employee: Contains details about employees working for the publishing company</a:t>
            </a:r>
          </a:p>
          <a:p>
            <a:r>
              <a:rPr lang="en-US" sz="1600" dirty="0" smtClean="0"/>
              <a:t>Sales: Records of sales transactions</a:t>
            </a:r>
          </a:p>
          <a:p>
            <a:r>
              <a:rPr lang="en-US" sz="1600" dirty="0" smtClean="0"/>
              <a:t>Royalties: Information about royalty payments to authors based on book sales</a:t>
            </a:r>
          </a:p>
          <a:p>
            <a:r>
              <a:rPr lang="en-US" sz="1600" dirty="0" err="1" smtClean="0"/>
              <a:t>TitleAuthor</a:t>
            </a:r>
            <a:r>
              <a:rPr lang="en-US" sz="1600" dirty="0" smtClean="0"/>
              <a:t>: This is often a junction table that establishes many-to-many relationships between authors and titles</a:t>
            </a:r>
          </a:p>
          <a:p>
            <a:r>
              <a:rPr lang="en-US" sz="1600" dirty="0" smtClean="0"/>
              <a:t>Stores: Information about bookstores or retail locations where books are sold</a:t>
            </a:r>
          </a:p>
          <a:p>
            <a:r>
              <a:rPr lang="en-US" sz="1600" dirty="0" smtClean="0"/>
              <a:t>Discounts: Records of discounts applied to book sales</a:t>
            </a:r>
            <a:endParaRPr lang="en-US" sz="1600" dirty="0"/>
          </a:p>
        </p:txBody>
      </p:sp>
    </p:spTree>
    <p:extLst>
      <p:ext uri="{BB962C8B-B14F-4D97-AF65-F5344CB8AC3E}">
        <p14:creationId xmlns:p14="http://schemas.microsoft.com/office/powerpoint/2010/main" val="164138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pic>
        <p:nvPicPr>
          <p:cNvPr id="1026" name="Picture 2" descr="95055-im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17406" y="1846263"/>
            <a:ext cx="501751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Processes</a:t>
            </a:r>
            <a:endParaRPr lang="en-US" dirty="0"/>
          </a:p>
        </p:txBody>
      </p:sp>
      <p:sp>
        <p:nvSpPr>
          <p:cNvPr id="3" name="Content Placeholder 2"/>
          <p:cNvSpPr>
            <a:spLocks noGrp="1"/>
          </p:cNvSpPr>
          <p:nvPr>
            <p:ph idx="1"/>
          </p:nvPr>
        </p:nvSpPr>
        <p:spPr/>
        <p:txBody>
          <a:bodyPr/>
          <a:lstStyle/>
          <a:p>
            <a:r>
              <a:rPr lang="en-US" b="1" dirty="0" smtClean="0"/>
              <a:t>Sales reporting: </a:t>
            </a:r>
            <a:r>
              <a:rPr lang="en-US" dirty="0" smtClean="0"/>
              <a:t>For each publication, we want to identify sales metrics such as total quantity and revenue by authors, stores and time dimensionality. Purpose is to determine what kind of books sell better.</a:t>
            </a:r>
          </a:p>
          <a:p>
            <a:r>
              <a:rPr lang="en-US" b="1" dirty="0" smtClean="0"/>
              <a:t>Author royalty:</a:t>
            </a:r>
            <a:r>
              <a:rPr lang="en-US" dirty="0" smtClean="0"/>
              <a:t> For each author, we want to determine how much royalty has been paid by publishers. Purpose is to find out which authors are more costly to collaborate with.</a:t>
            </a:r>
          </a:p>
          <a:p>
            <a:r>
              <a:rPr lang="en-US" b="1" dirty="0" smtClean="0"/>
              <a:t>Store sales:</a:t>
            </a:r>
            <a:r>
              <a:rPr lang="en-US" dirty="0" smtClean="0"/>
              <a:t> For each store, we want to provide monthly sales snapshot. Purpose is to define which stores are profitable at what season or month.  </a:t>
            </a:r>
            <a:endParaRPr lang="en-US" dirty="0"/>
          </a:p>
        </p:txBody>
      </p:sp>
    </p:spTree>
    <p:extLst>
      <p:ext uri="{BB962C8B-B14F-4D97-AF65-F5344CB8AC3E}">
        <p14:creationId xmlns:p14="http://schemas.microsoft.com/office/powerpoint/2010/main" val="207894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Matrix</a:t>
            </a:r>
            <a:endParaRPr lang="en-US" dirty="0"/>
          </a:p>
        </p:txBody>
      </p:sp>
      <p:pic>
        <p:nvPicPr>
          <p:cNvPr id="4" name="Content Placeholder 3"/>
          <p:cNvPicPr>
            <a:picLocks noGrp="1" noChangeAspect="1"/>
          </p:cNvPicPr>
          <p:nvPr>
            <p:ph idx="1"/>
          </p:nvPr>
        </p:nvPicPr>
        <p:blipFill>
          <a:blip r:embed="rId2"/>
          <a:stretch>
            <a:fillRect/>
          </a:stretch>
        </p:blipFill>
        <p:spPr>
          <a:xfrm>
            <a:off x="1096963" y="3012124"/>
            <a:ext cx="10058400" cy="1691002"/>
          </a:xfrm>
          <a:prstGeom prst="rect">
            <a:avLst/>
          </a:prstGeom>
        </p:spPr>
      </p:pic>
    </p:spTree>
    <p:extLst>
      <p:ext uri="{BB962C8B-B14F-4D97-AF65-F5344CB8AC3E}">
        <p14:creationId xmlns:p14="http://schemas.microsoft.com/office/powerpoint/2010/main" val="27111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Insufficient data</a:t>
            </a:r>
          </a:p>
          <a:p>
            <a:r>
              <a:rPr lang="en-US" dirty="0" smtClean="0"/>
              <a:t>Absence of metadata </a:t>
            </a:r>
          </a:p>
        </p:txBody>
      </p:sp>
    </p:spTree>
    <p:extLst>
      <p:ext uri="{BB962C8B-B14F-4D97-AF65-F5344CB8AC3E}">
        <p14:creationId xmlns:p14="http://schemas.microsoft.com/office/powerpoint/2010/main" val="9558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Dimensional modeling: build dimension and fact table template</a:t>
            </a:r>
          </a:p>
          <a:p>
            <a:r>
              <a:rPr lang="en-US" dirty="0" smtClean="0"/>
              <a:t>Data Warehouse implementation</a:t>
            </a:r>
            <a:endParaRPr lang="en-US" dirty="0"/>
          </a:p>
        </p:txBody>
      </p:sp>
    </p:spTree>
    <p:extLst>
      <p:ext uri="{BB962C8B-B14F-4D97-AF65-F5344CB8AC3E}">
        <p14:creationId xmlns:p14="http://schemas.microsoft.com/office/powerpoint/2010/main" val="10780470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TotalTime>
  <Words>266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Group Project: Milestone 01</vt:lpstr>
      <vt:lpstr>PUBS database</vt:lpstr>
      <vt:lpstr>Entity Relationship Diagram</vt:lpstr>
      <vt:lpstr>Business  Processes</vt:lpstr>
      <vt:lpstr>Bus Matrix</vt:lpstr>
      <vt:lpstr>Challenges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Milestone 01</dc:title>
  <dc:creator>sedee</dc:creator>
  <cp:lastModifiedBy>sedee</cp:lastModifiedBy>
  <cp:revision>4</cp:revision>
  <dcterms:created xsi:type="dcterms:W3CDTF">2023-10-02T03:11:14Z</dcterms:created>
  <dcterms:modified xsi:type="dcterms:W3CDTF">2023-10-02T13:27:22Z</dcterms:modified>
</cp:coreProperties>
</file>