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423F-CC9B-FAEB-C234-27A42B8CA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D9D1A-80E7-DB7C-2141-A7C413C0A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5B0C8-0F01-759F-9157-980C2CB2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4D15-7F68-4707-B002-BFA6CC3DC399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AE6D2-F595-89B5-98EA-8427D94F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A1AD0-7B34-81EE-924A-959E2B2C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EA29-3E81-4361-800B-40B71D23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2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8080-3CCC-85B6-1D35-60904D75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0EB97-501B-7A99-9C4E-87022C85E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FA3D8-A035-8460-BFCE-E9C9D7C7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4D15-7F68-4707-B002-BFA6CC3DC399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37909-E6E4-D514-4414-73F34563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1677F-100A-E7A5-2CF4-62F21CE8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EA29-3E81-4361-800B-40B71D23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87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0AAF8-1D3C-C022-C1CC-6EE8DA114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FD14F-EE03-ED3F-1CD2-AC2D21D02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A6C91-F358-A24E-14BA-D7A72EDA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4D15-7F68-4707-B002-BFA6CC3DC399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CFCD7-3526-8F6D-31A7-9E480D01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69887-2733-99A8-13FA-D1BFD38E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EA29-3E81-4361-800B-40B71D23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38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49A5-104C-8A30-62AA-3EA38B3E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559BF-A29E-3ACB-753E-5524903F5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782B-6F9C-F076-1D51-DDDF8743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4D15-7F68-4707-B002-BFA6CC3DC399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E0BCC-B7F0-5E82-DA9D-A673C8CD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9277F-1C4A-867F-0E9D-6C10E814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EA29-3E81-4361-800B-40B71D23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20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2B32-226B-12F1-5B25-0E87F358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0E81C-BFD8-73BC-9AD7-03D680390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1F4C2-FD28-0FB9-FA55-818C91DF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4D15-7F68-4707-B002-BFA6CC3DC399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BDAC4-54F4-D650-89B1-3F0A0EAA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5D891-F8A4-7686-CDBF-03A81677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EA29-3E81-4361-800B-40B71D23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15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C69F-A12F-5E24-8A09-112803D7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B0CE-D91C-0EB2-A4EF-9C4664328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EEEEA-6135-7FAA-B3D5-ED5882030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C595A-F5EF-5349-5C1D-B25FF040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4D15-7F68-4707-B002-BFA6CC3DC399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69E2F-63B1-CFB4-6C8A-4FCD84D6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FE9D0-5ECB-D4E4-DAA1-7E8E2B84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EA29-3E81-4361-800B-40B71D23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04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C0AF-113D-75C8-AD19-78DC5FD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4839E-57FE-9D71-45F6-B06B021EC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BE34C-1C94-F6F8-1B77-7A55F3228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5D12-9212-0ADB-2F93-238073BFF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19723-354B-98E9-71EC-870BD1128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650BE-B5DD-9922-D0A6-39A03F39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4D15-7F68-4707-B002-BFA6CC3DC399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C3CD1-447F-A363-9D64-B1AA0A8D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90EAF-6B67-1FD9-31B4-A58E474F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EA29-3E81-4361-800B-40B71D23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58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1682-D1A2-8F99-D9AC-6BA6EEB7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DB873-BE5D-E9AB-5BBE-E160B328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4D15-7F68-4707-B002-BFA6CC3DC399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B3DE0-0992-C0C4-AAA0-A3B575AA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D96D7-AB5F-0229-8ABE-A8394011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EA29-3E81-4361-800B-40B71D23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47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47C93-321E-7F7D-A664-925569B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4D15-7F68-4707-B002-BFA6CC3DC399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17372-F2DD-B72B-E3B5-7055F043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EECEA-53F5-1C69-E2F7-D31ECCF9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EA29-3E81-4361-800B-40B71D23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5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E395-9E28-1CAD-9853-C4B36D15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AEEAE-DABC-7B9F-468B-EC0F5D9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9107E-EE82-9972-6655-EEF421F40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0E807-CA65-D3DF-63BC-EA48506E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4D15-7F68-4707-B002-BFA6CC3DC399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EFF5D-6412-7653-FC99-CCAC7B08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A8EEE-1FE2-7967-9356-D7B1DE9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EA29-3E81-4361-800B-40B71D23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92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AD0D-47D4-4B99-C42B-A815FE0A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657F5-DFA6-C713-79A3-4EBB7FD1B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268C0-4B2E-DDDB-086E-8DA616F36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3680F-B47F-732B-1810-95773D8C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4D15-7F68-4707-B002-BFA6CC3DC399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14E97-64E3-9EC9-9EB8-92B444BE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B215E-B015-AA4D-699D-CDB4A573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FEA29-3E81-4361-800B-40B71D23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4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F52B3-01C3-F0B1-9E19-8D7C2A3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055F-FCFD-C42D-F5A8-2CE0A4650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08B05-C379-B3A4-C658-BC612E090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4D15-7F68-4707-B002-BFA6CC3DC399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C5D32-1A42-527F-1FAD-984512282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CB856-CF09-6F93-D212-E56A952A1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EA29-3E81-4361-800B-40B71D23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2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40B8B6-5BBE-7CDE-53EC-D32DE6DB4895}"/>
              </a:ext>
            </a:extLst>
          </p:cNvPr>
          <p:cNvSpPr/>
          <p:nvPr/>
        </p:nvSpPr>
        <p:spPr>
          <a:xfrm>
            <a:off x="572500" y="1404934"/>
            <a:ext cx="5169565" cy="14349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FA38DE-BAF9-034E-8C29-C62E37812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20" y="1490404"/>
            <a:ext cx="3856384" cy="12358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9E7154-F8C7-D72A-F1C1-BA182738BBD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5742065" y="2122387"/>
            <a:ext cx="710926" cy="1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4996E-9EAD-BFB5-BC70-9C29E5E9B335}"/>
              </a:ext>
            </a:extLst>
          </p:cNvPr>
          <p:cNvSpPr/>
          <p:nvPr/>
        </p:nvSpPr>
        <p:spPr>
          <a:xfrm>
            <a:off x="6452991" y="1742375"/>
            <a:ext cx="2517914" cy="7854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the documents from blob storage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F00902-6C49-72C9-27BF-0F9B9AFBD8B1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 flipV="1">
            <a:off x="8970905" y="2122386"/>
            <a:ext cx="345371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E44ED0BF-21CD-7972-D162-14DDD8C7036A}"/>
              </a:ext>
            </a:extLst>
          </p:cNvPr>
          <p:cNvSpPr/>
          <p:nvPr/>
        </p:nvSpPr>
        <p:spPr>
          <a:xfrm>
            <a:off x="9316276" y="1336965"/>
            <a:ext cx="2517914" cy="1570842"/>
          </a:xfrm>
          <a:prstGeom prst="diamon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 exists?</a:t>
            </a:r>
            <a:endParaRPr lang="en-IN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4892830-FA46-B19F-F937-62BE7B90380C}"/>
              </a:ext>
            </a:extLst>
          </p:cNvPr>
          <p:cNvCxnSpPr>
            <a:cxnSpLocks/>
            <a:stCxn id="26" idx="2"/>
            <a:endCxn id="29" idx="3"/>
          </p:cNvCxnSpPr>
          <p:nvPr/>
        </p:nvCxnSpPr>
        <p:spPr>
          <a:xfrm rot="5400000">
            <a:off x="9414758" y="2531032"/>
            <a:ext cx="783700" cy="1537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BBED69B-255D-DAED-5BD6-E7044C41042F}"/>
              </a:ext>
            </a:extLst>
          </p:cNvPr>
          <p:cNvSpPr/>
          <p:nvPr/>
        </p:nvSpPr>
        <p:spPr>
          <a:xfrm>
            <a:off x="6448358" y="3245784"/>
            <a:ext cx="2589624" cy="89144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the document and convert to Text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343A14-6069-4D80-67A0-843C68DBEEBB}"/>
              </a:ext>
            </a:extLst>
          </p:cNvPr>
          <p:cNvSpPr/>
          <p:nvPr/>
        </p:nvSpPr>
        <p:spPr>
          <a:xfrm>
            <a:off x="572499" y="3245784"/>
            <a:ext cx="5169565" cy="8353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 the text and search based on criteria for best match by using trained models</a:t>
            </a:r>
            <a:endParaRPr lang="en-IN" dirty="0"/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7056EDCA-99DD-DB82-8490-28A8ECDB6A0C}"/>
              </a:ext>
            </a:extLst>
          </p:cNvPr>
          <p:cNvSpPr/>
          <p:nvPr/>
        </p:nvSpPr>
        <p:spPr>
          <a:xfrm>
            <a:off x="1898324" y="4487062"/>
            <a:ext cx="2517914" cy="1570842"/>
          </a:xfrm>
          <a:prstGeom prst="diamon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</a:t>
            </a:r>
          </a:p>
          <a:p>
            <a:pPr algn="ctr"/>
            <a:r>
              <a:rPr lang="en-US" dirty="0"/>
              <a:t>&gt; Threshold</a:t>
            </a:r>
          </a:p>
          <a:p>
            <a:pPr algn="ctr"/>
            <a:r>
              <a:rPr lang="en-US" dirty="0"/>
              <a:t>?</a:t>
            </a:r>
            <a:endParaRPr lang="en-IN" dirty="0"/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87697888-2F51-FA55-70C6-1FB0BA5BA279}"/>
              </a:ext>
            </a:extLst>
          </p:cNvPr>
          <p:cNvSpPr/>
          <p:nvPr/>
        </p:nvSpPr>
        <p:spPr>
          <a:xfrm>
            <a:off x="6611412" y="4284089"/>
            <a:ext cx="1826248" cy="1978631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the results data</a:t>
            </a:r>
            <a:endParaRPr lang="en-IN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1D13543-AC50-439E-B8DC-1D4B7948DBC1}"/>
              </a:ext>
            </a:extLst>
          </p:cNvPr>
          <p:cNvCxnSpPr>
            <a:stCxn id="41" idx="3"/>
            <a:endCxn id="42" idx="2"/>
          </p:cNvCxnSpPr>
          <p:nvPr/>
        </p:nvCxnSpPr>
        <p:spPr>
          <a:xfrm>
            <a:off x="4416238" y="5272483"/>
            <a:ext cx="2195174" cy="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0F7A3E4-CFD7-C56F-DC92-374A6D693279}"/>
              </a:ext>
            </a:extLst>
          </p:cNvPr>
          <p:cNvSpPr/>
          <p:nvPr/>
        </p:nvSpPr>
        <p:spPr>
          <a:xfrm>
            <a:off x="9383579" y="4660920"/>
            <a:ext cx="2085234" cy="12231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in UX</a:t>
            </a:r>
            <a:endParaRPr lang="en-IN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DD66F0C-431D-D83A-584D-6EC3C42681A7}"/>
              </a:ext>
            </a:extLst>
          </p:cNvPr>
          <p:cNvCxnSpPr>
            <a:stCxn id="42" idx="4"/>
            <a:endCxn id="48" idx="1"/>
          </p:cNvCxnSpPr>
          <p:nvPr/>
        </p:nvCxnSpPr>
        <p:spPr>
          <a:xfrm flipV="1">
            <a:off x="8437660" y="5272483"/>
            <a:ext cx="945919" cy="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589349B-AC4A-10EC-962E-34A52C1DA434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rot="10800000">
            <a:off x="5742064" y="3663451"/>
            <a:ext cx="706294" cy="28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AAF7C79E-31F6-25AD-3708-BF9303F5D681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 rot="5400000">
            <a:off x="2954310" y="4284089"/>
            <a:ext cx="40594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32E5A1E-068F-44EC-BF74-3014E879A102}"/>
              </a:ext>
            </a:extLst>
          </p:cNvPr>
          <p:cNvSpPr/>
          <p:nvPr/>
        </p:nvSpPr>
        <p:spPr>
          <a:xfrm>
            <a:off x="572499" y="463826"/>
            <a:ext cx="11115918" cy="667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Smart Analyzer Flow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5894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EE49598-EEED-D1DD-E065-F91B5468E24D}"/>
              </a:ext>
            </a:extLst>
          </p:cNvPr>
          <p:cNvSpPr/>
          <p:nvPr/>
        </p:nvSpPr>
        <p:spPr>
          <a:xfrm>
            <a:off x="1658969" y="1205946"/>
            <a:ext cx="8272588" cy="40021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40B8B6-5BBE-7CDE-53EC-D32DE6DB4895}"/>
              </a:ext>
            </a:extLst>
          </p:cNvPr>
          <p:cNvSpPr/>
          <p:nvPr/>
        </p:nvSpPr>
        <p:spPr>
          <a:xfrm>
            <a:off x="1778239" y="1394879"/>
            <a:ext cx="7935602" cy="5696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UX - Search by User Input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330E53-AC96-3452-3FCE-9EB0AED3AB63}"/>
              </a:ext>
            </a:extLst>
          </p:cNvPr>
          <p:cNvSpPr/>
          <p:nvPr/>
        </p:nvSpPr>
        <p:spPr>
          <a:xfrm>
            <a:off x="1827462" y="2276458"/>
            <a:ext cx="7935602" cy="11041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DA55EED0-2B43-D4A2-BBE7-A00D2491FEA9}"/>
              </a:ext>
            </a:extLst>
          </p:cNvPr>
          <p:cNvSpPr/>
          <p:nvPr/>
        </p:nvSpPr>
        <p:spPr>
          <a:xfrm>
            <a:off x="5689509" y="1964519"/>
            <a:ext cx="340227" cy="3119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64996E-9EAD-BFB5-BC70-9C29E5E9B335}"/>
              </a:ext>
            </a:extLst>
          </p:cNvPr>
          <p:cNvSpPr/>
          <p:nvPr/>
        </p:nvSpPr>
        <p:spPr>
          <a:xfrm>
            <a:off x="1990274" y="2415480"/>
            <a:ext cx="1481793" cy="77674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 storage Service</a:t>
            </a:r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002A53-62B4-45B2-8909-BE3CA9C024F5}"/>
              </a:ext>
            </a:extLst>
          </p:cNvPr>
          <p:cNvSpPr/>
          <p:nvPr/>
        </p:nvSpPr>
        <p:spPr>
          <a:xfrm>
            <a:off x="6067037" y="2434912"/>
            <a:ext cx="2084842" cy="77674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Predicative Api for Trained Models </a:t>
            </a:r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D899C9C-32AB-6BE7-47D5-944968241643}"/>
              </a:ext>
            </a:extLst>
          </p:cNvPr>
          <p:cNvSpPr/>
          <p:nvPr/>
        </p:nvSpPr>
        <p:spPr>
          <a:xfrm>
            <a:off x="8357206" y="2415479"/>
            <a:ext cx="1185397" cy="77674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Service</a:t>
            </a:r>
            <a:endParaRPr lang="en-I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7F90BF-3925-9C46-7D72-E9A5A3A32B5B}"/>
              </a:ext>
            </a:extLst>
          </p:cNvPr>
          <p:cNvSpPr/>
          <p:nvPr/>
        </p:nvSpPr>
        <p:spPr>
          <a:xfrm>
            <a:off x="3776867" y="2415479"/>
            <a:ext cx="2084843" cy="77674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Converter  Service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123DF63-C63B-26B9-137C-F9466E799382}"/>
              </a:ext>
            </a:extLst>
          </p:cNvPr>
          <p:cNvSpPr/>
          <p:nvPr/>
        </p:nvSpPr>
        <p:spPr>
          <a:xfrm>
            <a:off x="1831248" y="3696006"/>
            <a:ext cx="7935602" cy="569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COSMOS DB/Redis Cache</a:t>
            </a:r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ABCEA7-0ECD-30C6-C12C-BEA46F18AC59}"/>
              </a:ext>
            </a:extLst>
          </p:cNvPr>
          <p:cNvSpPr/>
          <p:nvPr/>
        </p:nvSpPr>
        <p:spPr>
          <a:xfrm>
            <a:off x="1891821" y="4509614"/>
            <a:ext cx="7935602" cy="56964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UX – Results search screen</a:t>
            </a:r>
            <a:endParaRPr lang="en-IN" dirty="0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A535AE53-91B6-187A-0F9F-01CF75E17F5E}"/>
              </a:ext>
            </a:extLst>
          </p:cNvPr>
          <p:cNvSpPr/>
          <p:nvPr/>
        </p:nvSpPr>
        <p:spPr>
          <a:xfrm>
            <a:off x="5689509" y="3384067"/>
            <a:ext cx="340227" cy="3119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CF94FC-FAFA-D9BF-E1EB-E3C3709C0FCB}"/>
              </a:ext>
            </a:extLst>
          </p:cNvPr>
          <p:cNvSpPr/>
          <p:nvPr/>
        </p:nvSpPr>
        <p:spPr>
          <a:xfrm>
            <a:off x="572499" y="463826"/>
            <a:ext cx="11115918" cy="667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Smart Analyzer </a:t>
            </a:r>
            <a:r>
              <a:rPr lang="en-US" sz="3600" dirty="0" err="1"/>
              <a:t>Architechture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9035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77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Kondakindi</dc:creator>
  <cp:lastModifiedBy>Kondakindi</cp:lastModifiedBy>
  <cp:revision>2</cp:revision>
  <dcterms:created xsi:type="dcterms:W3CDTF">2024-03-16T12:56:10Z</dcterms:created>
  <dcterms:modified xsi:type="dcterms:W3CDTF">2024-03-17T15:39:31Z</dcterms:modified>
</cp:coreProperties>
</file>