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8" r:id="rId5"/>
    <p:sldId id="264" r:id="rId6"/>
    <p:sldId id="26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7" autoAdjust="0"/>
    <p:restoredTop sz="94660"/>
  </p:normalViewPr>
  <p:slideViewPr>
    <p:cSldViewPr snapToGrid="0">
      <p:cViewPr varScale="1">
        <p:scale>
          <a:sx n="84" d="100"/>
          <a:sy n="84" d="100"/>
        </p:scale>
        <p:origin x="177"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95EFAA-5BCE-4EB5-A5B4-8BEF91699E88}" type="doc">
      <dgm:prSet loTypeId="urn:microsoft.com/office/officeart/2005/8/layout/chevron2" loCatId="process" qsTypeId="urn:microsoft.com/office/officeart/2005/8/quickstyle/simple1" qsCatId="simple" csTypeId="urn:microsoft.com/office/officeart/2005/8/colors/accent1_2" csCatId="accent1"/>
      <dgm:spPr/>
      <dgm:t>
        <a:bodyPr/>
        <a:lstStyle/>
        <a:p>
          <a:endParaRPr lang="en-IN"/>
        </a:p>
      </dgm:t>
    </dgm:pt>
    <dgm:pt modelId="{996F6347-24B5-4416-906F-2FC308E1D319}">
      <dgm:prSet/>
      <dgm:spPr/>
      <dgm:t>
        <a:bodyPr/>
        <a:lstStyle/>
        <a:p>
          <a:r>
            <a:rPr lang="en-US" b="1" i="1" baseline="0"/>
            <a:t>HTML Structure:</a:t>
          </a:r>
          <a:br>
            <a:rPr lang="en-US" b="1" i="1" baseline="0"/>
          </a:br>
          <a:endParaRPr lang="en-IN"/>
        </a:p>
      </dgm:t>
    </dgm:pt>
    <dgm:pt modelId="{7314BAE9-F610-44DA-B73B-D385E275C4A7}" type="parTrans" cxnId="{51096D9B-F0C4-401A-BD04-7701CD682A03}">
      <dgm:prSet/>
      <dgm:spPr/>
      <dgm:t>
        <a:bodyPr/>
        <a:lstStyle/>
        <a:p>
          <a:endParaRPr lang="en-IN"/>
        </a:p>
      </dgm:t>
    </dgm:pt>
    <dgm:pt modelId="{D3A85EB2-31B8-4485-B382-8AAACC26650D}" type="sibTrans" cxnId="{51096D9B-F0C4-401A-BD04-7701CD682A03}">
      <dgm:prSet/>
      <dgm:spPr/>
      <dgm:t>
        <a:bodyPr/>
        <a:lstStyle/>
        <a:p>
          <a:endParaRPr lang="en-IN"/>
        </a:p>
      </dgm:t>
    </dgm:pt>
    <dgm:pt modelId="{A8B819F1-C7B4-4BDA-90DC-CFC1EE62566C}">
      <dgm:prSet/>
      <dgm:spPr/>
      <dgm:t>
        <a:bodyPr/>
        <a:lstStyle/>
        <a:p>
          <a:r>
            <a:rPr lang="en-US" i="1" baseline="0"/>
            <a:t>The HTML file defines the basic structure of the to-do list. It includes elements such as headings, an unordered list (&lt;ul&gt;) to contain tasks, and input fields for adding new tasks.</a:t>
          </a:r>
          <a:endParaRPr lang="en-IN"/>
        </a:p>
      </dgm:t>
    </dgm:pt>
    <dgm:pt modelId="{1153CE04-2F47-45FC-A044-72C6E79C030C}" type="parTrans" cxnId="{FDD9FF05-D40B-40ED-A41B-D6B1C9F71AF5}">
      <dgm:prSet/>
      <dgm:spPr/>
      <dgm:t>
        <a:bodyPr/>
        <a:lstStyle/>
        <a:p>
          <a:endParaRPr lang="en-IN"/>
        </a:p>
      </dgm:t>
    </dgm:pt>
    <dgm:pt modelId="{D273DED0-9A2F-4F1D-AB80-F23881FF49B7}" type="sibTrans" cxnId="{FDD9FF05-D40B-40ED-A41B-D6B1C9F71AF5}">
      <dgm:prSet/>
      <dgm:spPr/>
      <dgm:t>
        <a:bodyPr/>
        <a:lstStyle/>
        <a:p>
          <a:endParaRPr lang="en-IN"/>
        </a:p>
      </dgm:t>
    </dgm:pt>
    <dgm:pt modelId="{AB95EEA9-CA16-4289-B727-E6DFBA230777}">
      <dgm:prSet/>
      <dgm:spPr/>
      <dgm:t>
        <a:bodyPr/>
        <a:lstStyle/>
        <a:p>
          <a:r>
            <a:rPr lang="en-US" i="1" baseline="0"/>
            <a:t>Each task is represented as a list item (&lt;li&gt;), which may include a checkbox or a delete button.</a:t>
          </a:r>
          <a:endParaRPr lang="en-IN"/>
        </a:p>
      </dgm:t>
    </dgm:pt>
    <dgm:pt modelId="{26A10585-4EEA-44D3-B4E9-9527AB4D3AE4}" type="parTrans" cxnId="{7D154AE3-8FE8-4511-9DBF-86EB60FB2AB8}">
      <dgm:prSet/>
      <dgm:spPr/>
      <dgm:t>
        <a:bodyPr/>
        <a:lstStyle/>
        <a:p>
          <a:endParaRPr lang="en-IN"/>
        </a:p>
      </dgm:t>
    </dgm:pt>
    <dgm:pt modelId="{477716EE-4513-4828-9401-55F8C0F8C169}" type="sibTrans" cxnId="{7D154AE3-8FE8-4511-9DBF-86EB60FB2AB8}">
      <dgm:prSet/>
      <dgm:spPr/>
      <dgm:t>
        <a:bodyPr/>
        <a:lstStyle/>
        <a:p>
          <a:endParaRPr lang="en-IN"/>
        </a:p>
      </dgm:t>
    </dgm:pt>
    <dgm:pt modelId="{A149364D-C615-41FD-BA8F-BCA3333C7478}">
      <dgm:prSet/>
      <dgm:spPr/>
      <dgm:t>
        <a:bodyPr/>
        <a:lstStyle/>
        <a:p>
          <a:r>
            <a:rPr lang="en-US" b="1" i="1" baseline="0"/>
            <a:t>CSS Styling:</a:t>
          </a:r>
          <a:endParaRPr lang="en-IN"/>
        </a:p>
      </dgm:t>
    </dgm:pt>
    <dgm:pt modelId="{8160F1F0-19DE-4862-801D-DDFFC6D8E981}" type="parTrans" cxnId="{EE59D7EC-3AF1-40B2-A4FF-1B4AC346CE1C}">
      <dgm:prSet/>
      <dgm:spPr/>
      <dgm:t>
        <a:bodyPr/>
        <a:lstStyle/>
        <a:p>
          <a:endParaRPr lang="en-IN"/>
        </a:p>
      </dgm:t>
    </dgm:pt>
    <dgm:pt modelId="{8A754DE1-FC9D-4617-9C38-D2239955D78F}" type="sibTrans" cxnId="{EE59D7EC-3AF1-40B2-A4FF-1B4AC346CE1C}">
      <dgm:prSet/>
      <dgm:spPr/>
      <dgm:t>
        <a:bodyPr/>
        <a:lstStyle/>
        <a:p>
          <a:endParaRPr lang="en-IN"/>
        </a:p>
      </dgm:t>
    </dgm:pt>
    <dgm:pt modelId="{047DD72A-DA65-4198-8162-9D0B4BDC4FAB}">
      <dgm:prSet/>
      <dgm:spPr/>
      <dgm:t>
        <a:bodyPr/>
        <a:lstStyle/>
        <a:p>
          <a:r>
            <a:rPr lang="en-US" i="1" baseline="0"/>
            <a:t>The CSS file styles the HTML elements to create an aesthetically pleasing and user-friendly interface.</a:t>
          </a:r>
          <a:endParaRPr lang="en-IN"/>
        </a:p>
      </dgm:t>
    </dgm:pt>
    <dgm:pt modelId="{94AB4D98-EEA9-4758-B20E-77D3732E9E75}" type="parTrans" cxnId="{6D0AB098-F30C-4082-A05E-642E5C8602C5}">
      <dgm:prSet/>
      <dgm:spPr/>
      <dgm:t>
        <a:bodyPr/>
        <a:lstStyle/>
        <a:p>
          <a:endParaRPr lang="en-IN"/>
        </a:p>
      </dgm:t>
    </dgm:pt>
    <dgm:pt modelId="{A54E3293-51F9-4E34-B471-DE324FFA93EE}" type="sibTrans" cxnId="{6D0AB098-F30C-4082-A05E-642E5C8602C5}">
      <dgm:prSet/>
      <dgm:spPr/>
      <dgm:t>
        <a:bodyPr/>
        <a:lstStyle/>
        <a:p>
          <a:endParaRPr lang="en-IN"/>
        </a:p>
      </dgm:t>
    </dgm:pt>
    <dgm:pt modelId="{92D915F4-D925-4B38-9329-6DD39682123C}">
      <dgm:prSet/>
      <dgm:spPr/>
      <dgm:t>
        <a:bodyPr/>
        <a:lstStyle/>
        <a:p>
          <a:r>
            <a:rPr lang="en-US" i="1" baseline="0"/>
            <a:t>It defines the layout, colors, fonts, and spacing to enhance the visual appeal of the to-do list.</a:t>
          </a:r>
          <a:endParaRPr lang="en-IN"/>
        </a:p>
      </dgm:t>
    </dgm:pt>
    <dgm:pt modelId="{6357C588-228C-4D8D-9ADD-62C94AC67866}" type="parTrans" cxnId="{1FF90ABD-DE80-4121-84FD-FE01E4DA4324}">
      <dgm:prSet/>
      <dgm:spPr/>
      <dgm:t>
        <a:bodyPr/>
        <a:lstStyle/>
        <a:p>
          <a:endParaRPr lang="en-IN"/>
        </a:p>
      </dgm:t>
    </dgm:pt>
    <dgm:pt modelId="{2BF8A6EB-6B54-4369-9720-2FC422A8C9E5}" type="sibTrans" cxnId="{1FF90ABD-DE80-4121-84FD-FE01E4DA4324}">
      <dgm:prSet/>
      <dgm:spPr/>
      <dgm:t>
        <a:bodyPr/>
        <a:lstStyle/>
        <a:p>
          <a:endParaRPr lang="en-IN"/>
        </a:p>
      </dgm:t>
    </dgm:pt>
    <dgm:pt modelId="{1926C9D3-4018-411B-81B2-891B5A332437}">
      <dgm:prSet/>
      <dgm:spPr/>
      <dgm:t>
        <a:bodyPr/>
        <a:lstStyle/>
        <a:p>
          <a:r>
            <a:rPr lang="en-US" i="1" baseline="0"/>
            <a:t>Responsive design principles can be applied to ensure a consistent and accessible user experience across different devices.</a:t>
          </a:r>
          <a:endParaRPr lang="en-IN"/>
        </a:p>
      </dgm:t>
    </dgm:pt>
    <dgm:pt modelId="{14B8D113-5CC6-4171-B3F5-09B137FBE906}" type="parTrans" cxnId="{360CFC57-432E-47E5-AE84-58A97D7D5CFA}">
      <dgm:prSet/>
      <dgm:spPr/>
      <dgm:t>
        <a:bodyPr/>
        <a:lstStyle/>
        <a:p>
          <a:endParaRPr lang="en-IN"/>
        </a:p>
      </dgm:t>
    </dgm:pt>
    <dgm:pt modelId="{DB490CB7-D08A-4D4A-BB19-43CA0BD5B81A}" type="sibTrans" cxnId="{360CFC57-432E-47E5-AE84-58A97D7D5CFA}">
      <dgm:prSet/>
      <dgm:spPr/>
      <dgm:t>
        <a:bodyPr/>
        <a:lstStyle/>
        <a:p>
          <a:endParaRPr lang="en-IN"/>
        </a:p>
      </dgm:t>
    </dgm:pt>
    <dgm:pt modelId="{CFC9803D-B049-488A-93DC-C7B73CDD0F80}">
      <dgm:prSet/>
      <dgm:spPr/>
      <dgm:t>
        <a:bodyPr/>
        <a:lstStyle/>
        <a:p>
          <a:r>
            <a:rPr lang="en-US" b="1" i="1" baseline="0"/>
            <a:t>JavaScript Interaction:</a:t>
          </a:r>
          <a:br>
            <a:rPr lang="en-US" b="1" i="1" baseline="0"/>
          </a:br>
          <a:endParaRPr lang="en-IN"/>
        </a:p>
      </dgm:t>
    </dgm:pt>
    <dgm:pt modelId="{31D8991F-6C73-4AE3-B70A-180BC51347F1}" type="parTrans" cxnId="{BFE51584-0892-4D82-8792-E4CF96CD4D41}">
      <dgm:prSet/>
      <dgm:spPr/>
      <dgm:t>
        <a:bodyPr/>
        <a:lstStyle/>
        <a:p>
          <a:endParaRPr lang="en-IN"/>
        </a:p>
      </dgm:t>
    </dgm:pt>
    <dgm:pt modelId="{D739CA44-606C-429E-ACC0-D4AF81FF12E1}" type="sibTrans" cxnId="{BFE51584-0892-4D82-8792-E4CF96CD4D41}">
      <dgm:prSet/>
      <dgm:spPr/>
      <dgm:t>
        <a:bodyPr/>
        <a:lstStyle/>
        <a:p>
          <a:endParaRPr lang="en-IN"/>
        </a:p>
      </dgm:t>
    </dgm:pt>
    <dgm:pt modelId="{60321982-8847-4998-A66C-D8F1D8650C64}">
      <dgm:prSet/>
      <dgm:spPr/>
      <dgm:t>
        <a:bodyPr/>
        <a:lstStyle/>
        <a:p>
          <a:r>
            <a:rPr lang="en-US" i="1" baseline="0"/>
            <a:t>JavaScript plays a crucial role in making the to-do list interactive and dynamic.</a:t>
          </a:r>
          <a:endParaRPr lang="en-IN"/>
        </a:p>
      </dgm:t>
    </dgm:pt>
    <dgm:pt modelId="{E939E150-EC4F-435C-A92B-869E313A217F}" type="parTrans" cxnId="{B59F89B8-D1DF-4669-90F9-75D47C2ADAE3}">
      <dgm:prSet/>
      <dgm:spPr/>
      <dgm:t>
        <a:bodyPr/>
        <a:lstStyle/>
        <a:p>
          <a:endParaRPr lang="en-IN"/>
        </a:p>
      </dgm:t>
    </dgm:pt>
    <dgm:pt modelId="{9AB9DDF4-FFF4-42B2-BF65-A1BAFAA8E93B}" type="sibTrans" cxnId="{B59F89B8-D1DF-4669-90F9-75D47C2ADAE3}">
      <dgm:prSet/>
      <dgm:spPr/>
      <dgm:t>
        <a:bodyPr/>
        <a:lstStyle/>
        <a:p>
          <a:endParaRPr lang="en-IN"/>
        </a:p>
      </dgm:t>
    </dgm:pt>
    <dgm:pt modelId="{F9722F01-4C48-4916-9F1E-49BCE98E2E48}">
      <dgm:prSet/>
      <dgm:spPr/>
      <dgm:t>
        <a:bodyPr/>
        <a:lstStyle/>
        <a:p>
          <a:r>
            <a:rPr lang="en-US" i="1" baseline="0"/>
            <a:t>It handles user actions, such as adding a new task, marking a task as complete, or deleting a task.</a:t>
          </a:r>
          <a:endParaRPr lang="en-IN"/>
        </a:p>
      </dgm:t>
    </dgm:pt>
    <dgm:pt modelId="{4A28F2E2-ECB2-4D06-8E74-392D00E8C369}" type="parTrans" cxnId="{05C11B7A-5699-4E7C-B2EF-796C47200587}">
      <dgm:prSet/>
      <dgm:spPr/>
      <dgm:t>
        <a:bodyPr/>
        <a:lstStyle/>
        <a:p>
          <a:endParaRPr lang="en-IN"/>
        </a:p>
      </dgm:t>
    </dgm:pt>
    <dgm:pt modelId="{656AF07D-0D70-4F37-A633-30C66F7E2F98}" type="sibTrans" cxnId="{05C11B7A-5699-4E7C-B2EF-796C47200587}">
      <dgm:prSet/>
      <dgm:spPr/>
      <dgm:t>
        <a:bodyPr/>
        <a:lstStyle/>
        <a:p>
          <a:endParaRPr lang="en-IN"/>
        </a:p>
      </dgm:t>
    </dgm:pt>
    <dgm:pt modelId="{759E24DD-856C-41BC-AECE-C9DA0CC6B4AD}">
      <dgm:prSet/>
      <dgm:spPr/>
      <dgm:t>
        <a:bodyPr/>
        <a:lstStyle/>
        <a:p>
          <a:r>
            <a:rPr lang="en-US" i="1" baseline="0"/>
            <a:t>Event listeners are used to detect user interactions with HTML elements, triggering corresponding JavaScript functions.</a:t>
          </a:r>
          <a:endParaRPr lang="en-IN"/>
        </a:p>
      </dgm:t>
    </dgm:pt>
    <dgm:pt modelId="{225F4D93-D30B-404C-A58F-DFDF5FA5BDE5}" type="parTrans" cxnId="{85763395-A41E-4078-85DC-06E025FB485F}">
      <dgm:prSet/>
      <dgm:spPr/>
      <dgm:t>
        <a:bodyPr/>
        <a:lstStyle/>
        <a:p>
          <a:endParaRPr lang="en-IN"/>
        </a:p>
      </dgm:t>
    </dgm:pt>
    <dgm:pt modelId="{32C81CD8-63AA-42AB-AE51-07D66815FDD2}" type="sibTrans" cxnId="{85763395-A41E-4078-85DC-06E025FB485F}">
      <dgm:prSet/>
      <dgm:spPr/>
      <dgm:t>
        <a:bodyPr/>
        <a:lstStyle/>
        <a:p>
          <a:endParaRPr lang="en-IN"/>
        </a:p>
      </dgm:t>
    </dgm:pt>
    <dgm:pt modelId="{49B03D82-1D34-48A0-B4CE-0F53310A92AC}">
      <dgm:prSet/>
      <dgm:spPr/>
      <dgm:t>
        <a:bodyPr/>
        <a:lstStyle/>
        <a:p>
          <a:r>
            <a:rPr lang="en-US" i="1" baseline="0"/>
            <a:t>DOM (Document Object Model) manipulation is employed to update the HTML content in real-time based on user actions.</a:t>
          </a:r>
          <a:endParaRPr lang="en-IN"/>
        </a:p>
      </dgm:t>
    </dgm:pt>
    <dgm:pt modelId="{77E5E448-ABB0-4A8B-8CEA-21EAB66F6500}" type="parTrans" cxnId="{D58AAEFF-F69F-4864-ABCA-AF36704C1A66}">
      <dgm:prSet/>
      <dgm:spPr/>
      <dgm:t>
        <a:bodyPr/>
        <a:lstStyle/>
        <a:p>
          <a:endParaRPr lang="en-IN"/>
        </a:p>
      </dgm:t>
    </dgm:pt>
    <dgm:pt modelId="{E66B65D3-84D7-4445-A350-30E18DC74899}" type="sibTrans" cxnId="{D58AAEFF-F69F-4864-ABCA-AF36704C1A66}">
      <dgm:prSet/>
      <dgm:spPr/>
      <dgm:t>
        <a:bodyPr/>
        <a:lstStyle/>
        <a:p>
          <a:endParaRPr lang="en-IN"/>
        </a:p>
      </dgm:t>
    </dgm:pt>
    <dgm:pt modelId="{E0FBA903-33B7-4E9F-B511-5636B49A4211}">
      <dgm:prSet/>
      <dgm:spPr/>
      <dgm:t>
        <a:bodyPr/>
        <a:lstStyle/>
        <a:p>
          <a:r>
            <a:rPr lang="en-US" i="1" baseline="0"/>
            <a:t>Adding Tasks:</a:t>
          </a:r>
          <a:endParaRPr lang="en-IN"/>
        </a:p>
      </dgm:t>
    </dgm:pt>
    <dgm:pt modelId="{86456998-B2BB-4BC9-AB5B-46D7C6ACA955}" type="parTrans" cxnId="{A702039F-5B44-46FB-A36C-214E753A22D5}">
      <dgm:prSet/>
      <dgm:spPr/>
      <dgm:t>
        <a:bodyPr/>
        <a:lstStyle/>
        <a:p>
          <a:endParaRPr lang="en-IN"/>
        </a:p>
      </dgm:t>
    </dgm:pt>
    <dgm:pt modelId="{C58C1400-1E1A-4516-9E79-1883EEA4AFAD}" type="sibTrans" cxnId="{A702039F-5B44-46FB-A36C-214E753A22D5}">
      <dgm:prSet/>
      <dgm:spPr/>
      <dgm:t>
        <a:bodyPr/>
        <a:lstStyle/>
        <a:p>
          <a:endParaRPr lang="en-IN"/>
        </a:p>
      </dgm:t>
    </dgm:pt>
    <dgm:pt modelId="{1498028F-2648-4D64-B0C0-3BECBCEFF6C1}">
      <dgm:prSet/>
      <dgm:spPr/>
      <dgm:t>
        <a:bodyPr/>
        <a:lstStyle/>
        <a:p>
          <a:r>
            <a:rPr lang="en-US" i="1" baseline="0"/>
            <a:t>When the user enters a new task in the input field and clicks the "Add Task" button, a JavaScript function is invoked.</a:t>
          </a:r>
          <a:endParaRPr lang="en-IN"/>
        </a:p>
      </dgm:t>
    </dgm:pt>
    <dgm:pt modelId="{75EE6060-E4FC-443F-82ED-9262FE623D17}" type="parTrans" cxnId="{36242281-40E7-4E16-8944-C9B362C65FA6}">
      <dgm:prSet/>
      <dgm:spPr/>
      <dgm:t>
        <a:bodyPr/>
        <a:lstStyle/>
        <a:p>
          <a:endParaRPr lang="en-IN"/>
        </a:p>
      </dgm:t>
    </dgm:pt>
    <dgm:pt modelId="{426E057E-ED66-4A67-9983-B75DCF70508E}" type="sibTrans" cxnId="{36242281-40E7-4E16-8944-C9B362C65FA6}">
      <dgm:prSet/>
      <dgm:spPr/>
      <dgm:t>
        <a:bodyPr/>
        <a:lstStyle/>
        <a:p>
          <a:endParaRPr lang="en-IN"/>
        </a:p>
      </dgm:t>
    </dgm:pt>
    <dgm:pt modelId="{8FD00CB1-1DC5-4DD4-9A8C-897E4DC1D51F}">
      <dgm:prSet/>
      <dgm:spPr/>
      <dgm:t>
        <a:bodyPr/>
        <a:lstStyle/>
        <a:p>
          <a:r>
            <a:rPr lang="en-US" i="1" baseline="0"/>
            <a:t>This function creates a new list item (&lt;li&gt;) dynamically, populates it with the entered task, and appends it to the task list.</a:t>
          </a:r>
          <a:endParaRPr lang="en-IN"/>
        </a:p>
      </dgm:t>
    </dgm:pt>
    <dgm:pt modelId="{F6695084-0DA5-438B-A1A2-204D434A9444}" type="parTrans" cxnId="{038F681A-075F-4212-81AE-0615E9A1BD69}">
      <dgm:prSet/>
      <dgm:spPr/>
      <dgm:t>
        <a:bodyPr/>
        <a:lstStyle/>
        <a:p>
          <a:endParaRPr lang="en-IN"/>
        </a:p>
      </dgm:t>
    </dgm:pt>
    <dgm:pt modelId="{7C924AC1-AB60-4C18-AB56-B15A638022B0}" type="sibTrans" cxnId="{038F681A-075F-4212-81AE-0615E9A1BD69}">
      <dgm:prSet/>
      <dgm:spPr/>
      <dgm:t>
        <a:bodyPr/>
        <a:lstStyle/>
        <a:p>
          <a:endParaRPr lang="en-IN"/>
        </a:p>
      </dgm:t>
    </dgm:pt>
    <dgm:pt modelId="{764B124E-9DE8-4106-8525-1D2A1AD61853}">
      <dgm:prSet/>
      <dgm:spPr/>
      <dgm:t>
        <a:bodyPr/>
        <a:lstStyle/>
        <a:p>
          <a:r>
            <a:rPr lang="en-US" b="1" i="1" baseline="0"/>
            <a:t>Removing Tasks:</a:t>
          </a:r>
          <a:br>
            <a:rPr lang="en-US" b="1" i="1" baseline="0"/>
          </a:br>
          <a:endParaRPr lang="en-IN"/>
        </a:p>
      </dgm:t>
    </dgm:pt>
    <dgm:pt modelId="{8B48D328-F230-4D5A-BBEE-3CF6FA38E700}" type="parTrans" cxnId="{DE21CD28-D53E-448C-B382-DA5EED621A3F}">
      <dgm:prSet/>
      <dgm:spPr/>
      <dgm:t>
        <a:bodyPr/>
        <a:lstStyle/>
        <a:p>
          <a:endParaRPr lang="en-IN"/>
        </a:p>
      </dgm:t>
    </dgm:pt>
    <dgm:pt modelId="{8FF4F96C-965C-490E-B1CE-B52D0A689C1E}" type="sibTrans" cxnId="{DE21CD28-D53E-448C-B382-DA5EED621A3F}">
      <dgm:prSet/>
      <dgm:spPr/>
      <dgm:t>
        <a:bodyPr/>
        <a:lstStyle/>
        <a:p>
          <a:endParaRPr lang="en-IN"/>
        </a:p>
      </dgm:t>
    </dgm:pt>
    <dgm:pt modelId="{B4500945-1956-49D8-AD2F-6250F1A7FC7D}">
      <dgm:prSet/>
      <dgm:spPr/>
      <dgm:t>
        <a:bodyPr/>
        <a:lstStyle/>
        <a:p>
          <a:r>
            <a:rPr lang="en-US" i="1" baseline="0"/>
            <a:t>Each task item includes a delete button. Clicking this button triggers a JavaScript function that removes the corresponding task from the list.</a:t>
          </a:r>
          <a:endParaRPr lang="en-IN"/>
        </a:p>
      </dgm:t>
    </dgm:pt>
    <dgm:pt modelId="{290F21E4-FFDC-4294-B347-1999E5B1E023}" type="parTrans" cxnId="{F641E750-6BED-40FC-8A46-805507A5004D}">
      <dgm:prSet/>
      <dgm:spPr/>
      <dgm:t>
        <a:bodyPr/>
        <a:lstStyle/>
        <a:p>
          <a:endParaRPr lang="en-IN"/>
        </a:p>
      </dgm:t>
    </dgm:pt>
    <dgm:pt modelId="{E668299B-FEF3-481B-BF90-D0C247F3701A}" type="sibTrans" cxnId="{F641E750-6BED-40FC-8A46-805507A5004D}">
      <dgm:prSet/>
      <dgm:spPr/>
      <dgm:t>
        <a:bodyPr/>
        <a:lstStyle/>
        <a:p>
          <a:endParaRPr lang="en-IN"/>
        </a:p>
      </dgm:t>
    </dgm:pt>
    <dgm:pt modelId="{FB7EC470-BC2B-41AF-ABCE-CA26090F6BCA}" type="pres">
      <dgm:prSet presAssocID="{9795EFAA-5BCE-4EB5-A5B4-8BEF91699E88}" presName="linearFlow" presStyleCnt="0">
        <dgm:presLayoutVars>
          <dgm:dir/>
          <dgm:animLvl val="lvl"/>
          <dgm:resizeHandles val="exact"/>
        </dgm:presLayoutVars>
      </dgm:prSet>
      <dgm:spPr/>
    </dgm:pt>
    <dgm:pt modelId="{DA1AF992-068A-456D-9BE3-A33216F52990}" type="pres">
      <dgm:prSet presAssocID="{996F6347-24B5-4416-906F-2FC308E1D319}" presName="composite" presStyleCnt="0"/>
      <dgm:spPr/>
    </dgm:pt>
    <dgm:pt modelId="{18D80788-7F1E-43BE-B765-306E5DDB78F7}" type="pres">
      <dgm:prSet presAssocID="{996F6347-24B5-4416-906F-2FC308E1D319}" presName="parentText" presStyleLbl="alignNode1" presStyleIdx="0" presStyleCnt="4">
        <dgm:presLayoutVars>
          <dgm:chMax val="1"/>
          <dgm:bulletEnabled val="1"/>
        </dgm:presLayoutVars>
      </dgm:prSet>
      <dgm:spPr/>
    </dgm:pt>
    <dgm:pt modelId="{83B3B3B8-B832-4479-B9AB-DDA1B02D0979}" type="pres">
      <dgm:prSet presAssocID="{996F6347-24B5-4416-906F-2FC308E1D319}" presName="descendantText" presStyleLbl="alignAcc1" presStyleIdx="0" presStyleCnt="4">
        <dgm:presLayoutVars>
          <dgm:bulletEnabled val="1"/>
        </dgm:presLayoutVars>
      </dgm:prSet>
      <dgm:spPr/>
    </dgm:pt>
    <dgm:pt modelId="{DE6F2471-DCBA-4E1A-A028-AF81FA30824A}" type="pres">
      <dgm:prSet presAssocID="{D3A85EB2-31B8-4485-B382-8AAACC26650D}" presName="sp" presStyleCnt="0"/>
      <dgm:spPr/>
    </dgm:pt>
    <dgm:pt modelId="{87F8DC57-7DDD-4138-8B81-041AB16FAE26}" type="pres">
      <dgm:prSet presAssocID="{A149364D-C615-41FD-BA8F-BCA3333C7478}" presName="composite" presStyleCnt="0"/>
      <dgm:spPr/>
    </dgm:pt>
    <dgm:pt modelId="{E0C1B7AA-B72C-4537-A0F1-7B78E15AEC98}" type="pres">
      <dgm:prSet presAssocID="{A149364D-C615-41FD-BA8F-BCA3333C7478}" presName="parentText" presStyleLbl="alignNode1" presStyleIdx="1" presStyleCnt="4">
        <dgm:presLayoutVars>
          <dgm:chMax val="1"/>
          <dgm:bulletEnabled val="1"/>
        </dgm:presLayoutVars>
      </dgm:prSet>
      <dgm:spPr/>
    </dgm:pt>
    <dgm:pt modelId="{102D1D3C-5FD9-4F49-BDBD-47856DF25D90}" type="pres">
      <dgm:prSet presAssocID="{A149364D-C615-41FD-BA8F-BCA3333C7478}" presName="descendantText" presStyleLbl="alignAcc1" presStyleIdx="1" presStyleCnt="4">
        <dgm:presLayoutVars>
          <dgm:bulletEnabled val="1"/>
        </dgm:presLayoutVars>
      </dgm:prSet>
      <dgm:spPr/>
    </dgm:pt>
    <dgm:pt modelId="{1EF54F66-220D-422E-8D0B-58C5FB8BAD0D}" type="pres">
      <dgm:prSet presAssocID="{8A754DE1-FC9D-4617-9C38-D2239955D78F}" presName="sp" presStyleCnt="0"/>
      <dgm:spPr/>
    </dgm:pt>
    <dgm:pt modelId="{28B7CC04-91DA-4458-8E27-15775C9AD8E3}" type="pres">
      <dgm:prSet presAssocID="{CFC9803D-B049-488A-93DC-C7B73CDD0F80}" presName="composite" presStyleCnt="0"/>
      <dgm:spPr/>
    </dgm:pt>
    <dgm:pt modelId="{001C0D85-5D0D-40B5-868B-B717DA94581A}" type="pres">
      <dgm:prSet presAssocID="{CFC9803D-B049-488A-93DC-C7B73CDD0F80}" presName="parentText" presStyleLbl="alignNode1" presStyleIdx="2" presStyleCnt="4">
        <dgm:presLayoutVars>
          <dgm:chMax val="1"/>
          <dgm:bulletEnabled val="1"/>
        </dgm:presLayoutVars>
      </dgm:prSet>
      <dgm:spPr/>
    </dgm:pt>
    <dgm:pt modelId="{9668FE4D-13A8-49D5-ACD7-D8936BB1A2E0}" type="pres">
      <dgm:prSet presAssocID="{CFC9803D-B049-488A-93DC-C7B73CDD0F80}" presName="descendantText" presStyleLbl="alignAcc1" presStyleIdx="2" presStyleCnt="4">
        <dgm:presLayoutVars>
          <dgm:bulletEnabled val="1"/>
        </dgm:presLayoutVars>
      </dgm:prSet>
      <dgm:spPr/>
    </dgm:pt>
    <dgm:pt modelId="{7482DFEE-95A1-411A-AED7-E62926DABF55}" type="pres">
      <dgm:prSet presAssocID="{D739CA44-606C-429E-ACC0-D4AF81FF12E1}" presName="sp" presStyleCnt="0"/>
      <dgm:spPr/>
    </dgm:pt>
    <dgm:pt modelId="{06AFA62B-22C7-4522-8E3F-F8E7D67B7C01}" type="pres">
      <dgm:prSet presAssocID="{764B124E-9DE8-4106-8525-1D2A1AD61853}" presName="composite" presStyleCnt="0"/>
      <dgm:spPr/>
    </dgm:pt>
    <dgm:pt modelId="{CCFA86B2-F00B-430B-9D0F-47C1BB957A39}" type="pres">
      <dgm:prSet presAssocID="{764B124E-9DE8-4106-8525-1D2A1AD61853}" presName="parentText" presStyleLbl="alignNode1" presStyleIdx="3" presStyleCnt="4">
        <dgm:presLayoutVars>
          <dgm:chMax val="1"/>
          <dgm:bulletEnabled val="1"/>
        </dgm:presLayoutVars>
      </dgm:prSet>
      <dgm:spPr/>
    </dgm:pt>
    <dgm:pt modelId="{E8FB1D2D-5DFE-4F13-9A44-DB3C6CD15034}" type="pres">
      <dgm:prSet presAssocID="{764B124E-9DE8-4106-8525-1D2A1AD61853}" presName="descendantText" presStyleLbl="alignAcc1" presStyleIdx="3" presStyleCnt="4">
        <dgm:presLayoutVars>
          <dgm:bulletEnabled val="1"/>
        </dgm:presLayoutVars>
      </dgm:prSet>
      <dgm:spPr/>
    </dgm:pt>
  </dgm:ptLst>
  <dgm:cxnLst>
    <dgm:cxn modelId="{FDD9FF05-D40B-40ED-A41B-D6B1C9F71AF5}" srcId="{996F6347-24B5-4416-906F-2FC308E1D319}" destId="{A8B819F1-C7B4-4BDA-90DC-CFC1EE62566C}" srcOrd="0" destOrd="0" parTransId="{1153CE04-2F47-45FC-A044-72C6E79C030C}" sibTransId="{D273DED0-9A2F-4F1D-AB80-F23881FF49B7}"/>
    <dgm:cxn modelId="{66C74D0D-4BAA-4D2B-8F1C-6098E89F6BB9}" type="presOf" srcId="{1498028F-2648-4D64-B0C0-3BECBCEFF6C1}" destId="{9668FE4D-13A8-49D5-ACD7-D8936BB1A2E0}" srcOrd="0" destOrd="5" presId="urn:microsoft.com/office/officeart/2005/8/layout/chevron2"/>
    <dgm:cxn modelId="{FAA72E0F-A1D6-4D0B-8FAE-0033099AE445}" type="presOf" srcId="{9795EFAA-5BCE-4EB5-A5B4-8BEF91699E88}" destId="{FB7EC470-BC2B-41AF-ABCE-CA26090F6BCA}" srcOrd="0" destOrd="0" presId="urn:microsoft.com/office/officeart/2005/8/layout/chevron2"/>
    <dgm:cxn modelId="{BB739A12-608C-4731-98B8-C20A6A00DD7C}" type="presOf" srcId="{AB95EEA9-CA16-4289-B727-E6DFBA230777}" destId="{83B3B3B8-B832-4479-B9AB-DDA1B02D0979}" srcOrd="0" destOrd="1" presId="urn:microsoft.com/office/officeart/2005/8/layout/chevron2"/>
    <dgm:cxn modelId="{DD14D314-3169-4A8D-BB10-83F6742F7047}" type="presOf" srcId="{92D915F4-D925-4B38-9329-6DD39682123C}" destId="{102D1D3C-5FD9-4F49-BDBD-47856DF25D90}" srcOrd="0" destOrd="1" presId="urn:microsoft.com/office/officeart/2005/8/layout/chevron2"/>
    <dgm:cxn modelId="{78EF1F16-92CB-49DA-A393-331E19FB2C40}" type="presOf" srcId="{996F6347-24B5-4416-906F-2FC308E1D319}" destId="{18D80788-7F1E-43BE-B765-306E5DDB78F7}" srcOrd="0" destOrd="0" presId="urn:microsoft.com/office/officeart/2005/8/layout/chevron2"/>
    <dgm:cxn modelId="{038F681A-075F-4212-81AE-0615E9A1BD69}" srcId="{CFC9803D-B049-488A-93DC-C7B73CDD0F80}" destId="{8FD00CB1-1DC5-4DD4-9A8C-897E4DC1D51F}" srcOrd="6" destOrd="0" parTransId="{F6695084-0DA5-438B-A1A2-204D434A9444}" sibTransId="{7C924AC1-AB60-4C18-AB56-B15A638022B0}"/>
    <dgm:cxn modelId="{DE21CD28-D53E-448C-B382-DA5EED621A3F}" srcId="{9795EFAA-5BCE-4EB5-A5B4-8BEF91699E88}" destId="{764B124E-9DE8-4106-8525-1D2A1AD61853}" srcOrd="3" destOrd="0" parTransId="{8B48D328-F230-4D5A-BBEE-3CF6FA38E700}" sibTransId="{8FF4F96C-965C-490E-B1CE-B52D0A689C1E}"/>
    <dgm:cxn modelId="{02D4F66B-9CEE-4BFC-BC43-88E302233465}" type="presOf" srcId="{047DD72A-DA65-4198-8162-9D0B4BDC4FAB}" destId="{102D1D3C-5FD9-4F49-BDBD-47856DF25D90}" srcOrd="0" destOrd="0" presId="urn:microsoft.com/office/officeart/2005/8/layout/chevron2"/>
    <dgm:cxn modelId="{94610B6D-6328-470C-A190-EA0014BC0EED}" type="presOf" srcId="{759E24DD-856C-41BC-AECE-C9DA0CC6B4AD}" destId="{9668FE4D-13A8-49D5-ACD7-D8936BB1A2E0}" srcOrd="0" destOrd="2" presId="urn:microsoft.com/office/officeart/2005/8/layout/chevron2"/>
    <dgm:cxn modelId="{F641E750-6BED-40FC-8A46-805507A5004D}" srcId="{764B124E-9DE8-4106-8525-1D2A1AD61853}" destId="{B4500945-1956-49D8-AD2F-6250F1A7FC7D}" srcOrd="0" destOrd="0" parTransId="{290F21E4-FFDC-4294-B347-1999E5B1E023}" sibTransId="{E668299B-FEF3-481B-BF90-D0C247F3701A}"/>
    <dgm:cxn modelId="{BB61FC71-A631-4761-AFC5-3529DBFB0B6C}" type="presOf" srcId="{764B124E-9DE8-4106-8525-1D2A1AD61853}" destId="{CCFA86B2-F00B-430B-9D0F-47C1BB957A39}" srcOrd="0" destOrd="0" presId="urn:microsoft.com/office/officeart/2005/8/layout/chevron2"/>
    <dgm:cxn modelId="{360CFC57-432E-47E5-AE84-58A97D7D5CFA}" srcId="{A149364D-C615-41FD-BA8F-BCA3333C7478}" destId="{1926C9D3-4018-411B-81B2-891B5A332437}" srcOrd="2" destOrd="0" parTransId="{14B8D113-5CC6-4171-B3F5-09B137FBE906}" sibTransId="{DB490CB7-D08A-4D4A-BB19-43CA0BD5B81A}"/>
    <dgm:cxn modelId="{05C11B7A-5699-4E7C-B2EF-796C47200587}" srcId="{CFC9803D-B049-488A-93DC-C7B73CDD0F80}" destId="{F9722F01-4C48-4916-9F1E-49BCE98E2E48}" srcOrd="1" destOrd="0" parTransId="{4A28F2E2-ECB2-4D06-8E74-392D00E8C369}" sibTransId="{656AF07D-0D70-4F37-A633-30C66F7E2F98}"/>
    <dgm:cxn modelId="{BE9A827B-5215-4067-944E-A879F7A74591}" type="presOf" srcId="{A8B819F1-C7B4-4BDA-90DC-CFC1EE62566C}" destId="{83B3B3B8-B832-4479-B9AB-DDA1B02D0979}" srcOrd="0" destOrd="0" presId="urn:microsoft.com/office/officeart/2005/8/layout/chevron2"/>
    <dgm:cxn modelId="{36242281-40E7-4E16-8944-C9B362C65FA6}" srcId="{CFC9803D-B049-488A-93DC-C7B73CDD0F80}" destId="{1498028F-2648-4D64-B0C0-3BECBCEFF6C1}" srcOrd="5" destOrd="0" parTransId="{75EE6060-E4FC-443F-82ED-9262FE623D17}" sibTransId="{426E057E-ED66-4A67-9983-B75DCF70508E}"/>
    <dgm:cxn modelId="{BFE51584-0892-4D82-8792-E4CF96CD4D41}" srcId="{9795EFAA-5BCE-4EB5-A5B4-8BEF91699E88}" destId="{CFC9803D-B049-488A-93DC-C7B73CDD0F80}" srcOrd="2" destOrd="0" parTransId="{31D8991F-6C73-4AE3-B70A-180BC51347F1}" sibTransId="{D739CA44-606C-429E-ACC0-D4AF81FF12E1}"/>
    <dgm:cxn modelId="{85763395-A41E-4078-85DC-06E025FB485F}" srcId="{CFC9803D-B049-488A-93DC-C7B73CDD0F80}" destId="{759E24DD-856C-41BC-AECE-C9DA0CC6B4AD}" srcOrd="2" destOrd="0" parTransId="{225F4D93-D30B-404C-A58F-DFDF5FA5BDE5}" sibTransId="{32C81CD8-63AA-42AB-AE51-07D66815FDD2}"/>
    <dgm:cxn modelId="{6D0AB098-F30C-4082-A05E-642E5C8602C5}" srcId="{A149364D-C615-41FD-BA8F-BCA3333C7478}" destId="{047DD72A-DA65-4198-8162-9D0B4BDC4FAB}" srcOrd="0" destOrd="0" parTransId="{94AB4D98-EEA9-4758-B20E-77D3732E9E75}" sibTransId="{A54E3293-51F9-4E34-B471-DE324FFA93EE}"/>
    <dgm:cxn modelId="{51096D9B-F0C4-401A-BD04-7701CD682A03}" srcId="{9795EFAA-5BCE-4EB5-A5B4-8BEF91699E88}" destId="{996F6347-24B5-4416-906F-2FC308E1D319}" srcOrd="0" destOrd="0" parTransId="{7314BAE9-F610-44DA-B73B-D385E275C4A7}" sibTransId="{D3A85EB2-31B8-4485-B382-8AAACC26650D}"/>
    <dgm:cxn modelId="{A702039F-5B44-46FB-A36C-214E753A22D5}" srcId="{CFC9803D-B049-488A-93DC-C7B73CDD0F80}" destId="{E0FBA903-33B7-4E9F-B511-5636B49A4211}" srcOrd="4" destOrd="0" parTransId="{86456998-B2BB-4BC9-AB5B-46D7C6ACA955}" sibTransId="{C58C1400-1E1A-4516-9E79-1883EEA4AFAD}"/>
    <dgm:cxn modelId="{FD321BAA-5D20-42D9-B827-863557813899}" type="presOf" srcId="{60321982-8847-4998-A66C-D8F1D8650C64}" destId="{9668FE4D-13A8-49D5-ACD7-D8936BB1A2E0}" srcOrd="0" destOrd="0" presId="urn:microsoft.com/office/officeart/2005/8/layout/chevron2"/>
    <dgm:cxn modelId="{863BD0AA-C45C-4AE9-81EA-7F90DAA0D0EA}" type="presOf" srcId="{8FD00CB1-1DC5-4DD4-9A8C-897E4DC1D51F}" destId="{9668FE4D-13A8-49D5-ACD7-D8936BB1A2E0}" srcOrd="0" destOrd="6" presId="urn:microsoft.com/office/officeart/2005/8/layout/chevron2"/>
    <dgm:cxn modelId="{B59F89B8-D1DF-4669-90F9-75D47C2ADAE3}" srcId="{CFC9803D-B049-488A-93DC-C7B73CDD0F80}" destId="{60321982-8847-4998-A66C-D8F1D8650C64}" srcOrd="0" destOrd="0" parTransId="{E939E150-EC4F-435C-A92B-869E313A217F}" sibTransId="{9AB9DDF4-FFF4-42B2-BF65-A1BAFAA8E93B}"/>
    <dgm:cxn modelId="{1FF90ABD-DE80-4121-84FD-FE01E4DA4324}" srcId="{A149364D-C615-41FD-BA8F-BCA3333C7478}" destId="{92D915F4-D925-4B38-9329-6DD39682123C}" srcOrd="1" destOrd="0" parTransId="{6357C588-228C-4D8D-9ADD-62C94AC67866}" sibTransId="{2BF8A6EB-6B54-4369-9720-2FC422A8C9E5}"/>
    <dgm:cxn modelId="{637514C3-FA6D-4E0D-A185-D95002ECD5E8}" type="presOf" srcId="{1926C9D3-4018-411B-81B2-891B5A332437}" destId="{102D1D3C-5FD9-4F49-BDBD-47856DF25D90}" srcOrd="0" destOrd="2" presId="urn:microsoft.com/office/officeart/2005/8/layout/chevron2"/>
    <dgm:cxn modelId="{FC6224C5-9C99-4A31-B2F8-6373F1141507}" type="presOf" srcId="{CFC9803D-B049-488A-93DC-C7B73CDD0F80}" destId="{001C0D85-5D0D-40B5-868B-B717DA94581A}" srcOrd="0" destOrd="0" presId="urn:microsoft.com/office/officeart/2005/8/layout/chevron2"/>
    <dgm:cxn modelId="{3A94DCC6-2099-48FA-8929-6CD277E60C0D}" type="presOf" srcId="{A149364D-C615-41FD-BA8F-BCA3333C7478}" destId="{E0C1B7AA-B72C-4537-A0F1-7B78E15AEC98}" srcOrd="0" destOrd="0" presId="urn:microsoft.com/office/officeart/2005/8/layout/chevron2"/>
    <dgm:cxn modelId="{FAB95BCC-A111-4AD4-B780-5D762C9B725E}" type="presOf" srcId="{B4500945-1956-49D8-AD2F-6250F1A7FC7D}" destId="{E8FB1D2D-5DFE-4F13-9A44-DB3C6CD15034}" srcOrd="0" destOrd="0" presId="urn:microsoft.com/office/officeart/2005/8/layout/chevron2"/>
    <dgm:cxn modelId="{A07DAAD8-1B93-4610-B9DE-03B7098DCD97}" type="presOf" srcId="{49B03D82-1D34-48A0-B4CE-0F53310A92AC}" destId="{9668FE4D-13A8-49D5-ACD7-D8936BB1A2E0}" srcOrd="0" destOrd="3" presId="urn:microsoft.com/office/officeart/2005/8/layout/chevron2"/>
    <dgm:cxn modelId="{7D154AE3-8FE8-4511-9DBF-86EB60FB2AB8}" srcId="{996F6347-24B5-4416-906F-2FC308E1D319}" destId="{AB95EEA9-CA16-4289-B727-E6DFBA230777}" srcOrd="1" destOrd="0" parTransId="{26A10585-4EEA-44D3-B4E9-9527AB4D3AE4}" sibTransId="{477716EE-4513-4828-9401-55F8C0F8C169}"/>
    <dgm:cxn modelId="{559635E8-B589-469C-91F7-713D13581D82}" type="presOf" srcId="{F9722F01-4C48-4916-9F1E-49BCE98E2E48}" destId="{9668FE4D-13A8-49D5-ACD7-D8936BB1A2E0}" srcOrd="0" destOrd="1" presId="urn:microsoft.com/office/officeart/2005/8/layout/chevron2"/>
    <dgm:cxn modelId="{EE59D7EC-3AF1-40B2-A4FF-1B4AC346CE1C}" srcId="{9795EFAA-5BCE-4EB5-A5B4-8BEF91699E88}" destId="{A149364D-C615-41FD-BA8F-BCA3333C7478}" srcOrd="1" destOrd="0" parTransId="{8160F1F0-19DE-4862-801D-DDFFC6D8E981}" sibTransId="{8A754DE1-FC9D-4617-9C38-D2239955D78F}"/>
    <dgm:cxn modelId="{9E2149F8-E778-4963-A2F4-851BF5580721}" type="presOf" srcId="{E0FBA903-33B7-4E9F-B511-5636B49A4211}" destId="{9668FE4D-13A8-49D5-ACD7-D8936BB1A2E0}" srcOrd="0" destOrd="4" presId="urn:microsoft.com/office/officeart/2005/8/layout/chevron2"/>
    <dgm:cxn modelId="{D58AAEFF-F69F-4864-ABCA-AF36704C1A66}" srcId="{CFC9803D-B049-488A-93DC-C7B73CDD0F80}" destId="{49B03D82-1D34-48A0-B4CE-0F53310A92AC}" srcOrd="3" destOrd="0" parTransId="{77E5E448-ABB0-4A8B-8CEA-21EAB66F6500}" sibTransId="{E66B65D3-84D7-4445-A350-30E18DC74899}"/>
    <dgm:cxn modelId="{87393FF1-DA3A-401C-AC08-7017AE0CAD66}" type="presParOf" srcId="{FB7EC470-BC2B-41AF-ABCE-CA26090F6BCA}" destId="{DA1AF992-068A-456D-9BE3-A33216F52990}" srcOrd="0" destOrd="0" presId="urn:microsoft.com/office/officeart/2005/8/layout/chevron2"/>
    <dgm:cxn modelId="{567105BA-0F35-456A-B639-F8818E0BF1C3}" type="presParOf" srcId="{DA1AF992-068A-456D-9BE3-A33216F52990}" destId="{18D80788-7F1E-43BE-B765-306E5DDB78F7}" srcOrd="0" destOrd="0" presId="urn:microsoft.com/office/officeart/2005/8/layout/chevron2"/>
    <dgm:cxn modelId="{84CA9671-ED67-4001-B78D-A4AF1EC09660}" type="presParOf" srcId="{DA1AF992-068A-456D-9BE3-A33216F52990}" destId="{83B3B3B8-B832-4479-B9AB-DDA1B02D0979}" srcOrd="1" destOrd="0" presId="urn:microsoft.com/office/officeart/2005/8/layout/chevron2"/>
    <dgm:cxn modelId="{E016BB68-AC14-4604-B44C-BCC4F95D73EA}" type="presParOf" srcId="{FB7EC470-BC2B-41AF-ABCE-CA26090F6BCA}" destId="{DE6F2471-DCBA-4E1A-A028-AF81FA30824A}" srcOrd="1" destOrd="0" presId="urn:microsoft.com/office/officeart/2005/8/layout/chevron2"/>
    <dgm:cxn modelId="{4C2E29E7-9FC4-43DD-A5F9-3C150403D971}" type="presParOf" srcId="{FB7EC470-BC2B-41AF-ABCE-CA26090F6BCA}" destId="{87F8DC57-7DDD-4138-8B81-041AB16FAE26}" srcOrd="2" destOrd="0" presId="urn:microsoft.com/office/officeart/2005/8/layout/chevron2"/>
    <dgm:cxn modelId="{E74372D0-6132-4BF8-B845-EA005A1261C8}" type="presParOf" srcId="{87F8DC57-7DDD-4138-8B81-041AB16FAE26}" destId="{E0C1B7AA-B72C-4537-A0F1-7B78E15AEC98}" srcOrd="0" destOrd="0" presId="urn:microsoft.com/office/officeart/2005/8/layout/chevron2"/>
    <dgm:cxn modelId="{5E074D50-22C5-48EE-81D1-73883DA32357}" type="presParOf" srcId="{87F8DC57-7DDD-4138-8B81-041AB16FAE26}" destId="{102D1D3C-5FD9-4F49-BDBD-47856DF25D90}" srcOrd="1" destOrd="0" presId="urn:microsoft.com/office/officeart/2005/8/layout/chevron2"/>
    <dgm:cxn modelId="{023F97E7-70E0-491E-8558-CB08254C1D81}" type="presParOf" srcId="{FB7EC470-BC2B-41AF-ABCE-CA26090F6BCA}" destId="{1EF54F66-220D-422E-8D0B-58C5FB8BAD0D}" srcOrd="3" destOrd="0" presId="urn:microsoft.com/office/officeart/2005/8/layout/chevron2"/>
    <dgm:cxn modelId="{4CD36550-AE99-47B0-8BAE-522EDED24713}" type="presParOf" srcId="{FB7EC470-BC2B-41AF-ABCE-CA26090F6BCA}" destId="{28B7CC04-91DA-4458-8E27-15775C9AD8E3}" srcOrd="4" destOrd="0" presId="urn:microsoft.com/office/officeart/2005/8/layout/chevron2"/>
    <dgm:cxn modelId="{1BED38A3-C7CB-4376-93F3-A19FED102300}" type="presParOf" srcId="{28B7CC04-91DA-4458-8E27-15775C9AD8E3}" destId="{001C0D85-5D0D-40B5-868B-B717DA94581A}" srcOrd="0" destOrd="0" presId="urn:microsoft.com/office/officeart/2005/8/layout/chevron2"/>
    <dgm:cxn modelId="{D964E2AF-AB79-431F-BCC5-6C971388FF10}" type="presParOf" srcId="{28B7CC04-91DA-4458-8E27-15775C9AD8E3}" destId="{9668FE4D-13A8-49D5-ACD7-D8936BB1A2E0}" srcOrd="1" destOrd="0" presId="urn:microsoft.com/office/officeart/2005/8/layout/chevron2"/>
    <dgm:cxn modelId="{4F479C9B-A626-443A-B190-8E4C060E62FF}" type="presParOf" srcId="{FB7EC470-BC2B-41AF-ABCE-CA26090F6BCA}" destId="{7482DFEE-95A1-411A-AED7-E62926DABF55}" srcOrd="5" destOrd="0" presId="urn:microsoft.com/office/officeart/2005/8/layout/chevron2"/>
    <dgm:cxn modelId="{1DEEA4D7-55EB-4BC1-9407-64AB8870739F}" type="presParOf" srcId="{FB7EC470-BC2B-41AF-ABCE-CA26090F6BCA}" destId="{06AFA62B-22C7-4522-8E3F-F8E7D67B7C01}" srcOrd="6" destOrd="0" presId="urn:microsoft.com/office/officeart/2005/8/layout/chevron2"/>
    <dgm:cxn modelId="{DE26E9BF-8DDD-41EB-A071-52B0B6ABF09B}" type="presParOf" srcId="{06AFA62B-22C7-4522-8E3F-F8E7D67B7C01}" destId="{CCFA86B2-F00B-430B-9D0F-47C1BB957A39}" srcOrd="0" destOrd="0" presId="urn:microsoft.com/office/officeart/2005/8/layout/chevron2"/>
    <dgm:cxn modelId="{34E1E3F1-954E-4DB3-ADBE-41DF6E7FE42D}" type="presParOf" srcId="{06AFA62B-22C7-4522-8E3F-F8E7D67B7C01}" destId="{E8FB1D2D-5DFE-4F13-9A44-DB3C6CD15034}"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DCA2FD-5B11-4B97-AA4F-2C75412E22A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14A0A9AF-D3B7-4DB3-9C98-F0611E9EB982}">
      <dgm:prSet/>
      <dgm:spPr/>
      <dgm:t>
        <a:bodyPr/>
        <a:lstStyle/>
        <a:p>
          <a:r>
            <a:rPr lang="en-US" baseline="0" dirty="0"/>
            <a:t>To-do lists are versatile tools that can be employed in various aspects of life to enhance organization, productivity, and time management. Here are some common uses of to-do lists:</a:t>
          </a:r>
          <a:endParaRPr lang="en-IN" dirty="0"/>
        </a:p>
      </dgm:t>
    </dgm:pt>
    <dgm:pt modelId="{38ED5462-FBEB-436D-84C6-69787FA344FF}" type="parTrans" cxnId="{53753E75-675C-4E0A-B68C-8A2D8722D800}">
      <dgm:prSet/>
      <dgm:spPr/>
      <dgm:t>
        <a:bodyPr/>
        <a:lstStyle/>
        <a:p>
          <a:endParaRPr lang="en-IN"/>
        </a:p>
      </dgm:t>
    </dgm:pt>
    <dgm:pt modelId="{CC639BB5-7E2E-49E7-9F49-FBB79AF24CFE}" type="sibTrans" cxnId="{53753E75-675C-4E0A-B68C-8A2D8722D800}">
      <dgm:prSet/>
      <dgm:spPr/>
      <dgm:t>
        <a:bodyPr/>
        <a:lstStyle/>
        <a:p>
          <a:endParaRPr lang="en-IN"/>
        </a:p>
      </dgm:t>
    </dgm:pt>
    <dgm:pt modelId="{2DCD88A2-F4E8-44CA-AFC2-26133D189233}">
      <dgm:prSet/>
      <dgm:spPr/>
      <dgm:t>
        <a:bodyPr/>
        <a:lstStyle/>
        <a:p>
          <a:r>
            <a:rPr lang="en-US" baseline="0"/>
            <a:t>Task Management:</a:t>
          </a:r>
          <a:endParaRPr lang="en-IN"/>
        </a:p>
      </dgm:t>
    </dgm:pt>
    <dgm:pt modelId="{25CF47E5-CF52-4B9C-861E-79F32BAD391E}" type="parTrans" cxnId="{A84B953A-F98D-4769-8F83-3BE290234F79}">
      <dgm:prSet/>
      <dgm:spPr/>
      <dgm:t>
        <a:bodyPr/>
        <a:lstStyle/>
        <a:p>
          <a:endParaRPr lang="en-IN"/>
        </a:p>
      </dgm:t>
    </dgm:pt>
    <dgm:pt modelId="{B13C81B3-E4A3-4E08-9ACC-431C35DFEE81}" type="sibTrans" cxnId="{A84B953A-F98D-4769-8F83-3BE290234F79}">
      <dgm:prSet/>
      <dgm:spPr/>
      <dgm:t>
        <a:bodyPr/>
        <a:lstStyle/>
        <a:p>
          <a:endParaRPr lang="en-IN"/>
        </a:p>
      </dgm:t>
    </dgm:pt>
    <dgm:pt modelId="{CFE6F38E-30D7-4009-BCAA-278426149DAA}">
      <dgm:prSet/>
      <dgm:spPr/>
      <dgm:t>
        <a:bodyPr/>
        <a:lstStyle/>
        <a:p>
          <a:r>
            <a:rPr lang="en-US" baseline="0"/>
            <a:t>Work Projects:</a:t>
          </a:r>
          <a:endParaRPr lang="en-IN"/>
        </a:p>
      </dgm:t>
    </dgm:pt>
    <dgm:pt modelId="{BB6264BE-FC66-4655-9A14-AE8DDC050595}" type="parTrans" cxnId="{E8A668F8-82D7-4430-AA3E-FC24B7FB94A0}">
      <dgm:prSet/>
      <dgm:spPr/>
      <dgm:t>
        <a:bodyPr/>
        <a:lstStyle/>
        <a:p>
          <a:endParaRPr lang="en-IN"/>
        </a:p>
      </dgm:t>
    </dgm:pt>
    <dgm:pt modelId="{EAF31DED-96FD-40E5-8FEF-95DA0DB1CE15}" type="sibTrans" cxnId="{E8A668F8-82D7-4430-AA3E-FC24B7FB94A0}">
      <dgm:prSet/>
      <dgm:spPr/>
      <dgm:t>
        <a:bodyPr/>
        <a:lstStyle/>
        <a:p>
          <a:endParaRPr lang="en-IN"/>
        </a:p>
      </dgm:t>
    </dgm:pt>
    <dgm:pt modelId="{90184F87-4872-42E6-9BA5-F6E362E1DF35}">
      <dgm:prSet/>
      <dgm:spPr/>
      <dgm:t>
        <a:bodyPr/>
        <a:lstStyle/>
        <a:p>
          <a:r>
            <a:rPr lang="en-US" baseline="0" dirty="0"/>
            <a:t>Study and Academic Planning:</a:t>
          </a:r>
          <a:endParaRPr lang="en-IN" dirty="0"/>
        </a:p>
      </dgm:t>
    </dgm:pt>
    <dgm:pt modelId="{43E77455-F9A7-4F39-A340-013B15A522B7}" type="parTrans" cxnId="{9EC08582-C736-4728-9D43-3DA0E9451065}">
      <dgm:prSet/>
      <dgm:spPr/>
      <dgm:t>
        <a:bodyPr/>
        <a:lstStyle/>
        <a:p>
          <a:endParaRPr lang="en-IN"/>
        </a:p>
      </dgm:t>
    </dgm:pt>
    <dgm:pt modelId="{76432CA3-EB8E-47E8-807E-A782D888C65A}" type="sibTrans" cxnId="{9EC08582-C736-4728-9D43-3DA0E9451065}">
      <dgm:prSet/>
      <dgm:spPr/>
      <dgm:t>
        <a:bodyPr/>
        <a:lstStyle/>
        <a:p>
          <a:endParaRPr lang="en-IN"/>
        </a:p>
      </dgm:t>
    </dgm:pt>
    <dgm:pt modelId="{358149BD-C7F8-4F30-8A3F-F1EFCD35126D}">
      <dgm:prSet/>
      <dgm:spPr/>
      <dgm:t>
        <a:bodyPr/>
        <a:lstStyle/>
        <a:p>
          <a:r>
            <a:rPr lang="en-US" baseline="0" dirty="0"/>
            <a:t>Daily Planning:</a:t>
          </a:r>
          <a:endParaRPr lang="en-IN" dirty="0"/>
        </a:p>
      </dgm:t>
    </dgm:pt>
    <dgm:pt modelId="{FCD624C0-8335-44E0-8BEB-DCFBD83B5D8F}" type="parTrans" cxnId="{B2AAD8FF-6145-4F70-950E-A11F059B48B0}">
      <dgm:prSet/>
      <dgm:spPr/>
      <dgm:t>
        <a:bodyPr/>
        <a:lstStyle/>
        <a:p>
          <a:endParaRPr lang="en-IN"/>
        </a:p>
      </dgm:t>
    </dgm:pt>
    <dgm:pt modelId="{DDB4B516-7308-47FF-9B82-299882508844}" type="sibTrans" cxnId="{B2AAD8FF-6145-4F70-950E-A11F059B48B0}">
      <dgm:prSet/>
      <dgm:spPr/>
      <dgm:t>
        <a:bodyPr/>
        <a:lstStyle/>
        <a:p>
          <a:endParaRPr lang="en-IN"/>
        </a:p>
      </dgm:t>
    </dgm:pt>
    <dgm:pt modelId="{35D9510F-0588-4904-98E0-21BA15D9E851}">
      <dgm:prSet/>
      <dgm:spPr/>
      <dgm:t>
        <a:bodyPr/>
        <a:lstStyle/>
        <a:p>
          <a:r>
            <a:rPr lang="en-US" baseline="0"/>
            <a:t>Goal Setting:</a:t>
          </a:r>
          <a:endParaRPr lang="en-IN"/>
        </a:p>
      </dgm:t>
    </dgm:pt>
    <dgm:pt modelId="{8D4C6D0E-3239-4087-92C8-FBAA000FE94E}" type="parTrans" cxnId="{EF58B39A-18A8-4943-B831-23AC47168685}">
      <dgm:prSet/>
      <dgm:spPr/>
      <dgm:t>
        <a:bodyPr/>
        <a:lstStyle/>
        <a:p>
          <a:endParaRPr lang="en-IN"/>
        </a:p>
      </dgm:t>
    </dgm:pt>
    <dgm:pt modelId="{4F60CF83-9E31-4E89-9061-78553CBDA1EF}" type="sibTrans" cxnId="{EF58B39A-18A8-4943-B831-23AC47168685}">
      <dgm:prSet/>
      <dgm:spPr/>
      <dgm:t>
        <a:bodyPr/>
        <a:lstStyle/>
        <a:p>
          <a:endParaRPr lang="en-IN"/>
        </a:p>
      </dgm:t>
    </dgm:pt>
    <dgm:pt modelId="{9AEAC0C5-9316-41E0-B00B-BA0845BFF62F}">
      <dgm:prSet/>
      <dgm:spPr/>
      <dgm:t>
        <a:bodyPr/>
        <a:lstStyle/>
        <a:p>
          <a:r>
            <a:rPr lang="en-US" baseline="0"/>
            <a:t>Time Blocking:</a:t>
          </a:r>
          <a:endParaRPr lang="en-IN"/>
        </a:p>
      </dgm:t>
    </dgm:pt>
    <dgm:pt modelId="{6E157364-5F31-41CE-B3A7-7758ADB46F0F}" type="parTrans" cxnId="{C5A7EBBD-E58B-4382-B51E-C45E0BFE0357}">
      <dgm:prSet/>
      <dgm:spPr/>
      <dgm:t>
        <a:bodyPr/>
        <a:lstStyle/>
        <a:p>
          <a:endParaRPr lang="en-IN"/>
        </a:p>
      </dgm:t>
    </dgm:pt>
    <dgm:pt modelId="{CF74D6A2-E101-489D-AE18-2EF20BDF91CF}" type="sibTrans" cxnId="{C5A7EBBD-E58B-4382-B51E-C45E0BFE0357}">
      <dgm:prSet/>
      <dgm:spPr/>
      <dgm:t>
        <a:bodyPr/>
        <a:lstStyle/>
        <a:p>
          <a:endParaRPr lang="en-IN"/>
        </a:p>
      </dgm:t>
    </dgm:pt>
    <dgm:pt modelId="{8E64D36C-884B-4BFF-8900-B167E0B0AF4C}">
      <dgm:prSet/>
      <dgm:spPr/>
      <dgm:t>
        <a:bodyPr/>
        <a:lstStyle/>
        <a:p>
          <a:r>
            <a:rPr lang="en-US" baseline="0"/>
            <a:t>Shopping Lists:</a:t>
          </a:r>
          <a:endParaRPr lang="en-IN"/>
        </a:p>
      </dgm:t>
    </dgm:pt>
    <dgm:pt modelId="{22C486D4-3EB2-4068-A995-ECA500F2A0AB}" type="parTrans" cxnId="{5D1B3D70-6EC7-40D7-AF40-39A8CC6609C7}">
      <dgm:prSet/>
      <dgm:spPr/>
      <dgm:t>
        <a:bodyPr/>
        <a:lstStyle/>
        <a:p>
          <a:endParaRPr lang="en-IN"/>
        </a:p>
      </dgm:t>
    </dgm:pt>
    <dgm:pt modelId="{CB858EC3-55DF-41CA-BFA1-E08AA0FC5832}" type="sibTrans" cxnId="{5D1B3D70-6EC7-40D7-AF40-39A8CC6609C7}">
      <dgm:prSet/>
      <dgm:spPr/>
      <dgm:t>
        <a:bodyPr/>
        <a:lstStyle/>
        <a:p>
          <a:endParaRPr lang="en-IN"/>
        </a:p>
      </dgm:t>
    </dgm:pt>
    <dgm:pt modelId="{20916B9F-627C-4563-9601-D54DC61812A6}">
      <dgm:prSet/>
      <dgm:spPr/>
      <dgm:t>
        <a:bodyPr/>
        <a:lstStyle/>
        <a:p>
          <a:r>
            <a:rPr lang="en-US" baseline="0"/>
            <a:t>Travel Planning:</a:t>
          </a:r>
          <a:endParaRPr lang="en-IN"/>
        </a:p>
      </dgm:t>
    </dgm:pt>
    <dgm:pt modelId="{CB126262-4B23-4D93-B9F6-1CD3B2459DF3}" type="parTrans" cxnId="{E744E9DE-CA8C-4E1D-BA9E-D40646AEFBF5}">
      <dgm:prSet/>
      <dgm:spPr/>
      <dgm:t>
        <a:bodyPr/>
        <a:lstStyle/>
        <a:p>
          <a:endParaRPr lang="en-IN"/>
        </a:p>
      </dgm:t>
    </dgm:pt>
    <dgm:pt modelId="{4F1DF784-913B-4009-BE54-69B3529F91F4}" type="sibTrans" cxnId="{E744E9DE-CA8C-4E1D-BA9E-D40646AEFBF5}">
      <dgm:prSet/>
      <dgm:spPr/>
      <dgm:t>
        <a:bodyPr/>
        <a:lstStyle/>
        <a:p>
          <a:endParaRPr lang="en-IN"/>
        </a:p>
      </dgm:t>
    </dgm:pt>
    <dgm:pt modelId="{1245727A-156F-449C-87D2-B76EDF302D40}">
      <dgm:prSet/>
      <dgm:spPr/>
      <dgm:t>
        <a:bodyPr/>
        <a:lstStyle/>
        <a:p>
          <a:r>
            <a:rPr lang="en-US" baseline="0"/>
            <a:t>Event Planning:</a:t>
          </a:r>
          <a:endParaRPr lang="en-IN"/>
        </a:p>
      </dgm:t>
    </dgm:pt>
    <dgm:pt modelId="{754F6706-1991-464E-9E2F-BDA223C0DFB6}" type="parTrans" cxnId="{52739781-FC15-4751-A644-645BBAF4BC2A}">
      <dgm:prSet/>
      <dgm:spPr/>
      <dgm:t>
        <a:bodyPr/>
        <a:lstStyle/>
        <a:p>
          <a:endParaRPr lang="en-IN"/>
        </a:p>
      </dgm:t>
    </dgm:pt>
    <dgm:pt modelId="{FE284EAB-53BB-4589-8888-78B2F4C344A6}" type="sibTrans" cxnId="{52739781-FC15-4751-A644-645BBAF4BC2A}">
      <dgm:prSet/>
      <dgm:spPr/>
      <dgm:t>
        <a:bodyPr/>
        <a:lstStyle/>
        <a:p>
          <a:endParaRPr lang="en-IN"/>
        </a:p>
      </dgm:t>
    </dgm:pt>
    <dgm:pt modelId="{A8F0450E-7D9A-414F-BD19-78D602AC1F6E}">
      <dgm:prSet/>
      <dgm:spPr/>
      <dgm:t>
        <a:bodyPr/>
        <a:lstStyle/>
        <a:p>
          <a:r>
            <a:rPr lang="en-US" baseline="0"/>
            <a:t>Habit Tracking:</a:t>
          </a:r>
          <a:endParaRPr lang="en-IN"/>
        </a:p>
      </dgm:t>
    </dgm:pt>
    <dgm:pt modelId="{00D86F30-9CFA-4EEA-AD71-6042BA937B8C}" type="parTrans" cxnId="{F39F4FBC-28FC-4E72-B2CE-572D8C25CE88}">
      <dgm:prSet/>
      <dgm:spPr/>
      <dgm:t>
        <a:bodyPr/>
        <a:lstStyle/>
        <a:p>
          <a:endParaRPr lang="en-IN"/>
        </a:p>
      </dgm:t>
    </dgm:pt>
    <dgm:pt modelId="{5AC87B1B-4BA0-474E-A1B3-0748741E2332}" type="sibTrans" cxnId="{F39F4FBC-28FC-4E72-B2CE-572D8C25CE88}">
      <dgm:prSet/>
      <dgm:spPr/>
      <dgm:t>
        <a:bodyPr/>
        <a:lstStyle/>
        <a:p>
          <a:endParaRPr lang="en-IN"/>
        </a:p>
      </dgm:t>
    </dgm:pt>
    <dgm:pt modelId="{030CF7A2-09BF-4A56-89E3-06C3549148B3}">
      <dgm:prSet/>
      <dgm:spPr/>
      <dgm:t>
        <a:bodyPr/>
        <a:lstStyle/>
        <a:p>
          <a:r>
            <a:rPr lang="en-US" baseline="0"/>
            <a:t>Health and Fitness:</a:t>
          </a:r>
          <a:endParaRPr lang="en-IN"/>
        </a:p>
      </dgm:t>
    </dgm:pt>
    <dgm:pt modelId="{E9C7EDDB-129C-4567-BE88-42043994F521}" type="parTrans" cxnId="{028CF0BF-B8BD-4864-8592-780127B27BD1}">
      <dgm:prSet/>
      <dgm:spPr/>
      <dgm:t>
        <a:bodyPr/>
        <a:lstStyle/>
        <a:p>
          <a:endParaRPr lang="en-IN"/>
        </a:p>
      </dgm:t>
    </dgm:pt>
    <dgm:pt modelId="{ACA3F029-67BF-43C3-AA63-1224647460DB}" type="sibTrans" cxnId="{028CF0BF-B8BD-4864-8592-780127B27BD1}">
      <dgm:prSet/>
      <dgm:spPr/>
      <dgm:t>
        <a:bodyPr/>
        <a:lstStyle/>
        <a:p>
          <a:endParaRPr lang="en-IN"/>
        </a:p>
      </dgm:t>
    </dgm:pt>
    <dgm:pt modelId="{6CCE02D0-64FC-4493-8495-D1AD8D64C162}">
      <dgm:prSet/>
      <dgm:spPr/>
      <dgm:t>
        <a:bodyPr/>
        <a:lstStyle/>
        <a:p>
          <a:r>
            <a:rPr lang="en-US" baseline="0"/>
            <a:t>Collaborative Projects:</a:t>
          </a:r>
          <a:endParaRPr lang="en-IN"/>
        </a:p>
      </dgm:t>
    </dgm:pt>
    <dgm:pt modelId="{92926F58-572F-4043-9B96-CA212DD9E8FC}" type="parTrans" cxnId="{C31DFBF5-4BD5-40B8-9C69-B898C04E9805}">
      <dgm:prSet/>
      <dgm:spPr/>
      <dgm:t>
        <a:bodyPr/>
        <a:lstStyle/>
        <a:p>
          <a:endParaRPr lang="en-IN"/>
        </a:p>
      </dgm:t>
    </dgm:pt>
    <dgm:pt modelId="{C8184300-EA8C-45B6-8F2F-00E6EFEE8E8B}" type="sibTrans" cxnId="{C31DFBF5-4BD5-40B8-9C69-B898C04E9805}">
      <dgm:prSet/>
      <dgm:spPr/>
      <dgm:t>
        <a:bodyPr/>
        <a:lstStyle/>
        <a:p>
          <a:endParaRPr lang="en-IN"/>
        </a:p>
      </dgm:t>
    </dgm:pt>
    <dgm:pt modelId="{8EA6DE60-D3C7-4B00-9E17-DA40CA968F7D}">
      <dgm:prSet/>
      <dgm:spPr/>
      <dgm:t>
        <a:bodyPr/>
        <a:lstStyle/>
        <a:p>
          <a:r>
            <a:rPr lang="en-US" baseline="0"/>
            <a:t>Self-Care:</a:t>
          </a:r>
          <a:endParaRPr lang="en-IN"/>
        </a:p>
      </dgm:t>
    </dgm:pt>
    <dgm:pt modelId="{FCC6699A-D761-4730-92BF-B8A04B59490B}" type="parTrans" cxnId="{466C91F3-1BF1-4BAB-80C5-0DDA05FBEB34}">
      <dgm:prSet/>
      <dgm:spPr/>
      <dgm:t>
        <a:bodyPr/>
        <a:lstStyle/>
        <a:p>
          <a:endParaRPr lang="en-IN"/>
        </a:p>
      </dgm:t>
    </dgm:pt>
    <dgm:pt modelId="{4B494C93-F622-40CE-A708-86986E8DABA1}" type="sibTrans" cxnId="{466C91F3-1BF1-4BAB-80C5-0DDA05FBEB34}">
      <dgm:prSet/>
      <dgm:spPr/>
      <dgm:t>
        <a:bodyPr/>
        <a:lstStyle/>
        <a:p>
          <a:endParaRPr lang="en-IN"/>
        </a:p>
      </dgm:t>
    </dgm:pt>
    <dgm:pt modelId="{F97BAE67-1F21-4DE8-8D0E-7A2B6063DA27}">
      <dgm:prSet/>
      <dgm:spPr/>
      <dgm:t>
        <a:bodyPr/>
        <a:lstStyle/>
        <a:p>
          <a:r>
            <a:rPr lang="en-US" baseline="0"/>
            <a:t>Financial Planning:</a:t>
          </a:r>
          <a:endParaRPr lang="en-IN"/>
        </a:p>
      </dgm:t>
    </dgm:pt>
    <dgm:pt modelId="{F3C0DA8C-9BAD-485A-8B5F-12442E6E637D}" type="parTrans" cxnId="{255800F2-BFFE-426C-AA20-12949B8A1AD4}">
      <dgm:prSet/>
      <dgm:spPr/>
      <dgm:t>
        <a:bodyPr/>
        <a:lstStyle/>
        <a:p>
          <a:endParaRPr lang="en-IN"/>
        </a:p>
      </dgm:t>
    </dgm:pt>
    <dgm:pt modelId="{1336CE39-7815-4DF0-B221-20BF3AE2418E}" type="sibTrans" cxnId="{255800F2-BFFE-426C-AA20-12949B8A1AD4}">
      <dgm:prSet/>
      <dgm:spPr/>
      <dgm:t>
        <a:bodyPr/>
        <a:lstStyle/>
        <a:p>
          <a:endParaRPr lang="en-IN"/>
        </a:p>
      </dgm:t>
    </dgm:pt>
    <dgm:pt modelId="{FBC1B7E7-62A7-430C-8A14-B9452B61C2C3}">
      <dgm:prSet/>
      <dgm:spPr/>
      <dgm:t>
        <a:bodyPr/>
        <a:lstStyle/>
        <a:p>
          <a:r>
            <a:rPr lang="en-US" baseline="0"/>
            <a:t>Inbox Management:</a:t>
          </a:r>
          <a:endParaRPr lang="en-IN"/>
        </a:p>
      </dgm:t>
    </dgm:pt>
    <dgm:pt modelId="{EC1EEA40-439D-41F9-BFF6-83166C259F41}" type="parTrans" cxnId="{5503C029-5EE5-4D59-A309-99977C11210F}">
      <dgm:prSet/>
      <dgm:spPr/>
      <dgm:t>
        <a:bodyPr/>
        <a:lstStyle/>
        <a:p>
          <a:endParaRPr lang="en-IN"/>
        </a:p>
      </dgm:t>
    </dgm:pt>
    <dgm:pt modelId="{82D67280-91A7-4942-957C-A21883181361}" type="sibTrans" cxnId="{5503C029-5EE5-4D59-A309-99977C11210F}">
      <dgm:prSet/>
      <dgm:spPr/>
      <dgm:t>
        <a:bodyPr/>
        <a:lstStyle/>
        <a:p>
          <a:endParaRPr lang="en-IN"/>
        </a:p>
      </dgm:t>
    </dgm:pt>
    <dgm:pt modelId="{7A07C845-2EC9-41F9-97B8-BCAC970BEA34}">
      <dgm:prSet/>
      <dgm:spPr/>
      <dgm:t>
        <a:bodyPr/>
        <a:lstStyle/>
        <a:p>
          <a:r>
            <a:rPr lang="en-US" baseline="0"/>
            <a:t>In essence, to-do lists are adaptable tools that can be customized to suit individual preferences and the specific needs of various aspects of life. They serve as valuable aids in maintaining organization, focus, and productivity.</a:t>
          </a:r>
          <a:endParaRPr lang="en-IN"/>
        </a:p>
      </dgm:t>
    </dgm:pt>
    <dgm:pt modelId="{1C23BE5C-CFBA-4A1F-BF2C-0C91DCC1CFF9}" type="parTrans" cxnId="{367AA725-CDC3-4520-B6E5-4A7A0C8F22D7}">
      <dgm:prSet/>
      <dgm:spPr/>
      <dgm:t>
        <a:bodyPr/>
        <a:lstStyle/>
        <a:p>
          <a:endParaRPr lang="en-IN"/>
        </a:p>
      </dgm:t>
    </dgm:pt>
    <dgm:pt modelId="{32B614B9-0275-4256-91D5-773E80C2A45E}" type="sibTrans" cxnId="{367AA725-CDC3-4520-B6E5-4A7A0C8F22D7}">
      <dgm:prSet/>
      <dgm:spPr/>
      <dgm:t>
        <a:bodyPr/>
        <a:lstStyle/>
        <a:p>
          <a:endParaRPr lang="en-IN"/>
        </a:p>
      </dgm:t>
    </dgm:pt>
    <dgm:pt modelId="{347C7BA1-82B2-44AC-9559-1BCB4F8B14A4}" type="pres">
      <dgm:prSet presAssocID="{8FDCA2FD-5B11-4B97-AA4F-2C75412E22AF}" presName="linear" presStyleCnt="0">
        <dgm:presLayoutVars>
          <dgm:animLvl val="lvl"/>
          <dgm:resizeHandles val="exact"/>
        </dgm:presLayoutVars>
      </dgm:prSet>
      <dgm:spPr/>
    </dgm:pt>
    <dgm:pt modelId="{ABF8FD1A-8CFD-426B-ADD6-5A7AF8F3FE08}" type="pres">
      <dgm:prSet presAssocID="{14A0A9AF-D3B7-4DB3-9C98-F0611E9EB982}" presName="parentText" presStyleLbl="node1" presStyleIdx="0" presStyleCnt="2">
        <dgm:presLayoutVars>
          <dgm:chMax val="0"/>
          <dgm:bulletEnabled val="1"/>
        </dgm:presLayoutVars>
      </dgm:prSet>
      <dgm:spPr/>
    </dgm:pt>
    <dgm:pt modelId="{031C8651-A513-460F-BFE1-5BD839483B32}" type="pres">
      <dgm:prSet presAssocID="{14A0A9AF-D3B7-4DB3-9C98-F0611E9EB982}" presName="childText" presStyleLbl="revTx" presStyleIdx="0" presStyleCnt="1">
        <dgm:presLayoutVars>
          <dgm:bulletEnabled val="1"/>
        </dgm:presLayoutVars>
      </dgm:prSet>
      <dgm:spPr/>
    </dgm:pt>
    <dgm:pt modelId="{BF6EEEC5-FF8B-4F92-8535-0254121B64EB}" type="pres">
      <dgm:prSet presAssocID="{7A07C845-2EC9-41F9-97B8-BCAC970BEA34}" presName="parentText" presStyleLbl="node1" presStyleIdx="1" presStyleCnt="2">
        <dgm:presLayoutVars>
          <dgm:chMax val="0"/>
          <dgm:bulletEnabled val="1"/>
        </dgm:presLayoutVars>
      </dgm:prSet>
      <dgm:spPr/>
    </dgm:pt>
  </dgm:ptLst>
  <dgm:cxnLst>
    <dgm:cxn modelId="{1C6A6613-453A-4973-A71F-F87BCA610678}" type="presOf" srcId="{FBC1B7E7-62A7-430C-8A14-B9452B61C2C3}" destId="{031C8651-A513-460F-BFE1-5BD839483B32}" srcOrd="0" destOrd="14" presId="urn:microsoft.com/office/officeart/2005/8/layout/vList2"/>
    <dgm:cxn modelId="{FD83E922-A54B-450D-86B4-5167F0931188}" type="presOf" srcId="{14A0A9AF-D3B7-4DB3-9C98-F0611E9EB982}" destId="{ABF8FD1A-8CFD-426B-ADD6-5A7AF8F3FE08}" srcOrd="0" destOrd="0" presId="urn:microsoft.com/office/officeart/2005/8/layout/vList2"/>
    <dgm:cxn modelId="{367AA725-CDC3-4520-B6E5-4A7A0C8F22D7}" srcId="{8FDCA2FD-5B11-4B97-AA4F-2C75412E22AF}" destId="{7A07C845-2EC9-41F9-97B8-BCAC970BEA34}" srcOrd="1" destOrd="0" parTransId="{1C23BE5C-CFBA-4A1F-BF2C-0C91DCC1CFF9}" sibTransId="{32B614B9-0275-4256-91D5-773E80C2A45E}"/>
    <dgm:cxn modelId="{FD671529-C1A0-41DD-9EEC-8098669025AF}" type="presOf" srcId="{030CF7A2-09BF-4A56-89E3-06C3549148B3}" destId="{031C8651-A513-460F-BFE1-5BD839483B32}" srcOrd="0" destOrd="10" presId="urn:microsoft.com/office/officeart/2005/8/layout/vList2"/>
    <dgm:cxn modelId="{5503C029-5EE5-4D59-A309-99977C11210F}" srcId="{14A0A9AF-D3B7-4DB3-9C98-F0611E9EB982}" destId="{FBC1B7E7-62A7-430C-8A14-B9452B61C2C3}" srcOrd="14" destOrd="0" parTransId="{EC1EEA40-439D-41F9-BFF6-83166C259F41}" sibTransId="{82D67280-91A7-4942-957C-A21883181361}"/>
    <dgm:cxn modelId="{BB00432D-1FDE-40D8-8AC1-550303C68B0E}" type="presOf" srcId="{8EA6DE60-D3C7-4B00-9E17-DA40CA968F7D}" destId="{031C8651-A513-460F-BFE1-5BD839483B32}" srcOrd="0" destOrd="12" presId="urn:microsoft.com/office/officeart/2005/8/layout/vList2"/>
    <dgm:cxn modelId="{A84B953A-F98D-4769-8F83-3BE290234F79}" srcId="{14A0A9AF-D3B7-4DB3-9C98-F0611E9EB982}" destId="{2DCD88A2-F4E8-44CA-AFC2-26133D189233}" srcOrd="0" destOrd="0" parTransId="{25CF47E5-CF52-4B9C-861E-79F32BAD391E}" sibTransId="{B13C81B3-E4A3-4E08-9ACC-431C35DFEE81}"/>
    <dgm:cxn modelId="{2FC3C35B-B104-41DE-84E4-75B61E6EC857}" type="presOf" srcId="{35D9510F-0588-4904-98E0-21BA15D9E851}" destId="{031C8651-A513-460F-BFE1-5BD839483B32}" srcOrd="0" destOrd="4" presId="urn:microsoft.com/office/officeart/2005/8/layout/vList2"/>
    <dgm:cxn modelId="{F1821747-E6B8-4C45-BB98-2B7909EA1297}" type="presOf" srcId="{8FDCA2FD-5B11-4B97-AA4F-2C75412E22AF}" destId="{347C7BA1-82B2-44AC-9559-1BCB4F8B14A4}" srcOrd="0" destOrd="0" presId="urn:microsoft.com/office/officeart/2005/8/layout/vList2"/>
    <dgm:cxn modelId="{4313676D-53E8-4891-B654-5A61814B2598}" type="presOf" srcId="{A8F0450E-7D9A-414F-BD19-78D602AC1F6E}" destId="{031C8651-A513-460F-BFE1-5BD839483B32}" srcOrd="0" destOrd="9" presId="urn:microsoft.com/office/officeart/2005/8/layout/vList2"/>
    <dgm:cxn modelId="{6360DC6E-24A7-489F-A443-A3D6BECD9605}" type="presOf" srcId="{358149BD-C7F8-4F30-8A3F-F1EFCD35126D}" destId="{031C8651-A513-460F-BFE1-5BD839483B32}" srcOrd="0" destOrd="3" presId="urn:microsoft.com/office/officeart/2005/8/layout/vList2"/>
    <dgm:cxn modelId="{5D1B3D70-6EC7-40D7-AF40-39A8CC6609C7}" srcId="{14A0A9AF-D3B7-4DB3-9C98-F0611E9EB982}" destId="{8E64D36C-884B-4BFF-8900-B167E0B0AF4C}" srcOrd="6" destOrd="0" parTransId="{22C486D4-3EB2-4068-A995-ECA500F2A0AB}" sibTransId="{CB858EC3-55DF-41CA-BFA1-E08AA0FC5832}"/>
    <dgm:cxn modelId="{53753E75-675C-4E0A-B68C-8A2D8722D800}" srcId="{8FDCA2FD-5B11-4B97-AA4F-2C75412E22AF}" destId="{14A0A9AF-D3B7-4DB3-9C98-F0611E9EB982}" srcOrd="0" destOrd="0" parTransId="{38ED5462-FBEB-436D-84C6-69787FA344FF}" sibTransId="{CC639BB5-7E2E-49E7-9F49-FBB79AF24CFE}"/>
    <dgm:cxn modelId="{5F4D0056-8C68-49C3-840B-136133D20462}" type="presOf" srcId="{CFE6F38E-30D7-4009-BCAA-278426149DAA}" destId="{031C8651-A513-460F-BFE1-5BD839483B32}" srcOrd="0" destOrd="1" presId="urn:microsoft.com/office/officeart/2005/8/layout/vList2"/>
    <dgm:cxn modelId="{52739781-FC15-4751-A644-645BBAF4BC2A}" srcId="{14A0A9AF-D3B7-4DB3-9C98-F0611E9EB982}" destId="{1245727A-156F-449C-87D2-B76EDF302D40}" srcOrd="8" destOrd="0" parTransId="{754F6706-1991-464E-9E2F-BDA223C0DFB6}" sibTransId="{FE284EAB-53BB-4589-8888-78B2F4C344A6}"/>
    <dgm:cxn modelId="{9EC08582-C736-4728-9D43-3DA0E9451065}" srcId="{14A0A9AF-D3B7-4DB3-9C98-F0611E9EB982}" destId="{90184F87-4872-42E6-9BA5-F6E362E1DF35}" srcOrd="2" destOrd="0" parTransId="{43E77455-F9A7-4F39-A340-013B15A522B7}" sibTransId="{76432CA3-EB8E-47E8-807E-A782D888C65A}"/>
    <dgm:cxn modelId="{C1B6B382-63E7-428E-87A0-F4672C36DDCA}" type="presOf" srcId="{20916B9F-627C-4563-9601-D54DC61812A6}" destId="{031C8651-A513-460F-BFE1-5BD839483B32}" srcOrd="0" destOrd="7" presId="urn:microsoft.com/office/officeart/2005/8/layout/vList2"/>
    <dgm:cxn modelId="{2C810E97-25BC-4CA9-9487-4E7320560BB4}" type="presOf" srcId="{2DCD88A2-F4E8-44CA-AFC2-26133D189233}" destId="{031C8651-A513-460F-BFE1-5BD839483B32}" srcOrd="0" destOrd="0" presId="urn:microsoft.com/office/officeart/2005/8/layout/vList2"/>
    <dgm:cxn modelId="{BE34EF97-C1D3-43CA-9F1B-13FFEA067FA0}" type="presOf" srcId="{7A07C845-2EC9-41F9-97B8-BCAC970BEA34}" destId="{BF6EEEC5-FF8B-4F92-8535-0254121B64EB}" srcOrd="0" destOrd="0" presId="urn:microsoft.com/office/officeart/2005/8/layout/vList2"/>
    <dgm:cxn modelId="{D9D78F9A-8E92-4CC1-874A-45D9A22CC94A}" type="presOf" srcId="{F97BAE67-1F21-4DE8-8D0E-7A2B6063DA27}" destId="{031C8651-A513-460F-BFE1-5BD839483B32}" srcOrd="0" destOrd="13" presId="urn:microsoft.com/office/officeart/2005/8/layout/vList2"/>
    <dgm:cxn modelId="{EF58B39A-18A8-4943-B831-23AC47168685}" srcId="{14A0A9AF-D3B7-4DB3-9C98-F0611E9EB982}" destId="{35D9510F-0588-4904-98E0-21BA15D9E851}" srcOrd="4" destOrd="0" parTransId="{8D4C6D0E-3239-4087-92C8-FBAA000FE94E}" sibTransId="{4F60CF83-9E31-4E89-9061-78553CBDA1EF}"/>
    <dgm:cxn modelId="{53995F9B-C14F-4AB1-8BDC-E640B0ABCEA4}" type="presOf" srcId="{8E64D36C-884B-4BFF-8900-B167E0B0AF4C}" destId="{031C8651-A513-460F-BFE1-5BD839483B32}" srcOrd="0" destOrd="6" presId="urn:microsoft.com/office/officeart/2005/8/layout/vList2"/>
    <dgm:cxn modelId="{9B0388A2-55D5-4897-9C90-90E782F2F142}" type="presOf" srcId="{9AEAC0C5-9316-41E0-B00B-BA0845BFF62F}" destId="{031C8651-A513-460F-BFE1-5BD839483B32}" srcOrd="0" destOrd="5" presId="urn:microsoft.com/office/officeart/2005/8/layout/vList2"/>
    <dgm:cxn modelId="{00B553BB-D69B-44B5-9B77-16F532C9F132}" type="presOf" srcId="{90184F87-4872-42E6-9BA5-F6E362E1DF35}" destId="{031C8651-A513-460F-BFE1-5BD839483B32}" srcOrd="0" destOrd="2" presId="urn:microsoft.com/office/officeart/2005/8/layout/vList2"/>
    <dgm:cxn modelId="{F39F4FBC-28FC-4E72-B2CE-572D8C25CE88}" srcId="{14A0A9AF-D3B7-4DB3-9C98-F0611E9EB982}" destId="{A8F0450E-7D9A-414F-BD19-78D602AC1F6E}" srcOrd="9" destOrd="0" parTransId="{00D86F30-9CFA-4EEA-AD71-6042BA937B8C}" sibTransId="{5AC87B1B-4BA0-474E-A1B3-0748741E2332}"/>
    <dgm:cxn modelId="{C5A7EBBD-E58B-4382-B51E-C45E0BFE0357}" srcId="{14A0A9AF-D3B7-4DB3-9C98-F0611E9EB982}" destId="{9AEAC0C5-9316-41E0-B00B-BA0845BFF62F}" srcOrd="5" destOrd="0" parTransId="{6E157364-5F31-41CE-B3A7-7758ADB46F0F}" sibTransId="{CF74D6A2-E101-489D-AE18-2EF20BDF91CF}"/>
    <dgm:cxn modelId="{028CF0BF-B8BD-4864-8592-780127B27BD1}" srcId="{14A0A9AF-D3B7-4DB3-9C98-F0611E9EB982}" destId="{030CF7A2-09BF-4A56-89E3-06C3549148B3}" srcOrd="10" destOrd="0" parTransId="{E9C7EDDB-129C-4567-BE88-42043994F521}" sibTransId="{ACA3F029-67BF-43C3-AA63-1224647460DB}"/>
    <dgm:cxn modelId="{E744E9DE-CA8C-4E1D-BA9E-D40646AEFBF5}" srcId="{14A0A9AF-D3B7-4DB3-9C98-F0611E9EB982}" destId="{20916B9F-627C-4563-9601-D54DC61812A6}" srcOrd="7" destOrd="0" parTransId="{CB126262-4B23-4D93-B9F6-1CD3B2459DF3}" sibTransId="{4F1DF784-913B-4009-BE54-69B3529F91F4}"/>
    <dgm:cxn modelId="{C048B9E7-BDA9-430C-8297-450A9F0DAD62}" type="presOf" srcId="{1245727A-156F-449C-87D2-B76EDF302D40}" destId="{031C8651-A513-460F-BFE1-5BD839483B32}" srcOrd="0" destOrd="8" presId="urn:microsoft.com/office/officeart/2005/8/layout/vList2"/>
    <dgm:cxn modelId="{9CD47AE9-F77B-4D52-89F7-865A503AD333}" type="presOf" srcId="{6CCE02D0-64FC-4493-8495-D1AD8D64C162}" destId="{031C8651-A513-460F-BFE1-5BD839483B32}" srcOrd="0" destOrd="11" presId="urn:microsoft.com/office/officeart/2005/8/layout/vList2"/>
    <dgm:cxn modelId="{255800F2-BFFE-426C-AA20-12949B8A1AD4}" srcId="{14A0A9AF-D3B7-4DB3-9C98-F0611E9EB982}" destId="{F97BAE67-1F21-4DE8-8D0E-7A2B6063DA27}" srcOrd="13" destOrd="0" parTransId="{F3C0DA8C-9BAD-485A-8B5F-12442E6E637D}" sibTransId="{1336CE39-7815-4DF0-B221-20BF3AE2418E}"/>
    <dgm:cxn modelId="{466C91F3-1BF1-4BAB-80C5-0DDA05FBEB34}" srcId="{14A0A9AF-D3B7-4DB3-9C98-F0611E9EB982}" destId="{8EA6DE60-D3C7-4B00-9E17-DA40CA968F7D}" srcOrd="12" destOrd="0" parTransId="{FCC6699A-D761-4730-92BF-B8A04B59490B}" sibTransId="{4B494C93-F622-40CE-A708-86986E8DABA1}"/>
    <dgm:cxn modelId="{C31DFBF5-4BD5-40B8-9C69-B898C04E9805}" srcId="{14A0A9AF-D3B7-4DB3-9C98-F0611E9EB982}" destId="{6CCE02D0-64FC-4493-8495-D1AD8D64C162}" srcOrd="11" destOrd="0" parTransId="{92926F58-572F-4043-9B96-CA212DD9E8FC}" sibTransId="{C8184300-EA8C-45B6-8F2F-00E6EFEE8E8B}"/>
    <dgm:cxn modelId="{E8A668F8-82D7-4430-AA3E-FC24B7FB94A0}" srcId="{14A0A9AF-D3B7-4DB3-9C98-F0611E9EB982}" destId="{CFE6F38E-30D7-4009-BCAA-278426149DAA}" srcOrd="1" destOrd="0" parTransId="{BB6264BE-FC66-4655-9A14-AE8DDC050595}" sibTransId="{EAF31DED-96FD-40E5-8FEF-95DA0DB1CE15}"/>
    <dgm:cxn modelId="{B2AAD8FF-6145-4F70-950E-A11F059B48B0}" srcId="{14A0A9AF-D3B7-4DB3-9C98-F0611E9EB982}" destId="{358149BD-C7F8-4F30-8A3F-F1EFCD35126D}" srcOrd="3" destOrd="0" parTransId="{FCD624C0-8335-44E0-8BEB-DCFBD83B5D8F}" sibTransId="{DDB4B516-7308-47FF-9B82-299882508844}"/>
    <dgm:cxn modelId="{3F793A19-C2D0-42CA-B508-3267A5751382}" type="presParOf" srcId="{347C7BA1-82B2-44AC-9559-1BCB4F8B14A4}" destId="{ABF8FD1A-8CFD-426B-ADD6-5A7AF8F3FE08}" srcOrd="0" destOrd="0" presId="urn:microsoft.com/office/officeart/2005/8/layout/vList2"/>
    <dgm:cxn modelId="{E433512F-3EED-46F8-93F3-204D9D91F3DA}" type="presParOf" srcId="{347C7BA1-82B2-44AC-9559-1BCB4F8B14A4}" destId="{031C8651-A513-460F-BFE1-5BD839483B32}" srcOrd="1" destOrd="0" presId="urn:microsoft.com/office/officeart/2005/8/layout/vList2"/>
    <dgm:cxn modelId="{5A16BE0E-61CA-42D8-9B56-BB6E01CC356B}" type="presParOf" srcId="{347C7BA1-82B2-44AC-9559-1BCB4F8B14A4}" destId="{BF6EEEC5-FF8B-4F92-8535-0254121B64EB}"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2229A28-9A96-48A4-975A-FE786DB1D88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D67782BC-C80F-468B-8BED-DD164307DF5D}">
      <dgm:prSet custT="1"/>
      <dgm:spPr/>
      <dgm:t>
        <a:bodyPr/>
        <a:lstStyle/>
        <a:p>
          <a:r>
            <a:rPr lang="en-US" sz="2000" b="1" i="0" baseline="0" dirty="0"/>
            <a:t>Advantages of Using a To-Do List:</a:t>
          </a:r>
          <a:endParaRPr lang="en-IN" sz="1800" dirty="0"/>
        </a:p>
      </dgm:t>
    </dgm:pt>
    <dgm:pt modelId="{40B2E537-425D-4E48-B94C-91EC2AB08C9E}" type="parTrans" cxnId="{5C11D2A2-1A85-4D82-A976-5A3DDFD9FD6A}">
      <dgm:prSet/>
      <dgm:spPr/>
      <dgm:t>
        <a:bodyPr/>
        <a:lstStyle/>
        <a:p>
          <a:endParaRPr lang="en-IN"/>
        </a:p>
      </dgm:t>
    </dgm:pt>
    <dgm:pt modelId="{CB2700AE-570F-4062-8677-CBB0613397AC}" type="sibTrans" cxnId="{5C11D2A2-1A85-4D82-A976-5A3DDFD9FD6A}">
      <dgm:prSet/>
      <dgm:spPr/>
      <dgm:t>
        <a:bodyPr/>
        <a:lstStyle/>
        <a:p>
          <a:endParaRPr lang="en-IN"/>
        </a:p>
      </dgm:t>
    </dgm:pt>
    <dgm:pt modelId="{A17CAC1D-495D-419B-9651-D10D5FE52251}">
      <dgm:prSet/>
      <dgm:spPr/>
      <dgm:t>
        <a:bodyPr/>
        <a:lstStyle/>
        <a:p>
          <a:r>
            <a:rPr lang="en-US" b="1" i="0" baseline="0"/>
            <a:t>Organization:</a:t>
          </a:r>
          <a:endParaRPr lang="en-IN"/>
        </a:p>
      </dgm:t>
    </dgm:pt>
    <dgm:pt modelId="{E30191B2-C4DF-414B-AFE8-3D426E59DC24}" type="parTrans" cxnId="{7D207151-AF68-4DBB-8BE7-6E4538C76DDE}">
      <dgm:prSet/>
      <dgm:spPr/>
      <dgm:t>
        <a:bodyPr/>
        <a:lstStyle/>
        <a:p>
          <a:endParaRPr lang="en-IN"/>
        </a:p>
      </dgm:t>
    </dgm:pt>
    <dgm:pt modelId="{4D53A6C5-485A-403C-A8A5-84E76A7641E1}" type="sibTrans" cxnId="{7D207151-AF68-4DBB-8BE7-6E4538C76DDE}">
      <dgm:prSet/>
      <dgm:spPr/>
      <dgm:t>
        <a:bodyPr/>
        <a:lstStyle/>
        <a:p>
          <a:endParaRPr lang="en-IN"/>
        </a:p>
      </dgm:t>
    </dgm:pt>
    <dgm:pt modelId="{34FFE8B5-F97A-47E1-BD5C-5C879AE0613B}">
      <dgm:prSet/>
      <dgm:spPr/>
      <dgm:t>
        <a:bodyPr/>
        <a:lstStyle/>
        <a:p>
          <a:r>
            <a:rPr lang="en-US" b="1" i="0" baseline="0"/>
            <a:t>Productivity Boost:</a:t>
          </a:r>
          <a:endParaRPr lang="en-IN"/>
        </a:p>
      </dgm:t>
    </dgm:pt>
    <dgm:pt modelId="{C63E3B16-C5E0-4962-9146-16EB2F777C7F}" type="parTrans" cxnId="{45D97516-0B91-4711-9396-9380280403C9}">
      <dgm:prSet/>
      <dgm:spPr/>
      <dgm:t>
        <a:bodyPr/>
        <a:lstStyle/>
        <a:p>
          <a:endParaRPr lang="en-IN"/>
        </a:p>
      </dgm:t>
    </dgm:pt>
    <dgm:pt modelId="{C21CF4DD-EFF2-49E2-B96A-9C7907FA49FD}" type="sibTrans" cxnId="{45D97516-0B91-4711-9396-9380280403C9}">
      <dgm:prSet/>
      <dgm:spPr/>
      <dgm:t>
        <a:bodyPr/>
        <a:lstStyle/>
        <a:p>
          <a:endParaRPr lang="en-IN"/>
        </a:p>
      </dgm:t>
    </dgm:pt>
    <dgm:pt modelId="{0F87C783-F729-4F49-98B4-266AE826BBE6}">
      <dgm:prSet/>
      <dgm:spPr/>
      <dgm:t>
        <a:bodyPr/>
        <a:lstStyle/>
        <a:p>
          <a:r>
            <a:rPr lang="en-US" b="1" i="0" baseline="0"/>
            <a:t>Time Management:</a:t>
          </a:r>
          <a:endParaRPr lang="en-IN"/>
        </a:p>
      </dgm:t>
    </dgm:pt>
    <dgm:pt modelId="{71EBD063-83FB-4A8A-97AD-18EDD80BBEB7}" type="parTrans" cxnId="{6215974C-6DFE-456F-942D-85434E1CE0B9}">
      <dgm:prSet/>
      <dgm:spPr/>
      <dgm:t>
        <a:bodyPr/>
        <a:lstStyle/>
        <a:p>
          <a:endParaRPr lang="en-IN"/>
        </a:p>
      </dgm:t>
    </dgm:pt>
    <dgm:pt modelId="{B371BDA7-974D-4B99-8F46-1C5CBA4BD73F}" type="sibTrans" cxnId="{6215974C-6DFE-456F-942D-85434E1CE0B9}">
      <dgm:prSet/>
      <dgm:spPr/>
      <dgm:t>
        <a:bodyPr/>
        <a:lstStyle/>
        <a:p>
          <a:endParaRPr lang="en-IN"/>
        </a:p>
      </dgm:t>
    </dgm:pt>
    <dgm:pt modelId="{A52BBB55-78B9-4DDB-8C9D-EF1A80D4CFC7}">
      <dgm:prSet/>
      <dgm:spPr/>
      <dgm:t>
        <a:bodyPr/>
        <a:lstStyle/>
        <a:p>
          <a:r>
            <a:rPr lang="en-US" b="1" i="0" baseline="0"/>
            <a:t>Reduced Stress:</a:t>
          </a:r>
          <a:endParaRPr lang="en-IN"/>
        </a:p>
      </dgm:t>
    </dgm:pt>
    <dgm:pt modelId="{A4A9F5A9-4671-4A81-80C8-3F05F8801329}" type="parTrans" cxnId="{887BB8A7-C16D-41A1-B836-2B43E84CA626}">
      <dgm:prSet/>
      <dgm:spPr/>
      <dgm:t>
        <a:bodyPr/>
        <a:lstStyle/>
        <a:p>
          <a:endParaRPr lang="en-IN"/>
        </a:p>
      </dgm:t>
    </dgm:pt>
    <dgm:pt modelId="{CAC299F9-A767-40C5-BB75-0DB7D78F5E74}" type="sibTrans" cxnId="{887BB8A7-C16D-41A1-B836-2B43E84CA626}">
      <dgm:prSet/>
      <dgm:spPr/>
      <dgm:t>
        <a:bodyPr/>
        <a:lstStyle/>
        <a:p>
          <a:endParaRPr lang="en-IN"/>
        </a:p>
      </dgm:t>
    </dgm:pt>
    <dgm:pt modelId="{B36ED7D6-05DF-4EBC-83C7-EDE52FBB5B94}">
      <dgm:prSet/>
      <dgm:spPr/>
      <dgm:t>
        <a:bodyPr/>
        <a:lstStyle/>
        <a:p>
          <a:r>
            <a:rPr lang="en-US" b="1" i="0" baseline="0"/>
            <a:t>Goal Achievement:</a:t>
          </a:r>
          <a:endParaRPr lang="en-IN"/>
        </a:p>
      </dgm:t>
    </dgm:pt>
    <dgm:pt modelId="{252C193E-5312-4BFE-AC88-9CEE76AAEFA5}" type="parTrans" cxnId="{620EFCAC-73B9-47C7-8CC2-612CDE4A3C8A}">
      <dgm:prSet/>
      <dgm:spPr/>
      <dgm:t>
        <a:bodyPr/>
        <a:lstStyle/>
        <a:p>
          <a:endParaRPr lang="en-IN"/>
        </a:p>
      </dgm:t>
    </dgm:pt>
    <dgm:pt modelId="{A4BBA8F6-15F9-4B33-B6BD-EF13123E3B2D}" type="sibTrans" cxnId="{620EFCAC-73B9-47C7-8CC2-612CDE4A3C8A}">
      <dgm:prSet/>
      <dgm:spPr/>
      <dgm:t>
        <a:bodyPr/>
        <a:lstStyle/>
        <a:p>
          <a:endParaRPr lang="en-IN"/>
        </a:p>
      </dgm:t>
    </dgm:pt>
    <dgm:pt modelId="{61C6A96D-98C1-4023-8D61-9AC4473EF164}">
      <dgm:prSet/>
      <dgm:spPr/>
      <dgm:t>
        <a:bodyPr/>
        <a:lstStyle/>
        <a:p>
          <a:r>
            <a:rPr lang="en-US" b="1" i="0" baseline="0"/>
            <a:t>Memory Aid:</a:t>
          </a:r>
          <a:endParaRPr lang="en-IN"/>
        </a:p>
      </dgm:t>
    </dgm:pt>
    <dgm:pt modelId="{DBE765B3-7071-49A7-BBBF-F7B42BABEB0D}" type="parTrans" cxnId="{3E9A8098-59B1-4EAD-AE76-DE8992C3232D}">
      <dgm:prSet/>
      <dgm:spPr/>
      <dgm:t>
        <a:bodyPr/>
        <a:lstStyle/>
        <a:p>
          <a:endParaRPr lang="en-IN"/>
        </a:p>
      </dgm:t>
    </dgm:pt>
    <dgm:pt modelId="{19BBCA2B-2EC7-4710-BE70-8D32FFC7C646}" type="sibTrans" cxnId="{3E9A8098-59B1-4EAD-AE76-DE8992C3232D}">
      <dgm:prSet/>
      <dgm:spPr/>
      <dgm:t>
        <a:bodyPr/>
        <a:lstStyle/>
        <a:p>
          <a:endParaRPr lang="en-IN"/>
        </a:p>
      </dgm:t>
    </dgm:pt>
    <dgm:pt modelId="{98D70265-521D-4297-82CB-7C8FAD1A1395}">
      <dgm:prSet/>
      <dgm:spPr/>
      <dgm:t>
        <a:bodyPr/>
        <a:lstStyle/>
        <a:p>
          <a:r>
            <a:rPr lang="en-US" b="1" i="0" baseline="0"/>
            <a:t>Increased Focus:</a:t>
          </a:r>
          <a:endParaRPr lang="en-IN"/>
        </a:p>
      </dgm:t>
    </dgm:pt>
    <dgm:pt modelId="{08941DAA-1DA9-46A8-82C7-85DF31675522}" type="parTrans" cxnId="{56F98906-B86B-4268-91C8-1DC5696AF139}">
      <dgm:prSet/>
      <dgm:spPr/>
      <dgm:t>
        <a:bodyPr/>
        <a:lstStyle/>
        <a:p>
          <a:endParaRPr lang="en-IN"/>
        </a:p>
      </dgm:t>
    </dgm:pt>
    <dgm:pt modelId="{29ACAC64-BB6F-44CD-A168-79EAC1E939FA}" type="sibTrans" cxnId="{56F98906-B86B-4268-91C8-1DC5696AF139}">
      <dgm:prSet/>
      <dgm:spPr/>
      <dgm:t>
        <a:bodyPr/>
        <a:lstStyle/>
        <a:p>
          <a:endParaRPr lang="en-IN"/>
        </a:p>
      </dgm:t>
    </dgm:pt>
    <dgm:pt modelId="{1ED13993-0E23-4B10-A3F4-58A90DD4C273}">
      <dgm:prSet/>
      <dgm:spPr/>
      <dgm:t>
        <a:bodyPr/>
        <a:lstStyle/>
        <a:p>
          <a:r>
            <a:rPr lang="en-US" b="1" i="0" baseline="0"/>
            <a:t>Flexibility:</a:t>
          </a:r>
          <a:endParaRPr lang="en-IN"/>
        </a:p>
      </dgm:t>
    </dgm:pt>
    <dgm:pt modelId="{945838CD-A1E2-4496-9CB6-67F413C62911}" type="parTrans" cxnId="{400337CD-13D6-43B0-8C55-992B0A4EA4C8}">
      <dgm:prSet/>
      <dgm:spPr/>
      <dgm:t>
        <a:bodyPr/>
        <a:lstStyle/>
        <a:p>
          <a:endParaRPr lang="en-IN"/>
        </a:p>
      </dgm:t>
    </dgm:pt>
    <dgm:pt modelId="{7A60C494-BAB9-41AC-86EE-07B36B1BF325}" type="sibTrans" cxnId="{400337CD-13D6-43B0-8C55-992B0A4EA4C8}">
      <dgm:prSet/>
      <dgm:spPr/>
      <dgm:t>
        <a:bodyPr/>
        <a:lstStyle/>
        <a:p>
          <a:endParaRPr lang="en-IN"/>
        </a:p>
      </dgm:t>
    </dgm:pt>
    <dgm:pt modelId="{8E5D157A-A598-43E8-B5BD-2BCD63BFA513}">
      <dgm:prSet/>
      <dgm:spPr/>
      <dgm:t>
        <a:bodyPr/>
        <a:lstStyle/>
        <a:p>
          <a:r>
            <a:rPr lang="en-US" b="1" i="0" baseline="0"/>
            <a:t>Task Prioritization:</a:t>
          </a:r>
          <a:endParaRPr lang="en-IN"/>
        </a:p>
      </dgm:t>
    </dgm:pt>
    <dgm:pt modelId="{489C7CAD-8007-4956-A208-6C7093B63BD7}" type="parTrans" cxnId="{9DED4C26-D69D-42D2-8ECF-5CA17420D7B1}">
      <dgm:prSet/>
      <dgm:spPr/>
      <dgm:t>
        <a:bodyPr/>
        <a:lstStyle/>
        <a:p>
          <a:endParaRPr lang="en-IN"/>
        </a:p>
      </dgm:t>
    </dgm:pt>
    <dgm:pt modelId="{D02BBB15-A883-4FBF-A278-ADD80082FB1F}" type="sibTrans" cxnId="{9DED4C26-D69D-42D2-8ECF-5CA17420D7B1}">
      <dgm:prSet/>
      <dgm:spPr/>
      <dgm:t>
        <a:bodyPr/>
        <a:lstStyle/>
        <a:p>
          <a:endParaRPr lang="en-IN"/>
        </a:p>
      </dgm:t>
    </dgm:pt>
    <dgm:pt modelId="{6E7313BE-0C2C-41FA-8925-B68E8CCFA5A8}">
      <dgm:prSet/>
      <dgm:spPr/>
      <dgm:t>
        <a:bodyPr/>
        <a:lstStyle/>
        <a:p>
          <a:r>
            <a:rPr lang="en-US" b="1" i="0" baseline="0"/>
            <a:t>Accountability:</a:t>
          </a:r>
          <a:endParaRPr lang="en-IN"/>
        </a:p>
      </dgm:t>
    </dgm:pt>
    <dgm:pt modelId="{871BF388-3D7D-451C-AFA3-3719FD72C274}" type="parTrans" cxnId="{7FB02402-693B-47ED-8688-0685DABA3884}">
      <dgm:prSet/>
      <dgm:spPr/>
      <dgm:t>
        <a:bodyPr/>
        <a:lstStyle/>
        <a:p>
          <a:endParaRPr lang="en-IN"/>
        </a:p>
      </dgm:t>
    </dgm:pt>
    <dgm:pt modelId="{4F38A1C4-3CFB-417C-B9D0-F2204E5E910B}" type="sibTrans" cxnId="{7FB02402-693B-47ED-8688-0685DABA3884}">
      <dgm:prSet/>
      <dgm:spPr/>
      <dgm:t>
        <a:bodyPr/>
        <a:lstStyle/>
        <a:p>
          <a:endParaRPr lang="en-IN"/>
        </a:p>
      </dgm:t>
    </dgm:pt>
    <dgm:pt modelId="{4120F19F-7DB1-4214-BB24-029D7544E17F}">
      <dgm:prSet custT="1"/>
      <dgm:spPr/>
      <dgm:t>
        <a:bodyPr/>
        <a:lstStyle/>
        <a:p>
          <a:r>
            <a:rPr lang="en-US" sz="2000" b="1" i="0" baseline="0" dirty="0"/>
            <a:t>Disadvantages of Using a To-Do List:</a:t>
          </a:r>
          <a:endParaRPr lang="en-IN" sz="1800" dirty="0"/>
        </a:p>
      </dgm:t>
    </dgm:pt>
    <dgm:pt modelId="{1CE21979-9088-4040-8D30-60E2581EAC37}" type="parTrans" cxnId="{7DEF1A95-533B-45D3-8E38-D74CB5D69887}">
      <dgm:prSet/>
      <dgm:spPr/>
      <dgm:t>
        <a:bodyPr/>
        <a:lstStyle/>
        <a:p>
          <a:endParaRPr lang="en-IN"/>
        </a:p>
      </dgm:t>
    </dgm:pt>
    <dgm:pt modelId="{77C4A701-7CB3-442E-863A-32CEDAB84BD6}" type="sibTrans" cxnId="{7DEF1A95-533B-45D3-8E38-D74CB5D69887}">
      <dgm:prSet/>
      <dgm:spPr/>
      <dgm:t>
        <a:bodyPr/>
        <a:lstStyle/>
        <a:p>
          <a:endParaRPr lang="en-IN"/>
        </a:p>
      </dgm:t>
    </dgm:pt>
    <dgm:pt modelId="{8519B2CD-0066-4C3B-B3C4-8360BA52044C}">
      <dgm:prSet/>
      <dgm:spPr/>
      <dgm:t>
        <a:bodyPr/>
        <a:lstStyle/>
        <a:p>
          <a:r>
            <a:rPr lang="en-US" b="1" i="0" baseline="0"/>
            <a:t>Overreliance:</a:t>
          </a:r>
          <a:endParaRPr lang="en-IN"/>
        </a:p>
      </dgm:t>
    </dgm:pt>
    <dgm:pt modelId="{7C142B85-2406-48FD-BA7A-CEDF2E03555F}" type="parTrans" cxnId="{0400C959-478A-4806-88DF-4DC8F77843D6}">
      <dgm:prSet/>
      <dgm:spPr/>
      <dgm:t>
        <a:bodyPr/>
        <a:lstStyle/>
        <a:p>
          <a:endParaRPr lang="en-IN"/>
        </a:p>
      </dgm:t>
    </dgm:pt>
    <dgm:pt modelId="{2F289E36-748A-4B4E-A50E-99FCCCC51216}" type="sibTrans" cxnId="{0400C959-478A-4806-88DF-4DC8F77843D6}">
      <dgm:prSet/>
      <dgm:spPr/>
      <dgm:t>
        <a:bodyPr/>
        <a:lstStyle/>
        <a:p>
          <a:endParaRPr lang="en-IN"/>
        </a:p>
      </dgm:t>
    </dgm:pt>
    <dgm:pt modelId="{E2DDDBF3-C8CB-4A33-817A-9B7C4BA8757F}">
      <dgm:prSet/>
      <dgm:spPr/>
      <dgm:t>
        <a:bodyPr/>
        <a:lstStyle/>
        <a:p>
          <a:r>
            <a:rPr lang="en-US" b="1" i="0" baseline="0"/>
            <a:t>Procrastination:</a:t>
          </a:r>
          <a:endParaRPr lang="en-IN"/>
        </a:p>
      </dgm:t>
    </dgm:pt>
    <dgm:pt modelId="{A6F01E18-55B0-40A0-9729-248C8D91473B}" type="parTrans" cxnId="{4D9E18A9-55E4-48DF-BC83-988C7DD089B9}">
      <dgm:prSet/>
      <dgm:spPr/>
      <dgm:t>
        <a:bodyPr/>
        <a:lstStyle/>
        <a:p>
          <a:endParaRPr lang="en-IN"/>
        </a:p>
      </dgm:t>
    </dgm:pt>
    <dgm:pt modelId="{0B7E9791-1FDF-4057-8993-82A79911FC24}" type="sibTrans" cxnId="{4D9E18A9-55E4-48DF-BC83-988C7DD089B9}">
      <dgm:prSet/>
      <dgm:spPr/>
      <dgm:t>
        <a:bodyPr/>
        <a:lstStyle/>
        <a:p>
          <a:endParaRPr lang="en-IN"/>
        </a:p>
      </dgm:t>
    </dgm:pt>
    <dgm:pt modelId="{1809F0C8-D2E7-463D-9512-1B513065C327}">
      <dgm:prSet/>
      <dgm:spPr/>
      <dgm:t>
        <a:bodyPr/>
        <a:lstStyle/>
        <a:p>
          <a:r>
            <a:rPr lang="en-US" b="1" i="0" baseline="0" dirty="0"/>
            <a:t>Incomplete Information:</a:t>
          </a:r>
          <a:endParaRPr lang="en-IN" dirty="0"/>
        </a:p>
      </dgm:t>
    </dgm:pt>
    <dgm:pt modelId="{A8008CD8-5655-4860-8A45-3707F9918FF9}" type="parTrans" cxnId="{D42C9464-B8E5-4266-A7E9-37C21900B07E}">
      <dgm:prSet/>
      <dgm:spPr/>
      <dgm:t>
        <a:bodyPr/>
        <a:lstStyle/>
        <a:p>
          <a:endParaRPr lang="en-IN"/>
        </a:p>
      </dgm:t>
    </dgm:pt>
    <dgm:pt modelId="{12C6C974-8704-4892-A6A5-FB51CACBC393}" type="sibTrans" cxnId="{D42C9464-B8E5-4266-A7E9-37C21900B07E}">
      <dgm:prSet/>
      <dgm:spPr/>
      <dgm:t>
        <a:bodyPr/>
        <a:lstStyle/>
        <a:p>
          <a:endParaRPr lang="en-IN"/>
        </a:p>
      </dgm:t>
    </dgm:pt>
    <dgm:pt modelId="{9433509D-D63E-4371-99BB-2A9251F06C86}">
      <dgm:prSet/>
      <dgm:spPr/>
      <dgm:t>
        <a:bodyPr/>
        <a:lstStyle/>
        <a:p>
          <a:r>
            <a:rPr lang="en-US" b="1" i="0" baseline="0" dirty="0"/>
            <a:t>Lack of Flexibility:</a:t>
          </a:r>
          <a:endParaRPr lang="en-IN" dirty="0"/>
        </a:p>
      </dgm:t>
    </dgm:pt>
    <dgm:pt modelId="{83E147D6-C32A-4EE0-93CC-48074906A755}" type="parTrans" cxnId="{2156246F-D8B4-4E58-858C-492E0CC5AD2E}">
      <dgm:prSet/>
      <dgm:spPr/>
      <dgm:t>
        <a:bodyPr/>
        <a:lstStyle/>
        <a:p>
          <a:endParaRPr lang="en-IN"/>
        </a:p>
      </dgm:t>
    </dgm:pt>
    <dgm:pt modelId="{B25E2A30-0F90-4E0F-A1C4-EFE11997A522}" type="sibTrans" cxnId="{2156246F-D8B4-4E58-858C-492E0CC5AD2E}">
      <dgm:prSet/>
      <dgm:spPr/>
      <dgm:t>
        <a:bodyPr/>
        <a:lstStyle/>
        <a:p>
          <a:endParaRPr lang="en-IN"/>
        </a:p>
      </dgm:t>
    </dgm:pt>
    <dgm:pt modelId="{0A219BBC-0491-4695-8F02-553BC928223A}">
      <dgm:prSet/>
      <dgm:spPr/>
      <dgm:t>
        <a:bodyPr/>
        <a:lstStyle/>
        <a:p>
          <a:r>
            <a:rPr lang="en-US" b="1" i="0" baseline="0" dirty="0"/>
            <a:t>Overwhelming Size:</a:t>
          </a:r>
          <a:endParaRPr lang="en-IN" dirty="0"/>
        </a:p>
      </dgm:t>
    </dgm:pt>
    <dgm:pt modelId="{EE8C1A0D-65B2-4375-ABD6-A85465A7BCC9}" type="parTrans" cxnId="{70D0797E-AB2C-481A-A06F-BE93B6FE14E1}">
      <dgm:prSet/>
      <dgm:spPr/>
      <dgm:t>
        <a:bodyPr/>
        <a:lstStyle/>
        <a:p>
          <a:endParaRPr lang="en-IN"/>
        </a:p>
      </dgm:t>
    </dgm:pt>
    <dgm:pt modelId="{E2C5E1A3-C789-44F2-9446-25DA7ED385E2}" type="sibTrans" cxnId="{70D0797E-AB2C-481A-A06F-BE93B6FE14E1}">
      <dgm:prSet/>
      <dgm:spPr/>
      <dgm:t>
        <a:bodyPr/>
        <a:lstStyle/>
        <a:p>
          <a:endParaRPr lang="en-IN"/>
        </a:p>
      </dgm:t>
    </dgm:pt>
    <dgm:pt modelId="{630628B9-7ADE-480C-B04D-50F0F50D462D}">
      <dgm:prSet/>
      <dgm:spPr/>
      <dgm:t>
        <a:bodyPr/>
        <a:lstStyle/>
        <a:p>
          <a:r>
            <a:rPr lang="en-US" b="1" i="0" baseline="0" dirty="0"/>
            <a:t>Neglect of Prioritization:</a:t>
          </a:r>
          <a:endParaRPr lang="en-IN" dirty="0"/>
        </a:p>
      </dgm:t>
    </dgm:pt>
    <dgm:pt modelId="{53E1D602-2CC2-4F21-8845-18DB17E75C04}" type="parTrans" cxnId="{3BEB05F2-E915-47FA-8697-F8DB30F679E1}">
      <dgm:prSet/>
      <dgm:spPr/>
      <dgm:t>
        <a:bodyPr/>
        <a:lstStyle/>
        <a:p>
          <a:endParaRPr lang="en-IN"/>
        </a:p>
      </dgm:t>
    </dgm:pt>
    <dgm:pt modelId="{81C444E3-CFB3-4A14-AD53-15ACBB3EF8D2}" type="sibTrans" cxnId="{3BEB05F2-E915-47FA-8697-F8DB30F679E1}">
      <dgm:prSet/>
      <dgm:spPr/>
      <dgm:t>
        <a:bodyPr/>
        <a:lstStyle/>
        <a:p>
          <a:endParaRPr lang="en-IN"/>
        </a:p>
      </dgm:t>
    </dgm:pt>
    <dgm:pt modelId="{3B11E971-122F-4321-ACFC-EC710546236E}">
      <dgm:prSet/>
      <dgm:spPr/>
      <dgm:t>
        <a:bodyPr/>
        <a:lstStyle/>
        <a:p>
          <a:r>
            <a:rPr lang="en-US" b="1" i="0" baseline="0" dirty="0"/>
            <a:t>Inflexible Deadlines:</a:t>
          </a:r>
          <a:endParaRPr lang="en-IN" dirty="0"/>
        </a:p>
      </dgm:t>
    </dgm:pt>
    <dgm:pt modelId="{B6C8F6CA-96AB-44C3-AA79-8E53776E602B}" type="parTrans" cxnId="{8AB1017B-3CF7-4C35-8336-ADF4C49F2B95}">
      <dgm:prSet/>
      <dgm:spPr/>
      <dgm:t>
        <a:bodyPr/>
        <a:lstStyle/>
        <a:p>
          <a:endParaRPr lang="en-IN"/>
        </a:p>
      </dgm:t>
    </dgm:pt>
    <dgm:pt modelId="{376498B7-A119-408E-AB86-622F07A0DB61}" type="sibTrans" cxnId="{8AB1017B-3CF7-4C35-8336-ADF4C49F2B95}">
      <dgm:prSet/>
      <dgm:spPr/>
      <dgm:t>
        <a:bodyPr/>
        <a:lstStyle/>
        <a:p>
          <a:endParaRPr lang="en-IN"/>
        </a:p>
      </dgm:t>
    </dgm:pt>
    <dgm:pt modelId="{3D6A995D-440F-4DC2-9748-FF60E2F0057A}">
      <dgm:prSet/>
      <dgm:spPr/>
      <dgm:t>
        <a:bodyPr/>
        <a:lstStyle/>
        <a:p>
          <a:r>
            <a:rPr lang="en-US" b="1" i="0" baseline="0"/>
            <a:t>Lack of Motivation:</a:t>
          </a:r>
          <a:endParaRPr lang="en-IN"/>
        </a:p>
      </dgm:t>
    </dgm:pt>
    <dgm:pt modelId="{12E94D3A-4DE5-4E45-B004-FCC345143100}" type="parTrans" cxnId="{1068931E-7F3F-4488-BED3-8F989C5113DD}">
      <dgm:prSet/>
      <dgm:spPr/>
      <dgm:t>
        <a:bodyPr/>
        <a:lstStyle/>
        <a:p>
          <a:endParaRPr lang="en-IN"/>
        </a:p>
      </dgm:t>
    </dgm:pt>
    <dgm:pt modelId="{F162D885-35DE-4623-890F-AE70E4AB7FAF}" type="sibTrans" cxnId="{1068931E-7F3F-4488-BED3-8F989C5113DD}">
      <dgm:prSet/>
      <dgm:spPr/>
      <dgm:t>
        <a:bodyPr/>
        <a:lstStyle/>
        <a:p>
          <a:endParaRPr lang="en-IN"/>
        </a:p>
      </dgm:t>
    </dgm:pt>
    <dgm:pt modelId="{7578EF93-23A9-46AD-B35F-36B5AAC1CD81}">
      <dgm:prSet/>
      <dgm:spPr/>
      <dgm:t>
        <a:bodyPr/>
        <a:lstStyle/>
        <a:p>
          <a:r>
            <a:rPr lang="en-US" b="1" i="0" baseline="0"/>
            <a:t>Dependency on Technology:</a:t>
          </a:r>
          <a:endParaRPr lang="en-IN"/>
        </a:p>
      </dgm:t>
    </dgm:pt>
    <dgm:pt modelId="{C82270FE-53A7-435F-9F93-1E217CED0A2E}" type="parTrans" cxnId="{10AAFE4B-C419-4AA4-A9C1-56D9ACBF82D5}">
      <dgm:prSet/>
      <dgm:spPr/>
      <dgm:t>
        <a:bodyPr/>
        <a:lstStyle/>
        <a:p>
          <a:endParaRPr lang="en-IN"/>
        </a:p>
      </dgm:t>
    </dgm:pt>
    <dgm:pt modelId="{DB8E8CE4-3446-4879-9399-8E251B2DD1B0}" type="sibTrans" cxnId="{10AAFE4B-C419-4AA4-A9C1-56D9ACBF82D5}">
      <dgm:prSet/>
      <dgm:spPr/>
      <dgm:t>
        <a:bodyPr/>
        <a:lstStyle/>
        <a:p>
          <a:endParaRPr lang="en-IN"/>
        </a:p>
      </dgm:t>
    </dgm:pt>
    <dgm:pt modelId="{2DDE5F50-63FC-40A3-90DC-0EDD25F196A6}">
      <dgm:prSet/>
      <dgm:spPr/>
      <dgm:t>
        <a:bodyPr/>
        <a:lstStyle/>
        <a:p>
          <a:r>
            <a:rPr lang="en-US" b="1" i="0" baseline="0" dirty="0"/>
            <a:t>Failure to Update:</a:t>
          </a:r>
          <a:endParaRPr lang="en-IN" dirty="0"/>
        </a:p>
      </dgm:t>
    </dgm:pt>
    <dgm:pt modelId="{8F53C87A-FC94-4ED1-BC21-9C174A63FB63}" type="parTrans" cxnId="{CEC138D8-72DE-415A-83CD-7F7CD835C2AE}">
      <dgm:prSet/>
      <dgm:spPr/>
      <dgm:t>
        <a:bodyPr/>
        <a:lstStyle/>
        <a:p>
          <a:endParaRPr lang="en-IN"/>
        </a:p>
      </dgm:t>
    </dgm:pt>
    <dgm:pt modelId="{722C5684-D583-4BE7-BA17-D27F1BDC904B}" type="sibTrans" cxnId="{CEC138D8-72DE-415A-83CD-7F7CD835C2AE}">
      <dgm:prSet/>
      <dgm:spPr/>
      <dgm:t>
        <a:bodyPr/>
        <a:lstStyle/>
        <a:p>
          <a:endParaRPr lang="en-IN"/>
        </a:p>
      </dgm:t>
    </dgm:pt>
    <dgm:pt modelId="{F2D53DE4-E81C-4E39-8BC9-D4AA4D906B98}" type="pres">
      <dgm:prSet presAssocID="{F2229A28-9A96-48A4-975A-FE786DB1D888}" presName="linear" presStyleCnt="0">
        <dgm:presLayoutVars>
          <dgm:animLvl val="lvl"/>
          <dgm:resizeHandles val="exact"/>
        </dgm:presLayoutVars>
      </dgm:prSet>
      <dgm:spPr/>
    </dgm:pt>
    <dgm:pt modelId="{D8707CDA-0A2B-4F4E-A0D0-08003E851317}" type="pres">
      <dgm:prSet presAssocID="{D67782BC-C80F-468B-8BED-DD164307DF5D}" presName="parentText" presStyleLbl="node1" presStyleIdx="0" presStyleCnt="2">
        <dgm:presLayoutVars>
          <dgm:chMax val="0"/>
          <dgm:bulletEnabled val="1"/>
        </dgm:presLayoutVars>
      </dgm:prSet>
      <dgm:spPr/>
    </dgm:pt>
    <dgm:pt modelId="{DF3620B4-9DE9-49D9-B586-15EA0D8A486C}" type="pres">
      <dgm:prSet presAssocID="{D67782BC-C80F-468B-8BED-DD164307DF5D}" presName="childText" presStyleLbl="revTx" presStyleIdx="0" presStyleCnt="2">
        <dgm:presLayoutVars>
          <dgm:bulletEnabled val="1"/>
        </dgm:presLayoutVars>
      </dgm:prSet>
      <dgm:spPr/>
    </dgm:pt>
    <dgm:pt modelId="{58CE5FD2-C151-45E2-9045-D6B3BF959B75}" type="pres">
      <dgm:prSet presAssocID="{4120F19F-7DB1-4214-BB24-029D7544E17F}" presName="parentText" presStyleLbl="node1" presStyleIdx="1" presStyleCnt="2">
        <dgm:presLayoutVars>
          <dgm:chMax val="0"/>
          <dgm:bulletEnabled val="1"/>
        </dgm:presLayoutVars>
      </dgm:prSet>
      <dgm:spPr/>
    </dgm:pt>
    <dgm:pt modelId="{E05D7D05-3F18-4D14-9DE6-6FA601CC9D45}" type="pres">
      <dgm:prSet presAssocID="{4120F19F-7DB1-4214-BB24-029D7544E17F}" presName="childText" presStyleLbl="revTx" presStyleIdx="1" presStyleCnt="2">
        <dgm:presLayoutVars>
          <dgm:bulletEnabled val="1"/>
        </dgm:presLayoutVars>
      </dgm:prSet>
      <dgm:spPr/>
    </dgm:pt>
  </dgm:ptLst>
  <dgm:cxnLst>
    <dgm:cxn modelId="{7FB02402-693B-47ED-8688-0685DABA3884}" srcId="{D67782BC-C80F-468B-8BED-DD164307DF5D}" destId="{6E7313BE-0C2C-41FA-8925-B68E8CCFA5A8}" srcOrd="9" destOrd="0" parTransId="{871BF388-3D7D-451C-AFA3-3719FD72C274}" sibTransId="{4F38A1C4-3CFB-417C-B9D0-F2204E5E910B}"/>
    <dgm:cxn modelId="{56F98906-B86B-4268-91C8-1DC5696AF139}" srcId="{D67782BC-C80F-468B-8BED-DD164307DF5D}" destId="{98D70265-521D-4297-82CB-7C8FAD1A1395}" srcOrd="6" destOrd="0" parTransId="{08941DAA-1DA9-46A8-82C7-85DF31675522}" sibTransId="{29ACAC64-BB6F-44CD-A168-79EAC1E939FA}"/>
    <dgm:cxn modelId="{45D97516-0B91-4711-9396-9380280403C9}" srcId="{D67782BC-C80F-468B-8BED-DD164307DF5D}" destId="{34FFE8B5-F97A-47E1-BD5C-5C879AE0613B}" srcOrd="1" destOrd="0" parTransId="{C63E3B16-C5E0-4962-9146-16EB2F777C7F}" sibTransId="{C21CF4DD-EFF2-49E2-B96A-9C7907FA49FD}"/>
    <dgm:cxn modelId="{1068931E-7F3F-4488-BED3-8F989C5113DD}" srcId="{4120F19F-7DB1-4214-BB24-029D7544E17F}" destId="{3D6A995D-440F-4DC2-9748-FF60E2F0057A}" srcOrd="7" destOrd="0" parTransId="{12E94D3A-4DE5-4E45-B004-FCC345143100}" sibTransId="{F162D885-35DE-4623-890F-AE70E4AB7FAF}"/>
    <dgm:cxn modelId="{3301E325-18D9-475C-B700-A772303B8BBA}" type="presOf" srcId="{B36ED7D6-05DF-4EBC-83C7-EDE52FBB5B94}" destId="{DF3620B4-9DE9-49D9-B586-15EA0D8A486C}" srcOrd="0" destOrd="4" presId="urn:microsoft.com/office/officeart/2005/8/layout/vList2"/>
    <dgm:cxn modelId="{9DED4C26-D69D-42D2-8ECF-5CA17420D7B1}" srcId="{D67782BC-C80F-468B-8BED-DD164307DF5D}" destId="{8E5D157A-A598-43E8-B5BD-2BCD63BFA513}" srcOrd="8" destOrd="0" parTransId="{489C7CAD-8007-4956-A208-6C7093B63BD7}" sibTransId="{D02BBB15-A883-4FBF-A278-ADD80082FB1F}"/>
    <dgm:cxn modelId="{0108EB28-CDF2-47ED-85F8-C11255290668}" type="presOf" srcId="{7578EF93-23A9-46AD-B35F-36B5AAC1CD81}" destId="{E05D7D05-3F18-4D14-9DE6-6FA601CC9D45}" srcOrd="0" destOrd="8" presId="urn:microsoft.com/office/officeart/2005/8/layout/vList2"/>
    <dgm:cxn modelId="{FB058A2B-0B5A-440B-A0CD-6185242A0AEC}" type="presOf" srcId="{3D6A995D-440F-4DC2-9748-FF60E2F0057A}" destId="{E05D7D05-3F18-4D14-9DE6-6FA601CC9D45}" srcOrd="0" destOrd="7" presId="urn:microsoft.com/office/officeart/2005/8/layout/vList2"/>
    <dgm:cxn modelId="{A080D42E-A714-49B1-A60D-6F104B9AABC5}" type="presOf" srcId="{1809F0C8-D2E7-463D-9512-1B513065C327}" destId="{E05D7D05-3F18-4D14-9DE6-6FA601CC9D45}" srcOrd="0" destOrd="2" presId="urn:microsoft.com/office/officeart/2005/8/layout/vList2"/>
    <dgm:cxn modelId="{9462C33D-0DFE-4800-B43F-655FC1B4BB50}" type="presOf" srcId="{1ED13993-0E23-4B10-A3F4-58A90DD4C273}" destId="{DF3620B4-9DE9-49D9-B586-15EA0D8A486C}" srcOrd="0" destOrd="7" presId="urn:microsoft.com/office/officeart/2005/8/layout/vList2"/>
    <dgm:cxn modelId="{D7E2295C-D078-416E-B07C-013DDDB67544}" type="presOf" srcId="{E2DDDBF3-C8CB-4A33-817A-9B7C4BA8757F}" destId="{E05D7D05-3F18-4D14-9DE6-6FA601CC9D45}" srcOrd="0" destOrd="1" presId="urn:microsoft.com/office/officeart/2005/8/layout/vList2"/>
    <dgm:cxn modelId="{294AF643-A308-4F63-9B39-B16A6025FEB7}" type="presOf" srcId="{0F87C783-F729-4F49-98B4-266AE826BBE6}" destId="{DF3620B4-9DE9-49D9-B586-15EA0D8A486C}" srcOrd="0" destOrd="2" presId="urn:microsoft.com/office/officeart/2005/8/layout/vList2"/>
    <dgm:cxn modelId="{D42C9464-B8E5-4266-A7E9-37C21900B07E}" srcId="{4120F19F-7DB1-4214-BB24-029D7544E17F}" destId="{1809F0C8-D2E7-463D-9512-1B513065C327}" srcOrd="2" destOrd="0" parTransId="{A8008CD8-5655-4860-8A45-3707F9918FF9}" sibTransId="{12C6C974-8704-4892-A6A5-FB51CACBC393}"/>
    <dgm:cxn modelId="{6015C965-BB85-4A42-ADF0-65DF40D26219}" type="presOf" srcId="{630628B9-7ADE-480C-B04D-50F0F50D462D}" destId="{E05D7D05-3F18-4D14-9DE6-6FA601CC9D45}" srcOrd="0" destOrd="5" presId="urn:microsoft.com/office/officeart/2005/8/layout/vList2"/>
    <dgm:cxn modelId="{10AAFE4B-C419-4AA4-A9C1-56D9ACBF82D5}" srcId="{4120F19F-7DB1-4214-BB24-029D7544E17F}" destId="{7578EF93-23A9-46AD-B35F-36B5AAC1CD81}" srcOrd="8" destOrd="0" parTransId="{C82270FE-53A7-435F-9F93-1E217CED0A2E}" sibTransId="{DB8E8CE4-3446-4879-9399-8E251B2DD1B0}"/>
    <dgm:cxn modelId="{6215974C-6DFE-456F-942D-85434E1CE0B9}" srcId="{D67782BC-C80F-468B-8BED-DD164307DF5D}" destId="{0F87C783-F729-4F49-98B4-266AE826BBE6}" srcOrd="2" destOrd="0" parTransId="{71EBD063-83FB-4A8A-97AD-18EDD80BBEB7}" sibTransId="{B371BDA7-974D-4B99-8F46-1C5CBA4BD73F}"/>
    <dgm:cxn modelId="{2156246F-D8B4-4E58-858C-492E0CC5AD2E}" srcId="{4120F19F-7DB1-4214-BB24-029D7544E17F}" destId="{9433509D-D63E-4371-99BB-2A9251F06C86}" srcOrd="3" destOrd="0" parTransId="{83E147D6-C32A-4EE0-93CC-48074906A755}" sibTransId="{B25E2A30-0F90-4E0F-A1C4-EFE11997A522}"/>
    <dgm:cxn modelId="{7D207151-AF68-4DBB-8BE7-6E4538C76DDE}" srcId="{D67782BC-C80F-468B-8BED-DD164307DF5D}" destId="{A17CAC1D-495D-419B-9651-D10D5FE52251}" srcOrd="0" destOrd="0" parTransId="{E30191B2-C4DF-414B-AFE8-3D426E59DC24}" sibTransId="{4D53A6C5-485A-403C-A8A5-84E76A7641E1}"/>
    <dgm:cxn modelId="{C9B76552-7173-4A6E-BE48-F5E6C8D89E2B}" type="presOf" srcId="{8E5D157A-A598-43E8-B5BD-2BCD63BFA513}" destId="{DF3620B4-9DE9-49D9-B586-15EA0D8A486C}" srcOrd="0" destOrd="8" presId="urn:microsoft.com/office/officeart/2005/8/layout/vList2"/>
    <dgm:cxn modelId="{BB1C2853-EEDA-467C-948D-EE32D253CA42}" type="presOf" srcId="{A52BBB55-78B9-4DDB-8C9D-EF1A80D4CFC7}" destId="{DF3620B4-9DE9-49D9-B586-15EA0D8A486C}" srcOrd="0" destOrd="3" presId="urn:microsoft.com/office/officeart/2005/8/layout/vList2"/>
    <dgm:cxn modelId="{9E227354-8150-4EE4-9F0F-7E2CDE5280FE}" type="presOf" srcId="{4120F19F-7DB1-4214-BB24-029D7544E17F}" destId="{58CE5FD2-C151-45E2-9045-D6B3BF959B75}" srcOrd="0" destOrd="0" presId="urn:microsoft.com/office/officeart/2005/8/layout/vList2"/>
    <dgm:cxn modelId="{B320FB56-F6B2-44BB-BEA0-CAE6C6968138}" type="presOf" srcId="{0A219BBC-0491-4695-8F02-553BC928223A}" destId="{E05D7D05-3F18-4D14-9DE6-6FA601CC9D45}" srcOrd="0" destOrd="4" presId="urn:microsoft.com/office/officeart/2005/8/layout/vList2"/>
    <dgm:cxn modelId="{0400C959-478A-4806-88DF-4DC8F77843D6}" srcId="{4120F19F-7DB1-4214-BB24-029D7544E17F}" destId="{8519B2CD-0066-4C3B-B3C4-8360BA52044C}" srcOrd="0" destOrd="0" parTransId="{7C142B85-2406-48FD-BA7A-CEDF2E03555F}" sibTransId="{2F289E36-748A-4B4E-A50E-99FCCCC51216}"/>
    <dgm:cxn modelId="{8AB1017B-3CF7-4C35-8336-ADF4C49F2B95}" srcId="{4120F19F-7DB1-4214-BB24-029D7544E17F}" destId="{3B11E971-122F-4321-ACFC-EC710546236E}" srcOrd="6" destOrd="0" parTransId="{B6C8F6CA-96AB-44C3-AA79-8E53776E602B}" sibTransId="{376498B7-A119-408E-AB86-622F07A0DB61}"/>
    <dgm:cxn modelId="{2557DC7C-C7B3-4276-A47C-C36875159DE1}" type="presOf" srcId="{3B11E971-122F-4321-ACFC-EC710546236E}" destId="{E05D7D05-3F18-4D14-9DE6-6FA601CC9D45}" srcOrd="0" destOrd="6" presId="urn:microsoft.com/office/officeart/2005/8/layout/vList2"/>
    <dgm:cxn modelId="{B22C5F7E-11F1-42E6-B46C-63C118AFDAD0}" type="presOf" srcId="{9433509D-D63E-4371-99BB-2A9251F06C86}" destId="{E05D7D05-3F18-4D14-9DE6-6FA601CC9D45}" srcOrd="0" destOrd="3" presId="urn:microsoft.com/office/officeart/2005/8/layout/vList2"/>
    <dgm:cxn modelId="{70D0797E-AB2C-481A-A06F-BE93B6FE14E1}" srcId="{4120F19F-7DB1-4214-BB24-029D7544E17F}" destId="{0A219BBC-0491-4695-8F02-553BC928223A}" srcOrd="4" destOrd="0" parTransId="{EE8C1A0D-65B2-4375-ABD6-A85465A7BCC9}" sibTransId="{E2C5E1A3-C789-44F2-9446-25DA7ED385E2}"/>
    <dgm:cxn modelId="{7DEF1A95-533B-45D3-8E38-D74CB5D69887}" srcId="{F2229A28-9A96-48A4-975A-FE786DB1D888}" destId="{4120F19F-7DB1-4214-BB24-029D7544E17F}" srcOrd="1" destOrd="0" parTransId="{1CE21979-9088-4040-8D30-60E2581EAC37}" sibTransId="{77C4A701-7CB3-442E-863A-32CEDAB84BD6}"/>
    <dgm:cxn modelId="{8256DD97-5ACC-478D-95F0-1AF2006AFA79}" type="presOf" srcId="{A17CAC1D-495D-419B-9651-D10D5FE52251}" destId="{DF3620B4-9DE9-49D9-B586-15EA0D8A486C}" srcOrd="0" destOrd="0" presId="urn:microsoft.com/office/officeart/2005/8/layout/vList2"/>
    <dgm:cxn modelId="{3E9A8098-59B1-4EAD-AE76-DE8992C3232D}" srcId="{D67782BC-C80F-468B-8BED-DD164307DF5D}" destId="{61C6A96D-98C1-4023-8D61-9AC4473EF164}" srcOrd="5" destOrd="0" parTransId="{DBE765B3-7071-49A7-BBBF-F7B42BABEB0D}" sibTransId="{19BBCA2B-2EC7-4710-BE70-8D32FFC7C646}"/>
    <dgm:cxn modelId="{B0FB9F99-C1AD-45ED-B1CE-7596CBBC072C}" type="presOf" srcId="{F2229A28-9A96-48A4-975A-FE786DB1D888}" destId="{F2D53DE4-E81C-4E39-8BC9-D4AA4D906B98}" srcOrd="0" destOrd="0" presId="urn:microsoft.com/office/officeart/2005/8/layout/vList2"/>
    <dgm:cxn modelId="{44B5719B-4F3B-4B39-B179-D0C37C3689E4}" type="presOf" srcId="{D67782BC-C80F-468B-8BED-DD164307DF5D}" destId="{D8707CDA-0A2B-4F4E-A0D0-08003E851317}" srcOrd="0" destOrd="0" presId="urn:microsoft.com/office/officeart/2005/8/layout/vList2"/>
    <dgm:cxn modelId="{5C11D2A2-1A85-4D82-A976-5A3DDFD9FD6A}" srcId="{F2229A28-9A96-48A4-975A-FE786DB1D888}" destId="{D67782BC-C80F-468B-8BED-DD164307DF5D}" srcOrd="0" destOrd="0" parTransId="{40B2E537-425D-4E48-B94C-91EC2AB08C9E}" sibTransId="{CB2700AE-570F-4062-8677-CBB0613397AC}"/>
    <dgm:cxn modelId="{887BB8A7-C16D-41A1-B836-2B43E84CA626}" srcId="{D67782BC-C80F-468B-8BED-DD164307DF5D}" destId="{A52BBB55-78B9-4DDB-8C9D-EF1A80D4CFC7}" srcOrd="3" destOrd="0" parTransId="{A4A9F5A9-4671-4A81-80C8-3F05F8801329}" sibTransId="{CAC299F9-A767-40C5-BB75-0DB7D78F5E74}"/>
    <dgm:cxn modelId="{4D9E18A9-55E4-48DF-BC83-988C7DD089B9}" srcId="{4120F19F-7DB1-4214-BB24-029D7544E17F}" destId="{E2DDDBF3-C8CB-4A33-817A-9B7C4BA8757F}" srcOrd="1" destOrd="0" parTransId="{A6F01E18-55B0-40A0-9729-248C8D91473B}" sibTransId="{0B7E9791-1FDF-4057-8993-82A79911FC24}"/>
    <dgm:cxn modelId="{620EFCAC-73B9-47C7-8CC2-612CDE4A3C8A}" srcId="{D67782BC-C80F-468B-8BED-DD164307DF5D}" destId="{B36ED7D6-05DF-4EBC-83C7-EDE52FBB5B94}" srcOrd="4" destOrd="0" parTransId="{252C193E-5312-4BFE-AC88-9CEE76AAEFA5}" sibTransId="{A4BBA8F6-15F9-4B33-B6BD-EF13123E3B2D}"/>
    <dgm:cxn modelId="{EDCC6FB2-AFCC-4ACE-A2C6-74B113034279}" type="presOf" srcId="{8519B2CD-0066-4C3B-B3C4-8360BA52044C}" destId="{E05D7D05-3F18-4D14-9DE6-6FA601CC9D45}" srcOrd="0" destOrd="0" presId="urn:microsoft.com/office/officeart/2005/8/layout/vList2"/>
    <dgm:cxn modelId="{9F4A90B3-B78E-428F-98AF-6E0EB64156A4}" type="presOf" srcId="{98D70265-521D-4297-82CB-7C8FAD1A1395}" destId="{DF3620B4-9DE9-49D9-B586-15EA0D8A486C}" srcOrd="0" destOrd="6" presId="urn:microsoft.com/office/officeart/2005/8/layout/vList2"/>
    <dgm:cxn modelId="{ED7AB1B9-7596-4EF6-A6E5-133DE2AE151C}" type="presOf" srcId="{6E7313BE-0C2C-41FA-8925-B68E8CCFA5A8}" destId="{DF3620B4-9DE9-49D9-B586-15EA0D8A486C}" srcOrd="0" destOrd="9" presId="urn:microsoft.com/office/officeart/2005/8/layout/vList2"/>
    <dgm:cxn modelId="{7E0526BA-EEEE-42D7-8618-5F8169B38B0B}" type="presOf" srcId="{61C6A96D-98C1-4023-8D61-9AC4473EF164}" destId="{DF3620B4-9DE9-49D9-B586-15EA0D8A486C}" srcOrd="0" destOrd="5" presId="urn:microsoft.com/office/officeart/2005/8/layout/vList2"/>
    <dgm:cxn modelId="{400337CD-13D6-43B0-8C55-992B0A4EA4C8}" srcId="{D67782BC-C80F-468B-8BED-DD164307DF5D}" destId="{1ED13993-0E23-4B10-A3F4-58A90DD4C273}" srcOrd="7" destOrd="0" parTransId="{945838CD-A1E2-4496-9CB6-67F413C62911}" sibTransId="{7A60C494-BAB9-41AC-86EE-07B36B1BF325}"/>
    <dgm:cxn modelId="{CEC138D8-72DE-415A-83CD-7F7CD835C2AE}" srcId="{4120F19F-7DB1-4214-BB24-029D7544E17F}" destId="{2DDE5F50-63FC-40A3-90DC-0EDD25F196A6}" srcOrd="9" destOrd="0" parTransId="{8F53C87A-FC94-4ED1-BC21-9C174A63FB63}" sibTransId="{722C5684-D583-4BE7-BA17-D27F1BDC904B}"/>
    <dgm:cxn modelId="{828764EE-8D69-4F31-B70A-99D4EB67D2FB}" type="presOf" srcId="{2DDE5F50-63FC-40A3-90DC-0EDD25F196A6}" destId="{E05D7D05-3F18-4D14-9DE6-6FA601CC9D45}" srcOrd="0" destOrd="9" presId="urn:microsoft.com/office/officeart/2005/8/layout/vList2"/>
    <dgm:cxn modelId="{3BEB05F2-E915-47FA-8697-F8DB30F679E1}" srcId="{4120F19F-7DB1-4214-BB24-029D7544E17F}" destId="{630628B9-7ADE-480C-B04D-50F0F50D462D}" srcOrd="5" destOrd="0" parTransId="{53E1D602-2CC2-4F21-8845-18DB17E75C04}" sibTransId="{81C444E3-CFB3-4A14-AD53-15ACBB3EF8D2}"/>
    <dgm:cxn modelId="{73CCF6FC-C183-4BFB-8A8E-067264E4F3C7}" type="presOf" srcId="{34FFE8B5-F97A-47E1-BD5C-5C879AE0613B}" destId="{DF3620B4-9DE9-49D9-B586-15EA0D8A486C}" srcOrd="0" destOrd="1" presId="urn:microsoft.com/office/officeart/2005/8/layout/vList2"/>
    <dgm:cxn modelId="{9FA15739-96D3-47E0-9D6C-14CB2A609CED}" type="presParOf" srcId="{F2D53DE4-E81C-4E39-8BC9-D4AA4D906B98}" destId="{D8707CDA-0A2B-4F4E-A0D0-08003E851317}" srcOrd="0" destOrd="0" presId="urn:microsoft.com/office/officeart/2005/8/layout/vList2"/>
    <dgm:cxn modelId="{E3F26940-5E5D-4677-9223-7FB13BA71E14}" type="presParOf" srcId="{F2D53DE4-E81C-4E39-8BC9-D4AA4D906B98}" destId="{DF3620B4-9DE9-49D9-B586-15EA0D8A486C}" srcOrd="1" destOrd="0" presId="urn:microsoft.com/office/officeart/2005/8/layout/vList2"/>
    <dgm:cxn modelId="{2E005195-8508-478B-9D1A-A3398AE177F3}" type="presParOf" srcId="{F2D53DE4-E81C-4E39-8BC9-D4AA4D906B98}" destId="{58CE5FD2-C151-45E2-9045-D6B3BF959B75}" srcOrd="2" destOrd="0" presId="urn:microsoft.com/office/officeart/2005/8/layout/vList2"/>
    <dgm:cxn modelId="{B234B782-067F-4432-BD02-F22C516DB562}" type="presParOf" srcId="{F2D53DE4-E81C-4E39-8BC9-D4AA4D906B98}" destId="{E05D7D05-3F18-4D14-9DE6-6FA601CC9D45}"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2AB7F7F-E279-435D-A897-DBF11383A12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64B22B3E-D85D-462F-9946-F9975590055D}">
      <dgm:prSet/>
      <dgm:spPr/>
      <dgm:t>
        <a:bodyPr/>
        <a:lstStyle/>
        <a:p>
          <a:r>
            <a:rPr lang="en-US" baseline="0" dirty="0"/>
            <a:t>The future scope of to-do lists holds potential for innovation and integration with emerging technologies. Here are some directions in which the future of to-do lists could evolve:</a:t>
          </a:r>
          <a:endParaRPr lang="en-IN" dirty="0"/>
        </a:p>
      </dgm:t>
    </dgm:pt>
    <dgm:pt modelId="{182EA281-E4AC-4DB3-A44F-3285C5935667}" type="parTrans" cxnId="{3D24A99A-2E28-43CA-9382-410A838D7751}">
      <dgm:prSet/>
      <dgm:spPr/>
      <dgm:t>
        <a:bodyPr/>
        <a:lstStyle/>
        <a:p>
          <a:endParaRPr lang="en-IN"/>
        </a:p>
      </dgm:t>
    </dgm:pt>
    <dgm:pt modelId="{C5B3F579-E70D-4F5E-A0B2-1B619EEDABE7}" type="sibTrans" cxnId="{3D24A99A-2E28-43CA-9382-410A838D7751}">
      <dgm:prSet/>
      <dgm:spPr/>
      <dgm:t>
        <a:bodyPr/>
        <a:lstStyle/>
        <a:p>
          <a:endParaRPr lang="en-IN"/>
        </a:p>
      </dgm:t>
    </dgm:pt>
    <dgm:pt modelId="{70939F5E-312E-40AD-A770-F36C88CAA0CB}">
      <dgm:prSet/>
      <dgm:spPr/>
      <dgm:t>
        <a:bodyPr/>
        <a:lstStyle/>
        <a:p>
          <a:r>
            <a:rPr lang="en-US" baseline="0"/>
            <a:t>Artificial Intelligence (AI) Integration:</a:t>
          </a:r>
          <a:endParaRPr lang="en-IN"/>
        </a:p>
      </dgm:t>
    </dgm:pt>
    <dgm:pt modelId="{0687FD71-6E26-45B2-AA2A-4376B9CB8DFF}" type="parTrans" cxnId="{651BC911-7B16-484E-9078-B6712E3D58DC}">
      <dgm:prSet/>
      <dgm:spPr/>
      <dgm:t>
        <a:bodyPr/>
        <a:lstStyle/>
        <a:p>
          <a:endParaRPr lang="en-IN"/>
        </a:p>
      </dgm:t>
    </dgm:pt>
    <dgm:pt modelId="{60536ACB-1B20-4533-989B-14F5700426B7}" type="sibTrans" cxnId="{651BC911-7B16-484E-9078-B6712E3D58DC}">
      <dgm:prSet/>
      <dgm:spPr/>
      <dgm:t>
        <a:bodyPr/>
        <a:lstStyle/>
        <a:p>
          <a:endParaRPr lang="en-IN"/>
        </a:p>
      </dgm:t>
    </dgm:pt>
    <dgm:pt modelId="{0D566CDE-6D1F-4345-9B8F-64F006A6F610}">
      <dgm:prSet/>
      <dgm:spPr/>
      <dgm:t>
        <a:bodyPr/>
        <a:lstStyle/>
        <a:p>
          <a:r>
            <a:rPr lang="en-US" baseline="0"/>
            <a:t>Voice and Natural Language Processing:</a:t>
          </a:r>
          <a:endParaRPr lang="en-IN"/>
        </a:p>
      </dgm:t>
    </dgm:pt>
    <dgm:pt modelId="{A43FD279-2DCE-4E1B-A4C9-C95C47633336}" type="parTrans" cxnId="{32C86843-F398-4A1A-9B82-55ED966CE2E2}">
      <dgm:prSet/>
      <dgm:spPr/>
      <dgm:t>
        <a:bodyPr/>
        <a:lstStyle/>
        <a:p>
          <a:endParaRPr lang="en-IN"/>
        </a:p>
      </dgm:t>
    </dgm:pt>
    <dgm:pt modelId="{EA09E8D0-A9BE-46FE-BCA6-AFEBCA82F4E5}" type="sibTrans" cxnId="{32C86843-F398-4A1A-9B82-55ED966CE2E2}">
      <dgm:prSet/>
      <dgm:spPr/>
      <dgm:t>
        <a:bodyPr/>
        <a:lstStyle/>
        <a:p>
          <a:endParaRPr lang="en-IN"/>
        </a:p>
      </dgm:t>
    </dgm:pt>
    <dgm:pt modelId="{3B4A6DE0-2284-4AA3-85EE-1A3B44C2FC0C}">
      <dgm:prSet/>
      <dgm:spPr/>
      <dgm:t>
        <a:bodyPr/>
        <a:lstStyle/>
        <a:p>
          <a:r>
            <a:rPr lang="en-US" baseline="0"/>
            <a:t>Augmented Reality (AR) and Virtual Reality (VR):</a:t>
          </a:r>
          <a:endParaRPr lang="en-IN"/>
        </a:p>
      </dgm:t>
    </dgm:pt>
    <dgm:pt modelId="{444369BF-7B6C-4449-ACD5-F908411C9C8F}" type="parTrans" cxnId="{93D2C229-DE90-487B-88D6-174CB62EB1B7}">
      <dgm:prSet/>
      <dgm:spPr/>
      <dgm:t>
        <a:bodyPr/>
        <a:lstStyle/>
        <a:p>
          <a:endParaRPr lang="en-IN"/>
        </a:p>
      </dgm:t>
    </dgm:pt>
    <dgm:pt modelId="{176E7CD5-7421-4BC3-9D9A-2A727045B396}" type="sibTrans" cxnId="{93D2C229-DE90-487B-88D6-174CB62EB1B7}">
      <dgm:prSet/>
      <dgm:spPr/>
      <dgm:t>
        <a:bodyPr/>
        <a:lstStyle/>
        <a:p>
          <a:endParaRPr lang="en-IN"/>
        </a:p>
      </dgm:t>
    </dgm:pt>
    <dgm:pt modelId="{D8B60D1E-40F8-4457-9DF7-F03EE0904EA7}">
      <dgm:prSet/>
      <dgm:spPr/>
      <dgm:t>
        <a:bodyPr/>
        <a:lstStyle/>
        <a:p>
          <a:r>
            <a:rPr lang="en-US" baseline="0"/>
            <a:t>Integration with Wearable Devices:</a:t>
          </a:r>
          <a:endParaRPr lang="en-IN"/>
        </a:p>
      </dgm:t>
    </dgm:pt>
    <dgm:pt modelId="{89CB9C17-B123-4270-90F3-28A202B65FE4}" type="parTrans" cxnId="{4A39F1BD-5AEE-42A6-B60A-F97C1FD13FB1}">
      <dgm:prSet/>
      <dgm:spPr/>
      <dgm:t>
        <a:bodyPr/>
        <a:lstStyle/>
        <a:p>
          <a:endParaRPr lang="en-IN"/>
        </a:p>
      </dgm:t>
    </dgm:pt>
    <dgm:pt modelId="{B401A27C-880B-4E14-8954-58214302C8C8}" type="sibTrans" cxnId="{4A39F1BD-5AEE-42A6-B60A-F97C1FD13FB1}">
      <dgm:prSet/>
      <dgm:spPr/>
      <dgm:t>
        <a:bodyPr/>
        <a:lstStyle/>
        <a:p>
          <a:endParaRPr lang="en-IN"/>
        </a:p>
      </dgm:t>
    </dgm:pt>
    <dgm:pt modelId="{FDD95017-2B91-41C2-91FD-35FB070B63F3}">
      <dgm:prSet/>
      <dgm:spPr/>
      <dgm:t>
        <a:bodyPr/>
        <a:lstStyle/>
        <a:p>
          <a:r>
            <a:rPr lang="en-US" baseline="0"/>
            <a:t>Blockchain for Task Verification:</a:t>
          </a:r>
          <a:endParaRPr lang="en-IN"/>
        </a:p>
      </dgm:t>
    </dgm:pt>
    <dgm:pt modelId="{890C92B5-47DD-4407-9EE4-2A9F1926838B}" type="parTrans" cxnId="{FEB71A49-53D4-443F-8AF4-FF189B2431C2}">
      <dgm:prSet/>
      <dgm:spPr/>
      <dgm:t>
        <a:bodyPr/>
        <a:lstStyle/>
        <a:p>
          <a:endParaRPr lang="en-IN"/>
        </a:p>
      </dgm:t>
    </dgm:pt>
    <dgm:pt modelId="{4DCD12BA-BE9C-46AD-8543-E504F5AEC8C1}" type="sibTrans" cxnId="{FEB71A49-53D4-443F-8AF4-FF189B2431C2}">
      <dgm:prSet/>
      <dgm:spPr/>
      <dgm:t>
        <a:bodyPr/>
        <a:lstStyle/>
        <a:p>
          <a:endParaRPr lang="en-IN"/>
        </a:p>
      </dgm:t>
    </dgm:pt>
    <dgm:pt modelId="{2D42D02B-82B7-4104-AD43-EFB10A3D7596}">
      <dgm:prSet/>
      <dgm:spPr/>
      <dgm:t>
        <a:bodyPr/>
        <a:lstStyle/>
        <a:p>
          <a:r>
            <a:rPr lang="en-US" baseline="0"/>
            <a:t>Gamification Elements:</a:t>
          </a:r>
          <a:endParaRPr lang="en-IN"/>
        </a:p>
      </dgm:t>
    </dgm:pt>
    <dgm:pt modelId="{274C004D-971A-417C-97B0-9DC2540B403B}" type="parTrans" cxnId="{FA5874EE-8E78-4680-9B34-5140C1A98232}">
      <dgm:prSet/>
      <dgm:spPr/>
      <dgm:t>
        <a:bodyPr/>
        <a:lstStyle/>
        <a:p>
          <a:endParaRPr lang="en-IN"/>
        </a:p>
      </dgm:t>
    </dgm:pt>
    <dgm:pt modelId="{4A8D3318-5F86-430D-824B-7F0E7F94692B}" type="sibTrans" cxnId="{FA5874EE-8E78-4680-9B34-5140C1A98232}">
      <dgm:prSet/>
      <dgm:spPr/>
      <dgm:t>
        <a:bodyPr/>
        <a:lstStyle/>
        <a:p>
          <a:endParaRPr lang="en-IN"/>
        </a:p>
      </dgm:t>
    </dgm:pt>
    <dgm:pt modelId="{090A5826-D2BE-4BB4-850E-718C6188F493}">
      <dgm:prSet/>
      <dgm:spPr/>
      <dgm:t>
        <a:bodyPr/>
        <a:lstStyle/>
        <a:p>
          <a:r>
            <a:rPr lang="en-US" baseline="0"/>
            <a:t>Collaborative and Team Features:</a:t>
          </a:r>
          <a:endParaRPr lang="en-IN"/>
        </a:p>
      </dgm:t>
    </dgm:pt>
    <dgm:pt modelId="{922C537A-003F-4C91-B862-1474BB2C08C9}" type="parTrans" cxnId="{3D55AB72-94C5-43B5-8846-D891077DB80F}">
      <dgm:prSet/>
      <dgm:spPr/>
      <dgm:t>
        <a:bodyPr/>
        <a:lstStyle/>
        <a:p>
          <a:endParaRPr lang="en-IN"/>
        </a:p>
      </dgm:t>
    </dgm:pt>
    <dgm:pt modelId="{85D47A6B-1208-43B8-A56B-51204576268E}" type="sibTrans" cxnId="{3D55AB72-94C5-43B5-8846-D891077DB80F}">
      <dgm:prSet/>
      <dgm:spPr/>
      <dgm:t>
        <a:bodyPr/>
        <a:lstStyle/>
        <a:p>
          <a:endParaRPr lang="en-IN"/>
        </a:p>
      </dgm:t>
    </dgm:pt>
    <dgm:pt modelId="{99AEC06F-4673-4267-A4A2-0291AD2F2FF2}">
      <dgm:prSet/>
      <dgm:spPr/>
      <dgm:t>
        <a:bodyPr/>
        <a:lstStyle/>
        <a:p>
          <a:r>
            <a:rPr lang="en-US" baseline="0"/>
            <a:t>Smart Notifications:</a:t>
          </a:r>
          <a:endParaRPr lang="en-IN"/>
        </a:p>
      </dgm:t>
    </dgm:pt>
    <dgm:pt modelId="{B284D43B-21DA-42D7-9C6E-157BACCFC1FC}" type="parTrans" cxnId="{AFDAB01C-54DC-485F-BD7B-2B405B6CE781}">
      <dgm:prSet/>
      <dgm:spPr/>
      <dgm:t>
        <a:bodyPr/>
        <a:lstStyle/>
        <a:p>
          <a:endParaRPr lang="en-IN"/>
        </a:p>
      </dgm:t>
    </dgm:pt>
    <dgm:pt modelId="{8B59EC7D-6518-4C99-8553-AC75B81B00E8}" type="sibTrans" cxnId="{AFDAB01C-54DC-485F-BD7B-2B405B6CE781}">
      <dgm:prSet/>
      <dgm:spPr/>
      <dgm:t>
        <a:bodyPr/>
        <a:lstStyle/>
        <a:p>
          <a:endParaRPr lang="en-IN"/>
        </a:p>
      </dgm:t>
    </dgm:pt>
    <dgm:pt modelId="{60DDE7E7-F5FF-47B5-843A-BED707A1A5B6}">
      <dgm:prSet/>
      <dgm:spPr/>
      <dgm:t>
        <a:bodyPr/>
        <a:lstStyle/>
        <a:p>
          <a:r>
            <a:rPr lang="en-US" baseline="0"/>
            <a:t>Advanced Data Analytics:</a:t>
          </a:r>
          <a:endParaRPr lang="en-IN"/>
        </a:p>
      </dgm:t>
    </dgm:pt>
    <dgm:pt modelId="{5F3D2E54-7C98-4F3D-A6B3-7787ADBE42A8}" type="parTrans" cxnId="{94737CA1-A228-4DE3-82B0-5B487FA1ECFF}">
      <dgm:prSet/>
      <dgm:spPr/>
      <dgm:t>
        <a:bodyPr/>
        <a:lstStyle/>
        <a:p>
          <a:endParaRPr lang="en-IN"/>
        </a:p>
      </dgm:t>
    </dgm:pt>
    <dgm:pt modelId="{7B395C47-7728-4F54-B33C-5F7DB8FE6A2E}" type="sibTrans" cxnId="{94737CA1-A228-4DE3-82B0-5B487FA1ECFF}">
      <dgm:prSet/>
      <dgm:spPr/>
      <dgm:t>
        <a:bodyPr/>
        <a:lstStyle/>
        <a:p>
          <a:endParaRPr lang="en-IN"/>
        </a:p>
      </dgm:t>
    </dgm:pt>
    <dgm:pt modelId="{F70ED26C-D309-407F-A561-C777E8028F25}">
      <dgm:prSet/>
      <dgm:spPr/>
      <dgm:t>
        <a:bodyPr/>
        <a:lstStyle/>
        <a:p>
          <a:r>
            <a:rPr lang="en-US" baseline="0"/>
            <a:t>Emotional Well-being Integration:</a:t>
          </a:r>
          <a:endParaRPr lang="en-IN"/>
        </a:p>
      </dgm:t>
    </dgm:pt>
    <dgm:pt modelId="{67503851-F9D3-4D02-BE9E-E5EA821D0F29}" type="parTrans" cxnId="{F16D5764-F2D3-4C38-955A-331E09A432D6}">
      <dgm:prSet/>
      <dgm:spPr/>
      <dgm:t>
        <a:bodyPr/>
        <a:lstStyle/>
        <a:p>
          <a:endParaRPr lang="en-IN"/>
        </a:p>
      </dgm:t>
    </dgm:pt>
    <dgm:pt modelId="{A8F24616-DA83-4B35-8372-FF92E779F369}" type="sibTrans" cxnId="{F16D5764-F2D3-4C38-955A-331E09A432D6}">
      <dgm:prSet/>
      <dgm:spPr/>
      <dgm:t>
        <a:bodyPr/>
        <a:lstStyle/>
        <a:p>
          <a:endParaRPr lang="en-IN"/>
        </a:p>
      </dgm:t>
    </dgm:pt>
    <dgm:pt modelId="{D824F629-98F7-48A8-888A-5EDAEACC5CB8}">
      <dgm:prSet/>
      <dgm:spPr/>
      <dgm:t>
        <a:bodyPr/>
        <a:lstStyle/>
        <a:p>
          <a:r>
            <a:rPr lang="en-US" baseline="0"/>
            <a:t>Cross-Platform Integration:</a:t>
          </a:r>
          <a:endParaRPr lang="en-IN"/>
        </a:p>
      </dgm:t>
    </dgm:pt>
    <dgm:pt modelId="{74E8FF44-3D6D-4F34-82C9-E13E04CAEEC3}" type="parTrans" cxnId="{D3318895-2D05-4FDB-9ADB-0C54B444DB9D}">
      <dgm:prSet/>
      <dgm:spPr/>
      <dgm:t>
        <a:bodyPr/>
        <a:lstStyle/>
        <a:p>
          <a:endParaRPr lang="en-IN"/>
        </a:p>
      </dgm:t>
    </dgm:pt>
    <dgm:pt modelId="{5940E612-DA39-4800-9271-C0EEF87DC1C0}" type="sibTrans" cxnId="{D3318895-2D05-4FDB-9ADB-0C54B444DB9D}">
      <dgm:prSet/>
      <dgm:spPr/>
      <dgm:t>
        <a:bodyPr/>
        <a:lstStyle/>
        <a:p>
          <a:endParaRPr lang="en-IN"/>
        </a:p>
      </dgm:t>
    </dgm:pt>
    <dgm:pt modelId="{A3FD9DE9-05AC-4143-812F-A09E0A4760E8}">
      <dgm:prSet/>
      <dgm:spPr/>
      <dgm:t>
        <a:bodyPr/>
        <a:lstStyle/>
        <a:p>
          <a:r>
            <a:rPr lang="en-US" baseline="0"/>
            <a:t>Personalized Workflows:</a:t>
          </a:r>
          <a:endParaRPr lang="en-IN"/>
        </a:p>
      </dgm:t>
    </dgm:pt>
    <dgm:pt modelId="{88EF263A-67BB-44B9-B861-5217133D88CD}" type="parTrans" cxnId="{AD22B8D9-1109-45D6-84C4-BEDC7707B017}">
      <dgm:prSet/>
      <dgm:spPr/>
      <dgm:t>
        <a:bodyPr/>
        <a:lstStyle/>
        <a:p>
          <a:endParaRPr lang="en-IN"/>
        </a:p>
      </dgm:t>
    </dgm:pt>
    <dgm:pt modelId="{56C02C94-CDF3-4DC6-B693-CBD31189B061}" type="sibTrans" cxnId="{AD22B8D9-1109-45D6-84C4-BEDC7707B017}">
      <dgm:prSet/>
      <dgm:spPr/>
      <dgm:t>
        <a:bodyPr/>
        <a:lstStyle/>
        <a:p>
          <a:endParaRPr lang="en-IN"/>
        </a:p>
      </dgm:t>
    </dgm:pt>
    <dgm:pt modelId="{CF9E9669-ACA3-4DA7-9874-F46DA40EBD6D}">
      <dgm:prSet/>
      <dgm:spPr/>
      <dgm:t>
        <a:bodyPr/>
        <a:lstStyle/>
        <a:p>
          <a:r>
            <a:rPr lang="en-US" baseline="0"/>
            <a:t>Intelligent Task Sorting and Categorization:</a:t>
          </a:r>
          <a:endParaRPr lang="en-IN"/>
        </a:p>
      </dgm:t>
    </dgm:pt>
    <dgm:pt modelId="{C2BC60EF-9A3D-4E94-A123-B5427DA57479}" type="parTrans" cxnId="{44D1C173-18D8-415F-943C-0DBA47529AC6}">
      <dgm:prSet/>
      <dgm:spPr/>
      <dgm:t>
        <a:bodyPr/>
        <a:lstStyle/>
        <a:p>
          <a:endParaRPr lang="en-IN"/>
        </a:p>
      </dgm:t>
    </dgm:pt>
    <dgm:pt modelId="{B7907E40-C63E-4D21-BBF7-026D384182D4}" type="sibTrans" cxnId="{44D1C173-18D8-415F-943C-0DBA47529AC6}">
      <dgm:prSet/>
      <dgm:spPr/>
      <dgm:t>
        <a:bodyPr/>
        <a:lstStyle/>
        <a:p>
          <a:endParaRPr lang="en-IN"/>
        </a:p>
      </dgm:t>
    </dgm:pt>
    <dgm:pt modelId="{E134B3FA-C0EF-4D4B-A316-91A0BCA4CE77}">
      <dgm:prSet/>
      <dgm:spPr/>
      <dgm:t>
        <a:bodyPr/>
        <a:lstStyle/>
        <a:p>
          <a:r>
            <a:rPr lang="en-US" baseline="0"/>
            <a:t>Sustainability and Eco-Friendly Features:</a:t>
          </a:r>
          <a:endParaRPr lang="en-IN"/>
        </a:p>
      </dgm:t>
    </dgm:pt>
    <dgm:pt modelId="{E9D60763-DD4C-4AB2-BCAF-BFD1F01BE677}" type="parTrans" cxnId="{573129DA-665E-47E9-BD3F-61B12AEC9B1B}">
      <dgm:prSet/>
      <dgm:spPr/>
      <dgm:t>
        <a:bodyPr/>
        <a:lstStyle/>
        <a:p>
          <a:endParaRPr lang="en-IN"/>
        </a:p>
      </dgm:t>
    </dgm:pt>
    <dgm:pt modelId="{5A4E9818-D417-4C0A-9537-B2B7BC833520}" type="sibTrans" cxnId="{573129DA-665E-47E9-BD3F-61B12AEC9B1B}">
      <dgm:prSet/>
      <dgm:spPr/>
      <dgm:t>
        <a:bodyPr/>
        <a:lstStyle/>
        <a:p>
          <a:endParaRPr lang="en-IN"/>
        </a:p>
      </dgm:t>
    </dgm:pt>
    <dgm:pt modelId="{7F45A55A-7298-4A50-B042-8B465D6FA5A8}">
      <dgm:prSet/>
      <dgm:spPr/>
      <dgm:t>
        <a:bodyPr/>
        <a:lstStyle/>
        <a:p>
          <a:r>
            <a:rPr lang="en-US" baseline="0"/>
            <a:t>As technology continues to advance, the future of to-do lists holds exciting possibilities for enhancing productivity, personalization, and overall user experience. Integrating these innovations could redefine how individuals manage their tasks and time in the years to come.</a:t>
          </a:r>
          <a:endParaRPr lang="en-IN"/>
        </a:p>
      </dgm:t>
    </dgm:pt>
    <dgm:pt modelId="{6786B1A3-2FCA-45E0-BCD7-658FEC983057}" type="parTrans" cxnId="{00F7905E-E8D3-4E5C-A771-C8750A8A0C3B}">
      <dgm:prSet/>
      <dgm:spPr/>
      <dgm:t>
        <a:bodyPr/>
        <a:lstStyle/>
        <a:p>
          <a:endParaRPr lang="en-IN"/>
        </a:p>
      </dgm:t>
    </dgm:pt>
    <dgm:pt modelId="{8D035314-0535-4F28-A092-391F230C7B91}" type="sibTrans" cxnId="{00F7905E-E8D3-4E5C-A771-C8750A8A0C3B}">
      <dgm:prSet/>
      <dgm:spPr/>
      <dgm:t>
        <a:bodyPr/>
        <a:lstStyle/>
        <a:p>
          <a:endParaRPr lang="en-IN"/>
        </a:p>
      </dgm:t>
    </dgm:pt>
    <dgm:pt modelId="{DCABD15C-BC36-404F-9BBA-2FD8F08BFC51}" type="pres">
      <dgm:prSet presAssocID="{22AB7F7F-E279-435D-A897-DBF11383A121}" presName="linear" presStyleCnt="0">
        <dgm:presLayoutVars>
          <dgm:animLvl val="lvl"/>
          <dgm:resizeHandles val="exact"/>
        </dgm:presLayoutVars>
      </dgm:prSet>
      <dgm:spPr/>
    </dgm:pt>
    <dgm:pt modelId="{F76282B0-E0B4-4183-B665-4A880C662E1E}" type="pres">
      <dgm:prSet presAssocID="{64B22B3E-D85D-462F-9946-F9975590055D}" presName="parentText" presStyleLbl="node1" presStyleIdx="0" presStyleCnt="2">
        <dgm:presLayoutVars>
          <dgm:chMax val="0"/>
          <dgm:bulletEnabled val="1"/>
        </dgm:presLayoutVars>
      </dgm:prSet>
      <dgm:spPr/>
    </dgm:pt>
    <dgm:pt modelId="{045FF6B9-F17A-42CE-9A51-3B6992100BCD}" type="pres">
      <dgm:prSet presAssocID="{64B22B3E-D85D-462F-9946-F9975590055D}" presName="childText" presStyleLbl="revTx" presStyleIdx="0" presStyleCnt="1">
        <dgm:presLayoutVars>
          <dgm:bulletEnabled val="1"/>
        </dgm:presLayoutVars>
      </dgm:prSet>
      <dgm:spPr/>
    </dgm:pt>
    <dgm:pt modelId="{D8C43520-9990-4AEF-AD1F-A8A7303F0F6B}" type="pres">
      <dgm:prSet presAssocID="{7F45A55A-7298-4A50-B042-8B465D6FA5A8}" presName="parentText" presStyleLbl="node1" presStyleIdx="1" presStyleCnt="2">
        <dgm:presLayoutVars>
          <dgm:chMax val="0"/>
          <dgm:bulletEnabled val="1"/>
        </dgm:presLayoutVars>
      </dgm:prSet>
      <dgm:spPr/>
    </dgm:pt>
  </dgm:ptLst>
  <dgm:cxnLst>
    <dgm:cxn modelId="{ED078402-56CA-4FD3-B570-F6B07E5F23B6}" type="presOf" srcId="{A3FD9DE9-05AC-4143-812F-A09E0A4760E8}" destId="{045FF6B9-F17A-42CE-9A51-3B6992100BCD}" srcOrd="0" destOrd="11" presId="urn:microsoft.com/office/officeart/2005/8/layout/vList2"/>
    <dgm:cxn modelId="{CC5A9D02-63D4-4F65-AED9-C0F91E67EA44}" type="presOf" srcId="{CF9E9669-ACA3-4DA7-9874-F46DA40EBD6D}" destId="{045FF6B9-F17A-42CE-9A51-3B6992100BCD}" srcOrd="0" destOrd="12" presId="urn:microsoft.com/office/officeart/2005/8/layout/vList2"/>
    <dgm:cxn modelId="{D1508C09-AD2A-41C1-9DA6-DD95EF509210}" type="presOf" srcId="{FDD95017-2B91-41C2-91FD-35FB070B63F3}" destId="{045FF6B9-F17A-42CE-9A51-3B6992100BCD}" srcOrd="0" destOrd="4" presId="urn:microsoft.com/office/officeart/2005/8/layout/vList2"/>
    <dgm:cxn modelId="{84AF340C-F621-4DCF-9C5D-203BA29A3B29}" type="presOf" srcId="{E134B3FA-C0EF-4D4B-A316-91A0BCA4CE77}" destId="{045FF6B9-F17A-42CE-9A51-3B6992100BCD}" srcOrd="0" destOrd="13" presId="urn:microsoft.com/office/officeart/2005/8/layout/vList2"/>
    <dgm:cxn modelId="{FDB39D0C-0BCE-4B64-B7E7-ACE03FE4431D}" type="presOf" srcId="{0D566CDE-6D1F-4345-9B8F-64F006A6F610}" destId="{045FF6B9-F17A-42CE-9A51-3B6992100BCD}" srcOrd="0" destOrd="1" presId="urn:microsoft.com/office/officeart/2005/8/layout/vList2"/>
    <dgm:cxn modelId="{5BECB011-047C-4C91-BA18-8795B17E82D5}" type="presOf" srcId="{60DDE7E7-F5FF-47B5-843A-BED707A1A5B6}" destId="{045FF6B9-F17A-42CE-9A51-3B6992100BCD}" srcOrd="0" destOrd="8" presId="urn:microsoft.com/office/officeart/2005/8/layout/vList2"/>
    <dgm:cxn modelId="{651BC911-7B16-484E-9078-B6712E3D58DC}" srcId="{64B22B3E-D85D-462F-9946-F9975590055D}" destId="{70939F5E-312E-40AD-A770-F36C88CAA0CB}" srcOrd="0" destOrd="0" parTransId="{0687FD71-6E26-45B2-AA2A-4376B9CB8DFF}" sibTransId="{60536ACB-1B20-4533-989B-14F5700426B7}"/>
    <dgm:cxn modelId="{582B6012-E758-4E9A-8877-990B85980673}" type="presOf" srcId="{D8B60D1E-40F8-4457-9DF7-F03EE0904EA7}" destId="{045FF6B9-F17A-42CE-9A51-3B6992100BCD}" srcOrd="0" destOrd="3" presId="urn:microsoft.com/office/officeart/2005/8/layout/vList2"/>
    <dgm:cxn modelId="{294DD41B-DBA9-43C5-B144-F45C8A97B3F6}" type="presOf" srcId="{70939F5E-312E-40AD-A770-F36C88CAA0CB}" destId="{045FF6B9-F17A-42CE-9A51-3B6992100BCD}" srcOrd="0" destOrd="0" presId="urn:microsoft.com/office/officeart/2005/8/layout/vList2"/>
    <dgm:cxn modelId="{AFDAB01C-54DC-485F-BD7B-2B405B6CE781}" srcId="{64B22B3E-D85D-462F-9946-F9975590055D}" destId="{99AEC06F-4673-4267-A4A2-0291AD2F2FF2}" srcOrd="7" destOrd="0" parTransId="{B284D43B-21DA-42D7-9C6E-157BACCFC1FC}" sibTransId="{8B59EC7D-6518-4C99-8553-AC75B81B00E8}"/>
    <dgm:cxn modelId="{93D2C229-DE90-487B-88D6-174CB62EB1B7}" srcId="{64B22B3E-D85D-462F-9946-F9975590055D}" destId="{3B4A6DE0-2284-4AA3-85EE-1A3B44C2FC0C}" srcOrd="2" destOrd="0" parTransId="{444369BF-7B6C-4449-ACD5-F908411C9C8F}" sibTransId="{176E7CD5-7421-4BC3-9D9A-2A727045B396}"/>
    <dgm:cxn modelId="{00F7905E-E8D3-4E5C-A771-C8750A8A0C3B}" srcId="{22AB7F7F-E279-435D-A897-DBF11383A121}" destId="{7F45A55A-7298-4A50-B042-8B465D6FA5A8}" srcOrd="1" destOrd="0" parTransId="{6786B1A3-2FCA-45E0-BCD7-658FEC983057}" sibTransId="{8D035314-0535-4F28-A092-391F230C7B91}"/>
    <dgm:cxn modelId="{32C86843-F398-4A1A-9B82-55ED966CE2E2}" srcId="{64B22B3E-D85D-462F-9946-F9975590055D}" destId="{0D566CDE-6D1F-4345-9B8F-64F006A6F610}" srcOrd="1" destOrd="0" parTransId="{A43FD279-2DCE-4E1B-A4C9-C95C47633336}" sibTransId="{EA09E8D0-A9BE-46FE-BCA6-AFEBCA82F4E5}"/>
    <dgm:cxn modelId="{F16D5764-F2D3-4C38-955A-331E09A432D6}" srcId="{64B22B3E-D85D-462F-9946-F9975590055D}" destId="{F70ED26C-D309-407F-A561-C777E8028F25}" srcOrd="9" destOrd="0" parTransId="{67503851-F9D3-4D02-BE9E-E5EA821D0F29}" sibTransId="{A8F24616-DA83-4B35-8372-FF92E779F369}"/>
    <dgm:cxn modelId="{FEB71A49-53D4-443F-8AF4-FF189B2431C2}" srcId="{64B22B3E-D85D-462F-9946-F9975590055D}" destId="{FDD95017-2B91-41C2-91FD-35FB070B63F3}" srcOrd="4" destOrd="0" parTransId="{890C92B5-47DD-4407-9EE4-2A9F1926838B}" sibTransId="{4DCD12BA-BE9C-46AD-8543-E504F5AEC8C1}"/>
    <dgm:cxn modelId="{70F4EA4C-87C1-46AB-83A6-0A8832FA3205}" type="presOf" srcId="{99AEC06F-4673-4267-A4A2-0291AD2F2FF2}" destId="{045FF6B9-F17A-42CE-9A51-3B6992100BCD}" srcOrd="0" destOrd="7" presId="urn:microsoft.com/office/officeart/2005/8/layout/vList2"/>
    <dgm:cxn modelId="{3D55AB72-94C5-43B5-8846-D891077DB80F}" srcId="{64B22B3E-D85D-462F-9946-F9975590055D}" destId="{090A5826-D2BE-4BB4-850E-718C6188F493}" srcOrd="6" destOrd="0" parTransId="{922C537A-003F-4C91-B862-1474BB2C08C9}" sibTransId="{85D47A6B-1208-43B8-A56B-51204576268E}"/>
    <dgm:cxn modelId="{44D1C173-18D8-415F-943C-0DBA47529AC6}" srcId="{64B22B3E-D85D-462F-9946-F9975590055D}" destId="{CF9E9669-ACA3-4DA7-9874-F46DA40EBD6D}" srcOrd="12" destOrd="0" parTransId="{C2BC60EF-9A3D-4E94-A123-B5427DA57479}" sibTransId="{B7907E40-C63E-4D21-BBF7-026D384182D4}"/>
    <dgm:cxn modelId="{C9E52188-9640-4B36-A3D0-F4914CF809F5}" type="presOf" srcId="{090A5826-D2BE-4BB4-850E-718C6188F493}" destId="{045FF6B9-F17A-42CE-9A51-3B6992100BCD}" srcOrd="0" destOrd="6" presId="urn:microsoft.com/office/officeart/2005/8/layout/vList2"/>
    <dgm:cxn modelId="{3BC42993-E9E2-4A8A-96C3-ABDB7BBD3E39}" type="presOf" srcId="{22AB7F7F-E279-435D-A897-DBF11383A121}" destId="{DCABD15C-BC36-404F-9BBA-2FD8F08BFC51}" srcOrd="0" destOrd="0" presId="urn:microsoft.com/office/officeart/2005/8/layout/vList2"/>
    <dgm:cxn modelId="{D3318895-2D05-4FDB-9ADB-0C54B444DB9D}" srcId="{64B22B3E-D85D-462F-9946-F9975590055D}" destId="{D824F629-98F7-48A8-888A-5EDAEACC5CB8}" srcOrd="10" destOrd="0" parTransId="{74E8FF44-3D6D-4F34-82C9-E13E04CAEEC3}" sibTransId="{5940E612-DA39-4800-9271-C0EEF87DC1C0}"/>
    <dgm:cxn modelId="{3D24A99A-2E28-43CA-9382-410A838D7751}" srcId="{22AB7F7F-E279-435D-A897-DBF11383A121}" destId="{64B22B3E-D85D-462F-9946-F9975590055D}" srcOrd="0" destOrd="0" parTransId="{182EA281-E4AC-4DB3-A44F-3285C5935667}" sibTransId="{C5B3F579-E70D-4F5E-A0B2-1B619EEDABE7}"/>
    <dgm:cxn modelId="{94737CA1-A228-4DE3-82B0-5B487FA1ECFF}" srcId="{64B22B3E-D85D-462F-9946-F9975590055D}" destId="{60DDE7E7-F5FF-47B5-843A-BED707A1A5B6}" srcOrd="8" destOrd="0" parTransId="{5F3D2E54-7C98-4F3D-A6B3-7787ADBE42A8}" sibTransId="{7B395C47-7728-4F54-B33C-5F7DB8FE6A2E}"/>
    <dgm:cxn modelId="{BCD913B0-11B3-48BB-8414-86D78F894710}" type="presOf" srcId="{D824F629-98F7-48A8-888A-5EDAEACC5CB8}" destId="{045FF6B9-F17A-42CE-9A51-3B6992100BCD}" srcOrd="0" destOrd="10" presId="urn:microsoft.com/office/officeart/2005/8/layout/vList2"/>
    <dgm:cxn modelId="{4A39F1BD-5AEE-42A6-B60A-F97C1FD13FB1}" srcId="{64B22B3E-D85D-462F-9946-F9975590055D}" destId="{D8B60D1E-40F8-4457-9DF7-F03EE0904EA7}" srcOrd="3" destOrd="0" parTransId="{89CB9C17-B123-4270-90F3-28A202B65FE4}" sibTransId="{B401A27C-880B-4E14-8954-58214302C8C8}"/>
    <dgm:cxn modelId="{F80634BE-0C1C-4EF0-905A-7E70B41B8E5F}" type="presOf" srcId="{64B22B3E-D85D-462F-9946-F9975590055D}" destId="{F76282B0-E0B4-4183-B665-4A880C662E1E}" srcOrd="0" destOrd="0" presId="urn:microsoft.com/office/officeart/2005/8/layout/vList2"/>
    <dgm:cxn modelId="{9E8BB4C0-F8F0-4D14-A1A9-B16031231E24}" type="presOf" srcId="{3B4A6DE0-2284-4AA3-85EE-1A3B44C2FC0C}" destId="{045FF6B9-F17A-42CE-9A51-3B6992100BCD}" srcOrd="0" destOrd="2" presId="urn:microsoft.com/office/officeart/2005/8/layout/vList2"/>
    <dgm:cxn modelId="{A907C6C3-99C8-46E8-89A2-D8ADFA93AA4F}" type="presOf" srcId="{2D42D02B-82B7-4104-AD43-EFB10A3D7596}" destId="{045FF6B9-F17A-42CE-9A51-3B6992100BCD}" srcOrd="0" destOrd="5" presId="urn:microsoft.com/office/officeart/2005/8/layout/vList2"/>
    <dgm:cxn modelId="{AD22B8D9-1109-45D6-84C4-BEDC7707B017}" srcId="{64B22B3E-D85D-462F-9946-F9975590055D}" destId="{A3FD9DE9-05AC-4143-812F-A09E0A4760E8}" srcOrd="11" destOrd="0" parTransId="{88EF263A-67BB-44B9-B861-5217133D88CD}" sibTransId="{56C02C94-CDF3-4DC6-B693-CBD31189B061}"/>
    <dgm:cxn modelId="{573129DA-665E-47E9-BD3F-61B12AEC9B1B}" srcId="{64B22B3E-D85D-462F-9946-F9975590055D}" destId="{E134B3FA-C0EF-4D4B-A316-91A0BCA4CE77}" srcOrd="13" destOrd="0" parTransId="{E9D60763-DD4C-4AB2-BCAF-BFD1F01BE677}" sibTransId="{5A4E9818-D417-4C0A-9537-B2B7BC833520}"/>
    <dgm:cxn modelId="{47DC5EE6-3624-4EA8-87A7-9ED32B4BE5C6}" type="presOf" srcId="{F70ED26C-D309-407F-A561-C777E8028F25}" destId="{045FF6B9-F17A-42CE-9A51-3B6992100BCD}" srcOrd="0" destOrd="9" presId="urn:microsoft.com/office/officeart/2005/8/layout/vList2"/>
    <dgm:cxn modelId="{FA5874EE-8E78-4680-9B34-5140C1A98232}" srcId="{64B22B3E-D85D-462F-9946-F9975590055D}" destId="{2D42D02B-82B7-4104-AD43-EFB10A3D7596}" srcOrd="5" destOrd="0" parTransId="{274C004D-971A-417C-97B0-9DC2540B403B}" sibTransId="{4A8D3318-5F86-430D-824B-7F0E7F94692B}"/>
    <dgm:cxn modelId="{1B39A7FB-589D-4D6E-B7CE-0F37B8ABE4BB}" type="presOf" srcId="{7F45A55A-7298-4A50-B042-8B465D6FA5A8}" destId="{D8C43520-9990-4AEF-AD1F-A8A7303F0F6B}" srcOrd="0" destOrd="0" presId="urn:microsoft.com/office/officeart/2005/8/layout/vList2"/>
    <dgm:cxn modelId="{1422E337-4817-4170-8671-DBFD7FE25C83}" type="presParOf" srcId="{DCABD15C-BC36-404F-9BBA-2FD8F08BFC51}" destId="{F76282B0-E0B4-4183-B665-4A880C662E1E}" srcOrd="0" destOrd="0" presId="urn:microsoft.com/office/officeart/2005/8/layout/vList2"/>
    <dgm:cxn modelId="{7833CCF3-6267-4DD3-A52A-24613B8DA540}" type="presParOf" srcId="{DCABD15C-BC36-404F-9BBA-2FD8F08BFC51}" destId="{045FF6B9-F17A-42CE-9A51-3B6992100BCD}" srcOrd="1" destOrd="0" presId="urn:microsoft.com/office/officeart/2005/8/layout/vList2"/>
    <dgm:cxn modelId="{094C5750-3B39-4C27-A75E-AE7325675255}" type="presParOf" srcId="{DCABD15C-BC36-404F-9BBA-2FD8F08BFC51}" destId="{D8C43520-9990-4AEF-AD1F-A8A7303F0F6B}"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80788-7F1E-43BE-B765-306E5DDB78F7}">
      <dsp:nvSpPr>
        <dsp:cNvPr id="0" name=""/>
        <dsp:cNvSpPr/>
      </dsp:nvSpPr>
      <dsp:spPr>
        <a:xfrm rot="5400000">
          <a:off x="-245395" y="245454"/>
          <a:ext cx="1635968" cy="1145178"/>
        </a:xfrm>
        <a:prstGeom prst="chevron">
          <a:avLst/>
        </a:prstGeom>
        <a:solidFill>
          <a:schemeClr val="accen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i="1" kern="1200" baseline="0"/>
            <a:t>HTML Structure:</a:t>
          </a:r>
          <a:br>
            <a:rPr lang="en-US" sz="1200" b="1" i="1" kern="1200" baseline="0"/>
          </a:br>
          <a:endParaRPr lang="en-IN" sz="1200" kern="1200"/>
        </a:p>
      </dsp:txBody>
      <dsp:txXfrm rot="-5400000">
        <a:off x="0" y="572648"/>
        <a:ext cx="1145178" cy="490790"/>
      </dsp:txXfrm>
    </dsp:sp>
    <dsp:sp modelId="{83B3B3B8-B832-4479-B9AB-DDA1B02D0979}">
      <dsp:nvSpPr>
        <dsp:cNvPr id="0" name=""/>
        <dsp:cNvSpPr/>
      </dsp:nvSpPr>
      <dsp:spPr>
        <a:xfrm rot="5400000">
          <a:off x="6046027" y="-4900789"/>
          <a:ext cx="1063379" cy="10865077"/>
        </a:xfrm>
        <a:prstGeom prst="round2SameRect">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5715" rIns="5715" bIns="5715" numCol="1" spcCol="1270" anchor="ctr" anchorCtr="0">
          <a:noAutofit/>
        </a:bodyPr>
        <a:lstStyle/>
        <a:p>
          <a:pPr marL="57150" lvl="1" indent="-57150" algn="l" defTabSz="400050">
            <a:lnSpc>
              <a:spcPct val="90000"/>
            </a:lnSpc>
            <a:spcBef>
              <a:spcPct val="0"/>
            </a:spcBef>
            <a:spcAft>
              <a:spcPct val="15000"/>
            </a:spcAft>
            <a:buChar char="•"/>
          </a:pPr>
          <a:r>
            <a:rPr lang="en-US" sz="900" i="1" kern="1200" baseline="0"/>
            <a:t>The HTML file defines the basic structure of the to-do list. It includes elements such as headings, an unordered list (&lt;ul&gt;) to contain tasks, and input fields for adding new tasks.</a:t>
          </a:r>
          <a:endParaRPr lang="en-IN" sz="900" kern="1200"/>
        </a:p>
        <a:p>
          <a:pPr marL="57150" lvl="1" indent="-57150" algn="l" defTabSz="400050">
            <a:lnSpc>
              <a:spcPct val="90000"/>
            </a:lnSpc>
            <a:spcBef>
              <a:spcPct val="0"/>
            </a:spcBef>
            <a:spcAft>
              <a:spcPct val="15000"/>
            </a:spcAft>
            <a:buChar char="•"/>
          </a:pPr>
          <a:r>
            <a:rPr lang="en-US" sz="900" i="1" kern="1200" baseline="0"/>
            <a:t>Each task is represented as a list item (&lt;li&gt;), which may include a checkbox or a delete button.</a:t>
          </a:r>
          <a:endParaRPr lang="en-IN" sz="900" kern="1200"/>
        </a:p>
      </dsp:txBody>
      <dsp:txXfrm rot="-5400000">
        <a:off x="1145178" y="51970"/>
        <a:ext cx="10813167" cy="959559"/>
      </dsp:txXfrm>
    </dsp:sp>
    <dsp:sp modelId="{E0C1B7AA-B72C-4537-A0F1-7B78E15AEC98}">
      <dsp:nvSpPr>
        <dsp:cNvPr id="0" name=""/>
        <dsp:cNvSpPr/>
      </dsp:nvSpPr>
      <dsp:spPr>
        <a:xfrm rot="5400000">
          <a:off x="-245395" y="1738087"/>
          <a:ext cx="1635968" cy="1145178"/>
        </a:xfrm>
        <a:prstGeom prst="chevron">
          <a:avLst/>
        </a:prstGeom>
        <a:solidFill>
          <a:schemeClr val="accen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i="1" kern="1200" baseline="0"/>
            <a:t>CSS Styling:</a:t>
          </a:r>
          <a:endParaRPr lang="en-IN" sz="1200" kern="1200"/>
        </a:p>
      </dsp:txBody>
      <dsp:txXfrm rot="-5400000">
        <a:off x="0" y="2065281"/>
        <a:ext cx="1145178" cy="490790"/>
      </dsp:txXfrm>
    </dsp:sp>
    <dsp:sp modelId="{102D1D3C-5FD9-4F49-BDBD-47856DF25D90}">
      <dsp:nvSpPr>
        <dsp:cNvPr id="0" name=""/>
        <dsp:cNvSpPr/>
      </dsp:nvSpPr>
      <dsp:spPr>
        <a:xfrm rot="5400000">
          <a:off x="6046027" y="-3408157"/>
          <a:ext cx="1063379" cy="10865077"/>
        </a:xfrm>
        <a:prstGeom prst="round2SameRect">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5715" rIns="5715" bIns="5715" numCol="1" spcCol="1270" anchor="ctr" anchorCtr="0">
          <a:noAutofit/>
        </a:bodyPr>
        <a:lstStyle/>
        <a:p>
          <a:pPr marL="57150" lvl="1" indent="-57150" algn="l" defTabSz="400050">
            <a:lnSpc>
              <a:spcPct val="90000"/>
            </a:lnSpc>
            <a:spcBef>
              <a:spcPct val="0"/>
            </a:spcBef>
            <a:spcAft>
              <a:spcPct val="15000"/>
            </a:spcAft>
            <a:buChar char="•"/>
          </a:pPr>
          <a:r>
            <a:rPr lang="en-US" sz="900" i="1" kern="1200" baseline="0"/>
            <a:t>The CSS file styles the HTML elements to create an aesthetically pleasing and user-friendly interface.</a:t>
          </a:r>
          <a:endParaRPr lang="en-IN" sz="900" kern="1200"/>
        </a:p>
        <a:p>
          <a:pPr marL="57150" lvl="1" indent="-57150" algn="l" defTabSz="400050">
            <a:lnSpc>
              <a:spcPct val="90000"/>
            </a:lnSpc>
            <a:spcBef>
              <a:spcPct val="0"/>
            </a:spcBef>
            <a:spcAft>
              <a:spcPct val="15000"/>
            </a:spcAft>
            <a:buChar char="•"/>
          </a:pPr>
          <a:r>
            <a:rPr lang="en-US" sz="900" i="1" kern="1200" baseline="0"/>
            <a:t>It defines the layout, colors, fonts, and spacing to enhance the visual appeal of the to-do list.</a:t>
          </a:r>
          <a:endParaRPr lang="en-IN" sz="900" kern="1200"/>
        </a:p>
        <a:p>
          <a:pPr marL="57150" lvl="1" indent="-57150" algn="l" defTabSz="400050">
            <a:lnSpc>
              <a:spcPct val="90000"/>
            </a:lnSpc>
            <a:spcBef>
              <a:spcPct val="0"/>
            </a:spcBef>
            <a:spcAft>
              <a:spcPct val="15000"/>
            </a:spcAft>
            <a:buChar char="•"/>
          </a:pPr>
          <a:r>
            <a:rPr lang="en-US" sz="900" i="1" kern="1200" baseline="0"/>
            <a:t>Responsive design principles can be applied to ensure a consistent and accessible user experience across different devices.</a:t>
          </a:r>
          <a:endParaRPr lang="en-IN" sz="900" kern="1200"/>
        </a:p>
      </dsp:txBody>
      <dsp:txXfrm rot="-5400000">
        <a:off x="1145178" y="1544602"/>
        <a:ext cx="10813167" cy="959559"/>
      </dsp:txXfrm>
    </dsp:sp>
    <dsp:sp modelId="{001C0D85-5D0D-40B5-868B-B717DA94581A}">
      <dsp:nvSpPr>
        <dsp:cNvPr id="0" name=""/>
        <dsp:cNvSpPr/>
      </dsp:nvSpPr>
      <dsp:spPr>
        <a:xfrm rot="5400000">
          <a:off x="-245395" y="3230719"/>
          <a:ext cx="1635968" cy="1145178"/>
        </a:xfrm>
        <a:prstGeom prst="chevron">
          <a:avLst/>
        </a:prstGeom>
        <a:solidFill>
          <a:schemeClr val="accen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i="1" kern="1200" baseline="0"/>
            <a:t>JavaScript Interaction:</a:t>
          </a:r>
          <a:br>
            <a:rPr lang="en-US" sz="1200" b="1" i="1" kern="1200" baseline="0"/>
          </a:br>
          <a:endParaRPr lang="en-IN" sz="1200" kern="1200"/>
        </a:p>
      </dsp:txBody>
      <dsp:txXfrm rot="-5400000">
        <a:off x="0" y="3557913"/>
        <a:ext cx="1145178" cy="490790"/>
      </dsp:txXfrm>
    </dsp:sp>
    <dsp:sp modelId="{9668FE4D-13A8-49D5-ACD7-D8936BB1A2E0}">
      <dsp:nvSpPr>
        <dsp:cNvPr id="0" name=""/>
        <dsp:cNvSpPr/>
      </dsp:nvSpPr>
      <dsp:spPr>
        <a:xfrm rot="5400000">
          <a:off x="6046027" y="-1915524"/>
          <a:ext cx="1063379" cy="10865077"/>
        </a:xfrm>
        <a:prstGeom prst="round2SameRect">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5715" rIns="5715" bIns="5715" numCol="1" spcCol="1270" anchor="ctr" anchorCtr="0">
          <a:noAutofit/>
        </a:bodyPr>
        <a:lstStyle/>
        <a:p>
          <a:pPr marL="57150" lvl="1" indent="-57150" algn="l" defTabSz="400050">
            <a:lnSpc>
              <a:spcPct val="90000"/>
            </a:lnSpc>
            <a:spcBef>
              <a:spcPct val="0"/>
            </a:spcBef>
            <a:spcAft>
              <a:spcPct val="15000"/>
            </a:spcAft>
            <a:buChar char="•"/>
          </a:pPr>
          <a:r>
            <a:rPr lang="en-US" sz="900" i="1" kern="1200" baseline="0"/>
            <a:t>JavaScript plays a crucial role in making the to-do list interactive and dynamic.</a:t>
          </a:r>
          <a:endParaRPr lang="en-IN" sz="900" kern="1200"/>
        </a:p>
        <a:p>
          <a:pPr marL="57150" lvl="1" indent="-57150" algn="l" defTabSz="400050">
            <a:lnSpc>
              <a:spcPct val="90000"/>
            </a:lnSpc>
            <a:spcBef>
              <a:spcPct val="0"/>
            </a:spcBef>
            <a:spcAft>
              <a:spcPct val="15000"/>
            </a:spcAft>
            <a:buChar char="•"/>
          </a:pPr>
          <a:r>
            <a:rPr lang="en-US" sz="900" i="1" kern="1200" baseline="0"/>
            <a:t>It handles user actions, such as adding a new task, marking a task as complete, or deleting a task.</a:t>
          </a:r>
          <a:endParaRPr lang="en-IN" sz="900" kern="1200"/>
        </a:p>
        <a:p>
          <a:pPr marL="57150" lvl="1" indent="-57150" algn="l" defTabSz="400050">
            <a:lnSpc>
              <a:spcPct val="90000"/>
            </a:lnSpc>
            <a:spcBef>
              <a:spcPct val="0"/>
            </a:spcBef>
            <a:spcAft>
              <a:spcPct val="15000"/>
            </a:spcAft>
            <a:buChar char="•"/>
          </a:pPr>
          <a:r>
            <a:rPr lang="en-US" sz="900" i="1" kern="1200" baseline="0"/>
            <a:t>Event listeners are used to detect user interactions with HTML elements, triggering corresponding JavaScript functions.</a:t>
          </a:r>
          <a:endParaRPr lang="en-IN" sz="900" kern="1200"/>
        </a:p>
        <a:p>
          <a:pPr marL="57150" lvl="1" indent="-57150" algn="l" defTabSz="400050">
            <a:lnSpc>
              <a:spcPct val="90000"/>
            </a:lnSpc>
            <a:spcBef>
              <a:spcPct val="0"/>
            </a:spcBef>
            <a:spcAft>
              <a:spcPct val="15000"/>
            </a:spcAft>
            <a:buChar char="•"/>
          </a:pPr>
          <a:r>
            <a:rPr lang="en-US" sz="900" i="1" kern="1200" baseline="0"/>
            <a:t>DOM (Document Object Model) manipulation is employed to update the HTML content in real-time based on user actions.</a:t>
          </a:r>
          <a:endParaRPr lang="en-IN" sz="900" kern="1200"/>
        </a:p>
        <a:p>
          <a:pPr marL="57150" lvl="1" indent="-57150" algn="l" defTabSz="400050">
            <a:lnSpc>
              <a:spcPct val="90000"/>
            </a:lnSpc>
            <a:spcBef>
              <a:spcPct val="0"/>
            </a:spcBef>
            <a:spcAft>
              <a:spcPct val="15000"/>
            </a:spcAft>
            <a:buChar char="•"/>
          </a:pPr>
          <a:r>
            <a:rPr lang="en-US" sz="900" i="1" kern="1200" baseline="0"/>
            <a:t>Adding Tasks:</a:t>
          </a:r>
          <a:endParaRPr lang="en-IN" sz="900" kern="1200"/>
        </a:p>
        <a:p>
          <a:pPr marL="57150" lvl="1" indent="-57150" algn="l" defTabSz="400050">
            <a:lnSpc>
              <a:spcPct val="90000"/>
            </a:lnSpc>
            <a:spcBef>
              <a:spcPct val="0"/>
            </a:spcBef>
            <a:spcAft>
              <a:spcPct val="15000"/>
            </a:spcAft>
            <a:buChar char="•"/>
          </a:pPr>
          <a:r>
            <a:rPr lang="en-US" sz="900" i="1" kern="1200" baseline="0"/>
            <a:t>When the user enters a new task in the input field and clicks the "Add Task" button, a JavaScript function is invoked.</a:t>
          </a:r>
          <a:endParaRPr lang="en-IN" sz="900" kern="1200"/>
        </a:p>
        <a:p>
          <a:pPr marL="57150" lvl="1" indent="-57150" algn="l" defTabSz="400050">
            <a:lnSpc>
              <a:spcPct val="90000"/>
            </a:lnSpc>
            <a:spcBef>
              <a:spcPct val="0"/>
            </a:spcBef>
            <a:spcAft>
              <a:spcPct val="15000"/>
            </a:spcAft>
            <a:buChar char="•"/>
          </a:pPr>
          <a:r>
            <a:rPr lang="en-US" sz="900" i="1" kern="1200" baseline="0"/>
            <a:t>This function creates a new list item (&lt;li&gt;) dynamically, populates it with the entered task, and appends it to the task list.</a:t>
          </a:r>
          <a:endParaRPr lang="en-IN" sz="900" kern="1200"/>
        </a:p>
      </dsp:txBody>
      <dsp:txXfrm rot="-5400000">
        <a:off x="1145178" y="3037235"/>
        <a:ext cx="10813167" cy="959559"/>
      </dsp:txXfrm>
    </dsp:sp>
    <dsp:sp modelId="{CCFA86B2-F00B-430B-9D0F-47C1BB957A39}">
      <dsp:nvSpPr>
        <dsp:cNvPr id="0" name=""/>
        <dsp:cNvSpPr/>
      </dsp:nvSpPr>
      <dsp:spPr>
        <a:xfrm rot="5400000">
          <a:off x="-245395" y="4723352"/>
          <a:ext cx="1635968" cy="1145178"/>
        </a:xfrm>
        <a:prstGeom prst="chevron">
          <a:avLst/>
        </a:prstGeom>
        <a:solidFill>
          <a:schemeClr val="accen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i="1" kern="1200" baseline="0"/>
            <a:t>Removing Tasks:</a:t>
          </a:r>
          <a:br>
            <a:rPr lang="en-US" sz="1200" b="1" i="1" kern="1200" baseline="0"/>
          </a:br>
          <a:endParaRPr lang="en-IN" sz="1200" kern="1200"/>
        </a:p>
      </dsp:txBody>
      <dsp:txXfrm rot="-5400000">
        <a:off x="0" y="5050546"/>
        <a:ext cx="1145178" cy="490790"/>
      </dsp:txXfrm>
    </dsp:sp>
    <dsp:sp modelId="{E8FB1D2D-5DFE-4F13-9A44-DB3C6CD15034}">
      <dsp:nvSpPr>
        <dsp:cNvPr id="0" name=""/>
        <dsp:cNvSpPr/>
      </dsp:nvSpPr>
      <dsp:spPr>
        <a:xfrm rot="5400000">
          <a:off x="6046027" y="-422892"/>
          <a:ext cx="1063379" cy="10865077"/>
        </a:xfrm>
        <a:prstGeom prst="round2SameRect">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5715" rIns="5715" bIns="5715" numCol="1" spcCol="1270" anchor="ctr" anchorCtr="0">
          <a:noAutofit/>
        </a:bodyPr>
        <a:lstStyle/>
        <a:p>
          <a:pPr marL="57150" lvl="1" indent="-57150" algn="l" defTabSz="400050">
            <a:lnSpc>
              <a:spcPct val="90000"/>
            </a:lnSpc>
            <a:spcBef>
              <a:spcPct val="0"/>
            </a:spcBef>
            <a:spcAft>
              <a:spcPct val="15000"/>
            </a:spcAft>
            <a:buChar char="•"/>
          </a:pPr>
          <a:r>
            <a:rPr lang="en-US" sz="900" i="1" kern="1200" baseline="0"/>
            <a:t>Each task item includes a delete button. Clicking this button triggers a JavaScript function that removes the corresponding task from the list.</a:t>
          </a:r>
          <a:endParaRPr lang="en-IN" sz="900" kern="1200"/>
        </a:p>
      </dsp:txBody>
      <dsp:txXfrm rot="-5400000">
        <a:off x="1145178" y="4529867"/>
        <a:ext cx="10813167" cy="9595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F8FD1A-8CFD-426B-ADD6-5A7AF8F3FE08}">
      <dsp:nvSpPr>
        <dsp:cNvPr id="0" name=""/>
        <dsp:cNvSpPr/>
      </dsp:nvSpPr>
      <dsp:spPr>
        <a:xfrm>
          <a:off x="0" y="23234"/>
          <a:ext cx="10914584" cy="1053000"/>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dirty="0"/>
            <a:t>To-do lists are versatile tools that can be employed in various aspects of life to enhance organization, productivity, and time management. Here are some common uses of to-do lists:</a:t>
          </a:r>
          <a:endParaRPr lang="en-IN" sz="2000" kern="1200" dirty="0"/>
        </a:p>
      </dsp:txBody>
      <dsp:txXfrm>
        <a:off x="51403" y="74637"/>
        <a:ext cx="10811778" cy="950194"/>
      </dsp:txXfrm>
    </dsp:sp>
    <dsp:sp modelId="{031C8651-A513-460F-BFE1-5BD839483B32}">
      <dsp:nvSpPr>
        <dsp:cNvPr id="0" name=""/>
        <dsp:cNvSpPr/>
      </dsp:nvSpPr>
      <dsp:spPr>
        <a:xfrm>
          <a:off x="0" y="1076235"/>
          <a:ext cx="10914584" cy="380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6538"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kern="1200" baseline="0"/>
            <a:t>Task Management:</a:t>
          </a:r>
          <a:endParaRPr lang="en-IN" sz="1600" kern="1200"/>
        </a:p>
        <a:p>
          <a:pPr marL="171450" lvl="1" indent="-171450" algn="l" defTabSz="711200">
            <a:lnSpc>
              <a:spcPct val="90000"/>
            </a:lnSpc>
            <a:spcBef>
              <a:spcPct val="0"/>
            </a:spcBef>
            <a:spcAft>
              <a:spcPct val="20000"/>
            </a:spcAft>
            <a:buChar char="•"/>
          </a:pPr>
          <a:r>
            <a:rPr lang="en-US" sz="1600" kern="1200" baseline="0"/>
            <a:t>Work Projects:</a:t>
          </a:r>
          <a:endParaRPr lang="en-IN" sz="1600" kern="1200"/>
        </a:p>
        <a:p>
          <a:pPr marL="171450" lvl="1" indent="-171450" algn="l" defTabSz="711200">
            <a:lnSpc>
              <a:spcPct val="90000"/>
            </a:lnSpc>
            <a:spcBef>
              <a:spcPct val="0"/>
            </a:spcBef>
            <a:spcAft>
              <a:spcPct val="20000"/>
            </a:spcAft>
            <a:buChar char="•"/>
          </a:pPr>
          <a:r>
            <a:rPr lang="en-US" sz="1600" kern="1200" baseline="0" dirty="0"/>
            <a:t>Study and Academic Planning:</a:t>
          </a:r>
          <a:endParaRPr lang="en-IN" sz="1600" kern="1200" dirty="0"/>
        </a:p>
        <a:p>
          <a:pPr marL="171450" lvl="1" indent="-171450" algn="l" defTabSz="711200">
            <a:lnSpc>
              <a:spcPct val="90000"/>
            </a:lnSpc>
            <a:spcBef>
              <a:spcPct val="0"/>
            </a:spcBef>
            <a:spcAft>
              <a:spcPct val="20000"/>
            </a:spcAft>
            <a:buChar char="•"/>
          </a:pPr>
          <a:r>
            <a:rPr lang="en-US" sz="1600" kern="1200" baseline="0" dirty="0"/>
            <a:t>Daily Planning:</a:t>
          </a:r>
          <a:endParaRPr lang="en-IN" sz="1600" kern="1200" dirty="0"/>
        </a:p>
        <a:p>
          <a:pPr marL="171450" lvl="1" indent="-171450" algn="l" defTabSz="711200">
            <a:lnSpc>
              <a:spcPct val="90000"/>
            </a:lnSpc>
            <a:spcBef>
              <a:spcPct val="0"/>
            </a:spcBef>
            <a:spcAft>
              <a:spcPct val="20000"/>
            </a:spcAft>
            <a:buChar char="•"/>
          </a:pPr>
          <a:r>
            <a:rPr lang="en-US" sz="1600" kern="1200" baseline="0"/>
            <a:t>Goal Setting:</a:t>
          </a:r>
          <a:endParaRPr lang="en-IN" sz="1600" kern="1200"/>
        </a:p>
        <a:p>
          <a:pPr marL="171450" lvl="1" indent="-171450" algn="l" defTabSz="711200">
            <a:lnSpc>
              <a:spcPct val="90000"/>
            </a:lnSpc>
            <a:spcBef>
              <a:spcPct val="0"/>
            </a:spcBef>
            <a:spcAft>
              <a:spcPct val="20000"/>
            </a:spcAft>
            <a:buChar char="•"/>
          </a:pPr>
          <a:r>
            <a:rPr lang="en-US" sz="1600" kern="1200" baseline="0"/>
            <a:t>Time Blocking:</a:t>
          </a:r>
          <a:endParaRPr lang="en-IN" sz="1600" kern="1200"/>
        </a:p>
        <a:p>
          <a:pPr marL="171450" lvl="1" indent="-171450" algn="l" defTabSz="711200">
            <a:lnSpc>
              <a:spcPct val="90000"/>
            </a:lnSpc>
            <a:spcBef>
              <a:spcPct val="0"/>
            </a:spcBef>
            <a:spcAft>
              <a:spcPct val="20000"/>
            </a:spcAft>
            <a:buChar char="•"/>
          </a:pPr>
          <a:r>
            <a:rPr lang="en-US" sz="1600" kern="1200" baseline="0"/>
            <a:t>Shopping Lists:</a:t>
          </a:r>
          <a:endParaRPr lang="en-IN" sz="1600" kern="1200"/>
        </a:p>
        <a:p>
          <a:pPr marL="171450" lvl="1" indent="-171450" algn="l" defTabSz="711200">
            <a:lnSpc>
              <a:spcPct val="90000"/>
            </a:lnSpc>
            <a:spcBef>
              <a:spcPct val="0"/>
            </a:spcBef>
            <a:spcAft>
              <a:spcPct val="20000"/>
            </a:spcAft>
            <a:buChar char="•"/>
          </a:pPr>
          <a:r>
            <a:rPr lang="en-US" sz="1600" kern="1200" baseline="0"/>
            <a:t>Travel Planning:</a:t>
          </a:r>
          <a:endParaRPr lang="en-IN" sz="1600" kern="1200"/>
        </a:p>
        <a:p>
          <a:pPr marL="171450" lvl="1" indent="-171450" algn="l" defTabSz="711200">
            <a:lnSpc>
              <a:spcPct val="90000"/>
            </a:lnSpc>
            <a:spcBef>
              <a:spcPct val="0"/>
            </a:spcBef>
            <a:spcAft>
              <a:spcPct val="20000"/>
            </a:spcAft>
            <a:buChar char="•"/>
          </a:pPr>
          <a:r>
            <a:rPr lang="en-US" sz="1600" kern="1200" baseline="0"/>
            <a:t>Event Planning:</a:t>
          </a:r>
          <a:endParaRPr lang="en-IN" sz="1600" kern="1200"/>
        </a:p>
        <a:p>
          <a:pPr marL="171450" lvl="1" indent="-171450" algn="l" defTabSz="711200">
            <a:lnSpc>
              <a:spcPct val="90000"/>
            </a:lnSpc>
            <a:spcBef>
              <a:spcPct val="0"/>
            </a:spcBef>
            <a:spcAft>
              <a:spcPct val="20000"/>
            </a:spcAft>
            <a:buChar char="•"/>
          </a:pPr>
          <a:r>
            <a:rPr lang="en-US" sz="1600" kern="1200" baseline="0"/>
            <a:t>Habit Tracking:</a:t>
          </a:r>
          <a:endParaRPr lang="en-IN" sz="1600" kern="1200"/>
        </a:p>
        <a:p>
          <a:pPr marL="171450" lvl="1" indent="-171450" algn="l" defTabSz="711200">
            <a:lnSpc>
              <a:spcPct val="90000"/>
            </a:lnSpc>
            <a:spcBef>
              <a:spcPct val="0"/>
            </a:spcBef>
            <a:spcAft>
              <a:spcPct val="20000"/>
            </a:spcAft>
            <a:buChar char="•"/>
          </a:pPr>
          <a:r>
            <a:rPr lang="en-US" sz="1600" kern="1200" baseline="0"/>
            <a:t>Health and Fitness:</a:t>
          </a:r>
          <a:endParaRPr lang="en-IN" sz="1600" kern="1200"/>
        </a:p>
        <a:p>
          <a:pPr marL="171450" lvl="1" indent="-171450" algn="l" defTabSz="711200">
            <a:lnSpc>
              <a:spcPct val="90000"/>
            </a:lnSpc>
            <a:spcBef>
              <a:spcPct val="0"/>
            </a:spcBef>
            <a:spcAft>
              <a:spcPct val="20000"/>
            </a:spcAft>
            <a:buChar char="•"/>
          </a:pPr>
          <a:r>
            <a:rPr lang="en-US" sz="1600" kern="1200" baseline="0"/>
            <a:t>Collaborative Projects:</a:t>
          </a:r>
          <a:endParaRPr lang="en-IN" sz="1600" kern="1200"/>
        </a:p>
        <a:p>
          <a:pPr marL="171450" lvl="1" indent="-171450" algn="l" defTabSz="711200">
            <a:lnSpc>
              <a:spcPct val="90000"/>
            </a:lnSpc>
            <a:spcBef>
              <a:spcPct val="0"/>
            </a:spcBef>
            <a:spcAft>
              <a:spcPct val="20000"/>
            </a:spcAft>
            <a:buChar char="•"/>
          </a:pPr>
          <a:r>
            <a:rPr lang="en-US" sz="1600" kern="1200" baseline="0"/>
            <a:t>Self-Care:</a:t>
          </a:r>
          <a:endParaRPr lang="en-IN" sz="1600" kern="1200"/>
        </a:p>
        <a:p>
          <a:pPr marL="171450" lvl="1" indent="-171450" algn="l" defTabSz="711200">
            <a:lnSpc>
              <a:spcPct val="90000"/>
            </a:lnSpc>
            <a:spcBef>
              <a:spcPct val="0"/>
            </a:spcBef>
            <a:spcAft>
              <a:spcPct val="20000"/>
            </a:spcAft>
            <a:buChar char="•"/>
          </a:pPr>
          <a:r>
            <a:rPr lang="en-US" sz="1600" kern="1200" baseline="0"/>
            <a:t>Financial Planning:</a:t>
          </a:r>
          <a:endParaRPr lang="en-IN" sz="1600" kern="1200"/>
        </a:p>
        <a:p>
          <a:pPr marL="171450" lvl="1" indent="-171450" algn="l" defTabSz="711200">
            <a:lnSpc>
              <a:spcPct val="90000"/>
            </a:lnSpc>
            <a:spcBef>
              <a:spcPct val="0"/>
            </a:spcBef>
            <a:spcAft>
              <a:spcPct val="20000"/>
            </a:spcAft>
            <a:buChar char="•"/>
          </a:pPr>
          <a:r>
            <a:rPr lang="en-US" sz="1600" kern="1200" baseline="0"/>
            <a:t>Inbox Management:</a:t>
          </a:r>
          <a:endParaRPr lang="en-IN" sz="1600" kern="1200"/>
        </a:p>
      </dsp:txBody>
      <dsp:txXfrm>
        <a:off x="0" y="1076235"/>
        <a:ext cx="10914584" cy="3808800"/>
      </dsp:txXfrm>
    </dsp:sp>
    <dsp:sp modelId="{BF6EEEC5-FF8B-4F92-8535-0254121B64EB}">
      <dsp:nvSpPr>
        <dsp:cNvPr id="0" name=""/>
        <dsp:cNvSpPr/>
      </dsp:nvSpPr>
      <dsp:spPr>
        <a:xfrm>
          <a:off x="0" y="4885035"/>
          <a:ext cx="10914584" cy="1053000"/>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a:t>In essence, to-do lists are adaptable tools that can be customized to suit individual preferences and the specific needs of various aspects of life. They serve as valuable aids in maintaining organization, focus, and productivity.</a:t>
          </a:r>
          <a:endParaRPr lang="en-IN" sz="2000" kern="1200"/>
        </a:p>
      </dsp:txBody>
      <dsp:txXfrm>
        <a:off x="51403" y="4936438"/>
        <a:ext cx="10811778" cy="95019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707CDA-0A2B-4F4E-A0D0-08003E851317}">
      <dsp:nvSpPr>
        <dsp:cNvPr id="0" name=""/>
        <dsp:cNvSpPr/>
      </dsp:nvSpPr>
      <dsp:spPr>
        <a:xfrm>
          <a:off x="0" y="126194"/>
          <a:ext cx="10107929" cy="463320"/>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i="0" kern="1200" baseline="0" dirty="0"/>
            <a:t>Advantages of Using a To-Do List:</a:t>
          </a:r>
          <a:endParaRPr lang="en-IN" sz="1800" kern="1200" dirty="0"/>
        </a:p>
      </dsp:txBody>
      <dsp:txXfrm>
        <a:off x="22617" y="148811"/>
        <a:ext cx="10062695" cy="418086"/>
      </dsp:txXfrm>
    </dsp:sp>
    <dsp:sp modelId="{DF3620B4-9DE9-49D9-B586-15EA0D8A486C}">
      <dsp:nvSpPr>
        <dsp:cNvPr id="0" name=""/>
        <dsp:cNvSpPr/>
      </dsp:nvSpPr>
      <dsp:spPr>
        <a:xfrm>
          <a:off x="0" y="589514"/>
          <a:ext cx="10107929" cy="223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0927"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b="1" i="0" kern="1200" baseline="0"/>
            <a:t>Organization:</a:t>
          </a:r>
          <a:endParaRPr lang="en-IN" sz="1400" kern="1200"/>
        </a:p>
        <a:p>
          <a:pPr marL="114300" lvl="1" indent="-114300" algn="l" defTabSz="622300">
            <a:lnSpc>
              <a:spcPct val="90000"/>
            </a:lnSpc>
            <a:spcBef>
              <a:spcPct val="0"/>
            </a:spcBef>
            <a:spcAft>
              <a:spcPct val="20000"/>
            </a:spcAft>
            <a:buChar char="•"/>
          </a:pPr>
          <a:r>
            <a:rPr lang="en-US" sz="1400" b="1" i="0" kern="1200" baseline="0"/>
            <a:t>Productivity Boost:</a:t>
          </a:r>
          <a:endParaRPr lang="en-IN" sz="1400" kern="1200"/>
        </a:p>
        <a:p>
          <a:pPr marL="114300" lvl="1" indent="-114300" algn="l" defTabSz="622300">
            <a:lnSpc>
              <a:spcPct val="90000"/>
            </a:lnSpc>
            <a:spcBef>
              <a:spcPct val="0"/>
            </a:spcBef>
            <a:spcAft>
              <a:spcPct val="20000"/>
            </a:spcAft>
            <a:buChar char="•"/>
          </a:pPr>
          <a:r>
            <a:rPr lang="en-US" sz="1400" b="1" i="0" kern="1200" baseline="0"/>
            <a:t>Time Management:</a:t>
          </a:r>
          <a:endParaRPr lang="en-IN" sz="1400" kern="1200"/>
        </a:p>
        <a:p>
          <a:pPr marL="114300" lvl="1" indent="-114300" algn="l" defTabSz="622300">
            <a:lnSpc>
              <a:spcPct val="90000"/>
            </a:lnSpc>
            <a:spcBef>
              <a:spcPct val="0"/>
            </a:spcBef>
            <a:spcAft>
              <a:spcPct val="20000"/>
            </a:spcAft>
            <a:buChar char="•"/>
          </a:pPr>
          <a:r>
            <a:rPr lang="en-US" sz="1400" b="1" i="0" kern="1200" baseline="0"/>
            <a:t>Reduced Stress:</a:t>
          </a:r>
          <a:endParaRPr lang="en-IN" sz="1400" kern="1200"/>
        </a:p>
        <a:p>
          <a:pPr marL="114300" lvl="1" indent="-114300" algn="l" defTabSz="622300">
            <a:lnSpc>
              <a:spcPct val="90000"/>
            </a:lnSpc>
            <a:spcBef>
              <a:spcPct val="0"/>
            </a:spcBef>
            <a:spcAft>
              <a:spcPct val="20000"/>
            </a:spcAft>
            <a:buChar char="•"/>
          </a:pPr>
          <a:r>
            <a:rPr lang="en-US" sz="1400" b="1" i="0" kern="1200" baseline="0"/>
            <a:t>Goal Achievement:</a:t>
          </a:r>
          <a:endParaRPr lang="en-IN" sz="1400" kern="1200"/>
        </a:p>
        <a:p>
          <a:pPr marL="114300" lvl="1" indent="-114300" algn="l" defTabSz="622300">
            <a:lnSpc>
              <a:spcPct val="90000"/>
            </a:lnSpc>
            <a:spcBef>
              <a:spcPct val="0"/>
            </a:spcBef>
            <a:spcAft>
              <a:spcPct val="20000"/>
            </a:spcAft>
            <a:buChar char="•"/>
          </a:pPr>
          <a:r>
            <a:rPr lang="en-US" sz="1400" b="1" i="0" kern="1200" baseline="0"/>
            <a:t>Memory Aid:</a:t>
          </a:r>
          <a:endParaRPr lang="en-IN" sz="1400" kern="1200"/>
        </a:p>
        <a:p>
          <a:pPr marL="114300" lvl="1" indent="-114300" algn="l" defTabSz="622300">
            <a:lnSpc>
              <a:spcPct val="90000"/>
            </a:lnSpc>
            <a:spcBef>
              <a:spcPct val="0"/>
            </a:spcBef>
            <a:spcAft>
              <a:spcPct val="20000"/>
            </a:spcAft>
            <a:buChar char="•"/>
          </a:pPr>
          <a:r>
            <a:rPr lang="en-US" sz="1400" b="1" i="0" kern="1200" baseline="0"/>
            <a:t>Increased Focus:</a:t>
          </a:r>
          <a:endParaRPr lang="en-IN" sz="1400" kern="1200"/>
        </a:p>
        <a:p>
          <a:pPr marL="114300" lvl="1" indent="-114300" algn="l" defTabSz="622300">
            <a:lnSpc>
              <a:spcPct val="90000"/>
            </a:lnSpc>
            <a:spcBef>
              <a:spcPct val="0"/>
            </a:spcBef>
            <a:spcAft>
              <a:spcPct val="20000"/>
            </a:spcAft>
            <a:buChar char="•"/>
          </a:pPr>
          <a:r>
            <a:rPr lang="en-US" sz="1400" b="1" i="0" kern="1200" baseline="0"/>
            <a:t>Flexibility:</a:t>
          </a:r>
          <a:endParaRPr lang="en-IN" sz="1400" kern="1200"/>
        </a:p>
        <a:p>
          <a:pPr marL="114300" lvl="1" indent="-114300" algn="l" defTabSz="622300">
            <a:lnSpc>
              <a:spcPct val="90000"/>
            </a:lnSpc>
            <a:spcBef>
              <a:spcPct val="0"/>
            </a:spcBef>
            <a:spcAft>
              <a:spcPct val="20000"/>
            </a:spcAft>
            <a:buChar char="•"/>
          </a:pPr>
          <a:r>
            <a:rPr lang="en-US" sz="1400" b="1" i="0" kern="1200" baseline="0"/>
            <a:t>Task Prioritization:</a:t>
          </a:r>
          <a:endParaRPr lang="en-IN" sz="1400" kern="1200"/>
        </a:p>
        <a:p>
          <a:pPr marL="114300" lvl="1" indent="-114300" algn="l" defTabSz="622300">
            <a:lnSpc>
              <a:spcPct val="90000"/>
            </a:lnSpc>
            <a:spcBef>
              <a:spcPct val="0"/>
            </a:spcBef>
            <a:spcAft>
              <a:spcPct val="20000"/>
            </a:spcAft>
            <a:buChar char="•"/>
          </a:pPr>
          <a:r>
            <a:rPr lang="en-US" sz="1400" b="1" i="0" kern="1200" baseline="0"/>
            <a:t>Accountability:</a:t>
          </a:r>
          <a:endParaRPr lang="en-IN" sz="1400" kern="1200"/>
        </a:p>
      </dsp:txBody>
      <dsp:txXfrm>
        <a:off x="0" y="589514"/>
        <a:ext cx="10107929" cy="2235600"/>
      </dsp:txXfrm>
    </dsp:sp>
    <dsp:sp modelId="{58CE5FD2-C151-45E2-9045-D6B3BF959B75}">
      <dsp:nvSpPr>
        <dsp:cNvPr id="0" name=""/>
        <dsp:cNvSpPr/>
      </dsp:nvSpPr>
      <dsp:spPr>
        <a:xfrm>
          <a:off x="0" y="2825114"/>
          <a:ext cx="10107929" cy="463320"/>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i="0" kern="1200" baseline="0" dirty="0"/>
            <a:t>Disadvantages of Using a To-Do List:</a:t>
          </a:r>
          <a:endParaRPr lang="en-IN" sz="1800" kern="1200" dirty="0"/>
        </a:p>
      </dsp:txBody>
      <dsp:txXfrm>
        <a:off x="22617" y="2847731"/>
        <a:ext cx="10062695" cy="418086"/>
      </dsp:txXfrm>
    </dsp:sp>
    <dsp:sp modelId="{E05D7D05-3F18-4D14-9DE6-6FA601CC9D45}">
      <dsp:nvSpPr>
        <dsp:cNvPr id="0" name=""/>
        <dsp:cNvSpPr/>
      </dsp:nvSpPr>
      <dsp:spPr>
        <a:xfrm>
          <a:off x="0" y="3288435"/>
          <a:ext cx="10107929" cy="223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0927"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b="1" i="0" kern="1200" baseline="0"/>
            <a:t>Overreliance:</a:t>
          </a:r>
          <a:endParaRPr lang="en-IN" sz="1400" kern="1200"/>
        </a:p>
        <a:p>
          <a:pPr marL="114300" lvl="1" indent="-114300" algn="l" defTabSz="622300">
            <a:lnSpc>
              <a:spcPct val="90000"/>
            </a:lnSpc>
            <a:spcBef>
              <a:spcPct val="0"/>
            </a:spcBef>
            <a:spcAft>
              <a:spcPct val="20000"/>
            </a:spcAft>
            <a:buChar char="•"/>
          </a:pPr>
          <a:r>
            <a:rPr lang="en-US" sz="1400" b="1" i="0" kern="1200" baseline="0"/>
            <a:t>Procrastination:</a:t>
          </a:r>
          <a:endParaRPr lang="en-IN" sz="1400" kern="1200"/>
        </a:p>
        <a:p>
          <a:pPr marL="114300" lvl="1" indent="-114300" algn="l" defTabSz="622300">
            <a:lnSpc>
              <a:spcPct val="90000"/>
            </a:lnSpc>
            <a:spcBef>
              <a:spcPct val="0"/>
            </a:spcBef>
            <a:spcAft>
              <a:spcPct val="20000"/>
            </a:spcAft>
            <a:buChar char="•"/>
          </a:pPr>
          <a:r>
            <a:rPr lang="en-US" sz="1400" b="1" i="0" kern="1200" baseline="0" dirty="0"/>
            <a:t>Incomplete Information:</a:t>
          </a:r>
          <a:endParaRPr lang="en-IN" sz="1400" kern="1200" dirty="0"/>
        </a:p>
        <a:p>
          <a:pPr marL="114300" lvl="1" indent="-114300" algn="l" defTabSz="622300">
            <a:lnSpc>
              <a:spcPct val="90000"/>
            </a:lnSpc>
            <a:spcBef>
              <a:spcPct val="0"/>
            </a:spcBef>
            <a:spcAft>
              <a:spcPct val="20000"/>
            </a:spcAft>
            <a:buChar char="•"/>
          </a:pPr>
          <a:r>
            <a:rPr lang="en-US" sz="1400" b="1" i="0" kern="1200" baseline="0" dirty="0"/>
            <a:t>Lack of Flexibility:</a:t>
          </a:r>
          <a:endParaRPr lang="en-IN" sz="1400" kern="1200" dirty="0"/>
        </a:p>
        <a:p>
          <a:pPr marL="114300" lvl="1" indent="-114300" algn="l" defTabSz="622300">
            <a:lnSpc>
              <a:spcPct val="90000"/>
            </a:lnSpc>
            <a:spcBef>
              <a:spcPct val="0"/>
            </a:spcBef>
            <a:spcAft>
              <a:spcPct val="20000"/>
            </a:spcAft>
            <a:buChar char="•"/>
          </a:pPr>
          <a:r>
            <a:rPr lang="en-US" sz="1400" b="1" i="0" kern="1200" baseline="0" dirty="0"/>
            <a:t>Overwhelming Size:</a:t>
          </a:r>
          <a:endParaRPr lang="en-IN" sz="1400" kern="1200" dirty="0"/>
        </a:p>
        <a:p>
          <a:pPr marL="114300" lvl="1" indent="-114300" algn="l" defTabSz="622300">
            <a:lnSpc>
              <a:spcPct val="90000"/>
            </a:lnSpc>
            <a:spcBef>
              <a:spcPct val="0"/>
            </a:spcBef>
            <a:spcAft>
              <a:spcPct val="20000"/>
            </a:spcAft>
            <a:buChar char="•"/>
          </a:pPr>
          <a:r>
            <a:rPr lang="en-US" sz="1400" b="1" i="0" kern="1200" baseline="0" dirty="0"/>
            <a:t>Neglect of Prioritization:</a:t>
          </a:r>
          <a:endParaRPr lang="en-IN" sz="1400" kern="1200" dirty="0"/>
        </a:p>
        <a:p>
          <a:pPr marL="114300" lvl="1" indent="-114300" algn="l" defTabSz="622300">
            <a:lnSpc>
              <a:spcPct val="90000"/>
            </a:lnSpc>
            <a:spcBef>
              <a:spcPct val="0"/>
            </a:spcBef>
            <a:spcAft>
              <a:spcPct val="20000"/>
            </a:spcAft>
            <a:buChar char="•"/>
          </a:pPr>
          <a:r>
            <a:rPr lang="en-US" sz="1400" b="1" i="0" kern="1200" baseline="0" dirty="0"/>
            <a:t>Inflexible Deadlines:</a:t>
          </a:r>
          <a:endParaRPr lang="en-IN" sz="1400" kern="1200" dirty="0"/>
        </a:p>
        <a:p>
          <a:pPr marL="114300" lvl="1" indent="-114300" algn="l" defTabSz="622300">
            <a:lnSpc>
              <a:spcPct val="90000"/>
            </a:lnSpc>
            <a:spcBef>
              <a:spcPct val="0"/>
            </a:spcBef>
            <a:spcAft>
              <a:spcPct val="20000"/>
            </a:spcAft>
            <a:buChar char="•"/>
          </a:pPr>
          <a:r>
            <a:rPr lang="en-US" sz="1400" b="1" i="0" kern="1200" baseline="0"/>
            <a:t>Lack of Motivation:</a:t>
          </a:r>
          <a:endParaRPr lang="en-IN" sz="1400" kern="1200"/>
        </a:p>
        <a:p>
          <a:pPr marL="114300" lvl="1" indent="-114300" algn="l" defTabSz="622300">
            <a:lnSpc>
              <a:spcPct val="90000"/>
            </a:lnSpc>
            <a:spcBef>
              <a:spcPct val="0"/>
            </a:spcBef>
            <a:spcAft>
              <a:spcPct val="20000"/>
            </a:spcAft>
            <a:buChar char="•"/>
          </a:pPr>
          <a:r>
            <a:rPr lang="en-US" sz="1400" b="1" i="0" kern="1200" baseline="0"/>
            <a:t>Dependency on Technology:</a:t>
          </a:r>
          <a:endParaRPr lang="en-IN" sz="1400" kern="1200"/>
        </a:p>
        <a:p>
          <a:pPr marL="114300" lvl="1" indent="-114300" algn="l" defTabSz="622300">
            <a:lnSpc>
              <a:spcPct val="90000"/>
            </a:lnSpc>
            <a:spcBef>
              <a:spcPct val="0"/>
            </a:spcBef>
            <a:spcAft>
              <a:spcPct val="20000"/>
            </a:spcAft>
            <a:buChar char="•"/>
          </a:pPr>
          <a:r>
            <a:rPr lang="en-US" sz="1400" b="1" i="0" kern="1200" baseline="0" dirty="0"/>
            <a:t>Failure to Update:</a:t>
          </a:r>
          <a:endParaRPr lang="en-IN" sz="1400" kern="1200" dirty="0"/>
        </a:p>
      </dsp:txBody>
      <dsp:txXfrm>
        <a:off x="0" y="3288435"/>
        <a:ext cx="10107929" cy="22356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6282B0-E0B4-4183-B665-4A880C662E1E}">
      <dsp:nvSpPr>
        <dsp:cNvPr id="0" name=""/>
        <dsp:cNvSpPr/>
      </dsp:nvSpPr>
      <dsp:spPr>
        <a:xfrm>
          <a:off x="0" y="63713"/>
          <a:ext cx="9785784" cy="895050"/>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baseline="0" dirty="0"/>
            <a:t>The future scope of to-do lists holds potential for innovation and integration with emerging technologies. Here are some directions in which the future of to-do lists could evolve:</a:t>
          </a:r>
          <a:endParaRPr lang="en-IN" sz="1700" kern="1200" dirty="0"/>
        </a:p>
      </dsp:txBody>
      <dsp:txXfrm>
        <a:off x="43693" y="107406"/>
        <a:ext cx="9698398" cy="807664"/>
      </dsp:txXfrm>
    </dsp:sp>
    <dsp:sp modelId="{045FF6B9-F17A-42CE-9A51-3B6992100BCD}">
      <dsp:nvSpPr>
        <dsp:cNvPr id="0" name=""/>
        <dsp:cNvSpPr/>
      </dsp:nvSpPr>
      <dsp:spPr>
        <a:xfrm>
          <a:off x="0" y="958763"/>
          <a:ext cx="9785784" cy="2955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0699"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baseline="0"/>
            <a:t>Artificial Intelligence (AI) Integration:</a:t>
          </a:r>
          <a:endParaRPr lang="en-IN" sz="1300" kern="1200"/>
        </a:p>
        <a:p>
          <a:pPr marL="114300" lvl="1" indent="-114300" algn="l" defTabSz="577850">
            <a:lnSpc>
              <a:spcPct val="90000"/>
            </a:lnSpc>
            <a:spcBef>
              <a:spcPct val="0"/>
            </a:spcBef>
            <a:spcAft>
              <a:spcPct val="20000"/>
            </a:spcAft>
            <a:buChar char="•"/>
          </a:pPr>
          <a:r>
            <a:rPr lang="en-US" sz="1300" kern="1200" baseline="0"/>
            <a:t>Voice and Natural Language Processing:</a:t>
          </a:r>
          <a:endParaRPr lang="en-IN" sz="1300" kern="1200"/>
        </a:p>
        <a:p>
          <a:pPr marL="114300" lvl="1" indent="-114300" algn="l" defTabSz="577850">
            <a:lnSpc>
              <a:spcPct val="90000"/>
            </a:lnSpc>
            <a:spcBef>
              <a:spcPct val="0"/>
            </a:spcBef>
            <a:spcAft>
              <a:spcPct val="20000"/>
            </a:spcAft>
            <a:buChar char="•"/>
          </a:pPr>
          <a:r>
            <a:rPr lang="en-US" sz="1300" kern="1200" baseline="0"/>
            <a:t>Augmented Reality (AR) and Virtual Reality (VR):</a:t>
          </a:r>
          <a:endParaRPr lang="en-IN" sz="1300" kern="1200"/>
        </a:p>
        <a:p>
          <a:pPr marL="114300" lvl="1" indent="-114300" algn="l" defTabSz="577850">
            <a:lnSpc>
              <a:spcPct val="90000"/>
            </a:lnSpc>
            <a:spcBef>
              <a:spcPct val="0"/>
            </a:spcBef>
            <a:spcAft>
              <a:spcPct val="20000"/>
            </a:spcAft>
            <a:buChar char="•"/>
          </a:pPr>
          <a:r>
            <a:rPr lang="en-US" sz="1300" kern="1200" baseline="0"/>
            <a:t>Integration with Wearable Devices:</a:t>
          </a:r>
          <a:endParaRPr lang="en-IN" sz="1300" kern="1200"/>
        </a:p>
        <a:p>
          <a:pPr marL="114300" lvl="1" indent="-114300" algn="l" defTabSz="577850">
            <a:lnSpc>
              <a:spcPct val="90000"/>
            </a:lnSpc>
            <a:spcBef>
              <a:spcPct val="0"/>
            </a:spcBef>
            <a:spcAft>
              <a:spcPct val="20000"/>
            </a:spcAft>
            <a:buChar char="•"/>
          </a:pPr>
          <a:r>
            <a:rPr lang="en-US" sz="1300" kern="1200" baseline="0"/>
            <a:t>Blockchain for Task Verification:</a:t>
          </a:r>
          <a:endParaRPr lang="en-IN" sz="1300" kern="1200"/>
        </a:p>
        <a:p>
          <a:pPr marL="114300" lvl="1" indent="-114300" algn="l" defTabSz="577850">
            <a:lnSpc>
              <a:spcPct val="90000"/>
            </a:lnSpc>
            <a:spcBef>
              <a:spcPct val="0"/>
            </a:spcBef>
            <a:spcAft>
              <a:spcPct val="20000"/>
            </a:spcAft>
            <a:buChar char="•"/>
          </a:pPr>
          <a:r>
            <a:rPr lang="en-US" sz="1300" kern="1200" baseline="0"/>
            <a:t>Gamification Elements:</a:t>
          </a:r>
          <a:endParaRPr lang="en-IN" sz="1300" kern="1200"/>
        </a:p>
        <a:p>
          <a:pPr marL="114300" lvl="1" indent="-114300" algn="l" defTabSz="577850">
            <a:lnSpc>
              <a:spcPct val="90000"/>
            </a:lnSpc>
            <a:spcBef>
              <a:spcPct val="0"/>
            </a:spcBef>
            <a:spcAft>
              <a:spcPct val="20000"/>
            </a:spcAft>
            <a:buChar char="•"/>
          </a:pPr>
          <a:r>
            <a:rPr lang="en-US" sz="1300" kern="1200" baseline="0"/>
            <a:t>Collaborative and Team Features:</a:t>
          </a:r>
          <a:endParaRPr lang="en-IN" sz="1300" kern="1200"/>
        </a:p>
        <a:p>
          <a:pPr marL="114300" lvl="1" indent="-114300" algn="l" defTabSz="577850">
            <a:lnSpc>
              <a:spcPct val="90000"/>
            </a:lnSpc>
            <a:spcBef>
              <a:spcPct val="0"/>
            </a:spcBef>
            <a:spcAft>
              <a:spcPct val="20000"/>
            </a:spcAft>
            <a:buChar char="•"/>
          </a:pPr>
          <a:r>
            <a:rPr lang="en-US" sz="1300" kern="1200" baseline="0"/>
            <a:t>Smart Notifications:</a:t>
          </a:r>
          <a:endParaRPr lang="en-IN" sz="1300" kern="1200"/>
        </a:p>
        <a:p>
          <a:pPr marL="114300" lvl="1" indent="-114300" algn="l" defTabSz="577850">
            <a:lnSpc>
              <a:spcPct val="90000"/>
            </a:lnSpc>
            <a:spcBef>
              <a:spcPct val="0"/>
            </a:spcBef>
            <a:spcAft>
              <a:spcPct val="20000"/>
            </a:spcAft>
            <a:buChar char="•"/>
          </a:pPr>
          <a:r>
            <a:rPr lang="en-US" sz="1300" kern="1200" baseline="0"/>
            <a:t>Advanced Data Analytics:</a:t>
          </a:r>
          <a:endParaRPr lang="en-IN" sz="1300" kern="1200"/>
        </a:p>
        <a:p>
          <a:pPr marL="114300" lvl="1" indent="-114300" algn="l" defTabSz="577850">
            <a:lnSpc>
              <a:spcPct val="90000"/>
            </a:lnSpc>
            <a:spcBef>
              <a:spcPct val="0"/>
            </a:spcBef>
            <a:spcAft>
              <a:spcPct val="20000"/>
            </a:spcAft>
            <a:buChar char="•"/>
          </a:pPr>
          <a:r>
            <a:rPr lang="en-US" sz="1300" kern="1200" baseline="0"/>
            <a:t>Emotional Well-being Integration:</a:t>
          </a:r>
          <a:endParaRPr lang="en-IN" sz="1300" kern="1200"/>
        </a:p>
        <a:p>
          <a:pPr marL="114300" lvl="1" indent="-114300" algn="l" defTabSz="577850">
            <a:lnSpc>
              <a:spcPct val="90000"/>
            </a:lnSpc>
            <a:spcBef>
              <a:spcPct val="0"/>
            </a:spcBef>
            <a:spcAft>
              <a:spcPct val="20000"/>
            </a:spcAft>
            <a:buChar char="•"/>
          </a:pPr>
          <a:r>
            <a:rPr lang="en-US" sz="1300" kern="1200" baseline="0"/>
            <a:t>Cross-Platform Integration:</a:t>
          </a:r>
          <a:endParaRPr lang="en-IN" sz="1300" kern="1200"/>
        </a:p>
        <a:p>
          <a:pPr marL="114300" lvl="1" indent="-114300" algn="l" defTabSz="577850">
            <a:lnSpc>
              <a:spcPct val="90000"/>
            </a:lnSpc>
            <a:spcBef>
              <a:spcPct val="0"/>
            </a:spcBef>
            <a:spcAft>
              <a:spcPct val="20000"/>
            </a:spcAft>
            <a:buChar char="•"/>
          </a:pPr>
          <a:r>
            <a:rPr lang="en-US" sz="1300" kern="1200" baseline="0"/>
            <a:t>Personalized Workflows:</a:t>
          </a:r>
          <a:endParaRPr lang="en-IN" sz="1300" kern="1200"/>
        </a:p>
        <a:p>
          <a:pPr marL="114300" lvl="1" indent="-114300" algn="l" defTabSz="577850">
            <a:lnSpc>
              <a:spcPct val="90000"/>
            </a:lnSpc>
            <a:spcBef>
              <a:spcPct val="0"/>
            </a:spcBef>
            <a:spcAft>
              <a:spcPct val="20000"/>
            </a:spcAft>
            <a:buChar char="•"/>
          </a:pPr>
          <a:r>
            <a:rPr lang="en-US" sz="1300" kern="1200" baseline="0"/>
            <a:t>Intelligent Task Sorting and Categorization:</a:t>
          </a:r>
          <a:endParaRPr lang="en-IN" sz="1300" kern="1200"/>
        </a:p>
        <a:p>
          <a:pPr marL="114300" lvl="1" indent="-114300" algn="l" defTabSz="577850">
            <a:lnSpc>
              <a:spcPct val="90000"/>
            </a:lnSpc>
            <a:spcBef>
              <a:spcPct val="0"/>
            </a:spcBef>
            <a:spcAft>
              <a:spcPct val="20000"/>
            </a:spcAft>
            <a:buChar char="•"/>
          </a:pPr>
          <a:r>
            <a:rPr lang="en-US" sz="1300" kern="1200" baseline="0"/>
            <a:t>Sustainability and Eco-Friendly Features:</a:t>
          </a:r>
          <a:endParaRPr lang="en-IN" sz="1300" kern="1200"/>
        </a:p>
      </dsp:txBody>
      <dsp:txXfrm>
        <a:off x="0" y="958763"/>
        <a:ext cx="9785784" cy="2955960"/>
      </dsp:txXfrm>
    </dsp:sp>
    <dsp:sp modelId="{D8C43520-9990-4AEF-AD1F-A8A7303F0F6B}">
      <dsp:nvSpPr>
        <dsp:cNvPr id="0" name=""/>
        <dsp:cNvSpPr/>
      </dsp:nvSpPr>
      <dsp:spPr>
        <a:xfrm>
          <a:off x="0" y="3914723"/>
          <a:ext cx="9785784" cy="895050"/>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baseline="0"/>
            <a:t>As technology continues to advance, the future of to-do lists holds exciting possibilities for enhancing productivity, personalization, and overall user experience. Integrating these innovations could redefine how individuals manage their tasks and time in the years to come.</a:t>
          </a:r>
          <a:endParaRPr lang="en-IN" sz="1700" kern="1200"/>
        </a:p>
      </dsp:txBody>
      <dsp:txXfrm>
        <a:off x="43693" y="3958416"/>
        <a:ext cx="9698398" cy="807664"/>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12/2/2023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12/2/2023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12/2/2023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12/2/2023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12/2/2023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37736-4094-0522-30B0-03D484E7F039}"/>
              </a:ext>
            </a:extLst>
          </p:cNvPr>
          <p:cNvSpPr>
            <a:spLocks noGrp="1"/>
          </p:cNvSpPr>
          <p:nvPr>
            <p:ph type="ctrTitle"/>
          </p:nvPr>
        </p:nvSpPr>
        <p:spPr/>
        <p:txBody>
          <a:bodyPr/>
          <a:lstStyle/>
          <a:p>
            <a:r>
              <a:rPr lang="en-IN" dirty="0"/>
              <a:t>TO-DO LIST</a:t>
            </a:r>
          </a:p>
        </p:txBody>
      </p:sp>
      <p:sp>
        <p:nvSpPr>
          <p:cNvPr id="3" name="Subtitle 2">
            <a:extLst>
              <a:ext uri="{FF2B5EF4-FFF2-40B4-BE49-F238E27FC236}">
                <a16:creationId xmlns:a16="http://schemas.microsoft.com/office/drawing/2014/main" id="{EAD0A4E3-8560-04F5-4A62-655F76789FF3}"/>
              </a:ext>
            </a:extLst>
          </p:cNvPr>
          <p:cNvSpPr>
            <a:spLocks noGrp="1"/>
          </p:cNvSpPr>
          <p:nvPr>
            <p:ph type="subTitle" idx="1"/>
          </p:nvPr>
        </p:nvSpPr>
        <p:spPr>
          <a:xfrm>
            <a:off x="3977587" y="5253960"/>
            <a:ext cx="6831673" cy="1086237"/>
          </a:xfrm>
        </p:spPr>
        <p:txBody>
          <a:bodyPr/>
          <a:lstStyle/>
          <a:p>
            <a:pPr algn="r"/>
            <a:r>
              <a:rPr lang="en-IN" dirty="0"/>
              <a:t>-SRAVAN UGGE</a:t>
            </a:r>
          </a:p>
        </p:txBody>
      </p:sp>
    </p:spTree>
    <p:extLst>
      <p:ext uri="{BB962C8B-B14F-4D97-AF65-F5344CB8AC3E}">
        <p14:creationId xmlns:p14="http://schemas.microsoft.com/office/powerpoint/2010/main" val="3768620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26CA6-B866-C809-2F38-A11F319B2563}"/>
              </a:ext>
            </a:extLst>
          </p:cNvPr>
          <p:cNvSpPr>
            <a:spLocks noGrp="1"/>
          </p:cNvSpPr>
          <p:nvPr>
            <p:ph type="title"/>
          </p:nvPr>
        </p:nvSpPr>
        <p:spPr/>
        <p:txBody>
          <a:bodyPr/>
          <a:lstStyle/>
          <a:p>
            <a:pPr algn="ctr"/>
            <a:r>
              <a:rPr lang="en-IN" b="1" dirty="0">
                <a:latin typeface="Algerian" panose="04020705040A02060702" pitchFamily="82" charset="0"/>
              </a:rPr>
              <a:t>INTRODUCTION</a:t>
            </a:r>
          </a:p>
        </p:txBody>
      </p:sp>
      <p:sp>
        <p:nvSpPr>
          <p:cNvPr id="3" name="Content Placeholder 2">
            <a:extLst>
              <a:ext uri="{FF2B5EF4-FFF2-40B4-BE49-F238E27FC236}">
                <a16:creationId xmlns:a16="http://schemas.microsoft.com/office/drawing/2014/main" id="{4FFD7B28-B40C-68A9-4793-DB1ED534389F}"/>
              </a:ext>
            </a:extLst>
          </p:cNvPr>
          <p:cNvSpPr>
            <a:spLocks noGrp="1"/>
          </p:cNvSpPr>
          <p:nvPr>
            <p:ph idx="1"/>
          </p:nvPr>
        </p:nvSpPr>
        <p:spPr/>
        <p:txBody>
          <a:bodyPr/>
          <a:lstStyle/>
          <a:p>
            <a:pPr marL="0" indent="0" algn="just">
              <a:buNone/>
            </a:pPr>
            <a:r>
              <a:rPr lang="en-US" dirty="0"/>
              <a:t>In the fast-paced rhythm of modern life, keeping track of tasks and responsibilities has become more crucial than ever. A to-do list serves as an invaluable tool to help individuals organize their daily activities and manage their time efficiently. Through the synergy of HTML and CSS, we can craft a user-friendly and visually appealing interface for a to-do list. This amalgamation of web technologies empowers users to seamlessly add, remove, and prioritize tasks, fostering a sense of productivity and accomplishment. Join us in the exploration of building a to-do list, where simplicity meets functionality, and take a step towards a more organized and structured approach to daily tasks.</a:t>
            </a:r>
            <a:endParaRPr lang="en-IN" dirty="0"/>
          </a:p>
        </p:txBody>
      </p:sp>
    </p:spTree>
    <p:extLst>
      <p:ext uri="{BB962C8B-B14F-4D97-AF65-F5344CB8AC3E}">
        <p14:creationId xmlns:p14="http://schemas.microsoft.com/office/powerpoint/2010/main" val="2283151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9549A-4CC6-DD9F-B9B7-972CEE0A9A93}"/>
              </a:ext>
            </a:extLst>
          </p:cNvPr>
          <p:cNvSpPr>
            <a:spLocks noGrp="1"/>
          </p:cNvSpPr>
          <p:nvPr>
            <p:ph type="title"/>
          </p:nvPr>
        </p:nvSpPr>
        <p:spPr>
          <a:xfrm>
            <a:off x="1144420" y="51116"/>
            <a:ext cx="9601200" cy="540973"/>
          </a:xfrm>
        </p:spPr>
        <p:txBody>
          <a:bodyPr>
            <a:normAutofit fontScale="90000"/>
          </a:bodyPr>
          <a:lstStyle/>
          <a:p>
            <a:pPr algn="ctr"/>
            <a:r>
              <a:rPr lang="en-IN" b="1" dirty="0">
                <a:latin typeface="Algerian" panose="04020705040A02060702" pitchFamily="82" charset="0"/>
              </a:rPr>
              <a:t>WORKING</a:t>
            </a:r>
            <a:br>
              <a:rPr lang="en-IN" b="1" dirty="0">
                <a:latin typeface="Algerian" panose="04020705040A02060702" pitchFamily="82" charset="0"/>
              </a:rPr>
            </a:br>
            <a:endParaRPr lang="en-IN" b="1" dirty="0">
              <a:latin typeface="Algerian" panose="04020705040A02060702" pitchFamily="82" charset="0"/>
            </a:endParaRPr>
          </a:p>
        </p:txBody>
      </p:sp>
      <p:graphicFrame>
        <p:nvGraphicFramePr>
          <p:cNvPr id="5" name="Content Placeholder 4">
            <a:extLst>
              <a:ext uri="{FF2B5EF4-FFF2-40B4-BE49-F238E27FC236}">
                <a16:creationId xmlns:a16="http://schemas.microsoft.com/office/drawing/2014/main" id="{C09953BD-65FC-F039-6630-B5B30D241AA8}"/>
              </a:ext>
            </a:extLst>
          </p:cNvPr>
          <p:cNvGraphicFramePr>
            <a:graphicFrameLocks noGrp="1"/>
          </p:cNvGraphicFramePr>
          <p:nvPr>
            <p:ph idx="1"/>
            <p:extLst>
              <p:ext uri="{D42A27DB-BD31-4B8C-83A1-F6EECF244321}">
                <p14:modId xmlns:p14="http://schemas.microsoft.com/office/powerpoint/2010/main" val="1189281890"/>
              </p:ext>
            </p:extLst>
          </p:nvPr>
        </p:nvGraphicFramePr>
        <p:xfrm>
          <a:off x="0" y="692899"/>
          <a:ext cx="12010256" cy="61139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4730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05B13-193F-12FD-5BB9-92890826817A}"/>
              </a:ext>
            </a:extLst>
          </p:cNvPr>
          <p:cNvSpPr>
            <a:spLocks noGrp="1"/>
          </p:cNvSpPr>
          <p:nvPr>
            <p:ph type="title"/>
          </p:nvPr>
        </p:nvSpPr>
        <p:spPr>
          <a:xfrm>
            <a:off x="1087625" y="0"/>
            <a:ext cx="9601200" cy="721390"/>
          </a:xfrm>
        </p:spPr>
        <p:txBody>
          <a:bodyPr/>
          <a:lstStyle/>
          <a:p>
            <a:pPr algn="ctr"/>
            <a:r>
              <a:rPr lang="en-IN" dirty="0">
                <a:latin typeface="Algerian" panose="04020705040A02060702" pitchFamily="82" charset="0"/>
              </a:rPr>
              <a:t>USES</a:t>
            </a:r>
          </a:p>
        </p:txBody>
      </p:sp>
      <p:graphicFrame>
        <p:nvGraphicFramePr>
          <p:cNvPr id="4" name="Content Placeholder 3">
            <a:extLst>
              <a:ext uri="{FF2B5EF4-FFF2-40B4-BE49-F238E27FC236}">
                <a16:creationId xmlns:a16="http://schemas.microsoft.com/office/drawing/2014/main" id="{3614C3A3-3622-5583-1AB1-511C9A7F4537}"/>
              </a:ext>
            </a:extLst>
          </p:cNvPr>
          <p:cNvGraphicFramePr>
            <a:graphicFrameLocks noGrp="1"/>
          </p:cNvGraphicFramePr>
          <p:nvPr>
            <p:ph idx="1"/>
            <p:extLst>
              <p:ext uri="{D42A27DB-BD31-4B8C-83A1-F6EECF244321}">
                <p14:modId xmlns:p14="http://schemas.microsoft.com/office/powerpoint/2010/main" val="2790139445"/>
              </p:ext>
            </p:extLst>
          </p:nvPr>
        </p:nvGraphicFramePr>
        <p:xfrm>
          <a:off x="744015" y="795130"/>
          <a:ext cx="10914585" cy="59612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691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a:extLst>
              <a:ext uri="{FF2B5EF4-FFF2-40B4-BE49-F238E27FC236}">
                <a16:creationId xmlns:a16="http://schemas.microsoft.com/office/drawing/2014/main" id="{FA719341-EFC0-FA34-C0C5-4164868BA958}"/>
              </a:ext>
            </a:extLst>
          </p:cNvPr>
          <p:cNvGraphicFramePr>
            <a:graphicFrameLocks noGrp="1"/>
          </p:cNvGraphicFramePr>
          <p:nvPr>
            <p:ph idx="1"/>
            <p:extLst>
              <p:ext uri="{D42A27DB-BD31-4B8C-83A1-F6EECF244321}">
                <p14:modId xmlns:p14="http://schemas.microsoft.com/office/powerpoint/2010/main" val="1922373973"/>
              </p:ext>
            </p:extLst>
          </p:nvPr>
        </p:nvGraphicFramePr>
        <p:xfrm>
          <a:off x="864870" y="217170"/>
          <a:ext cx="10107930" cy="56502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5718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42683B0C-44AA-4DB2-57F4-1D6D86AFD9F4}"/>
              </a:ext>
            </a:extLst>
          </p:cNvPr>
          <p:cNvGraphicFramePr>
            <a:graphicFrameLocks noGrp="1"/>
          </p:cNvGraphicFramePr>
          <p:nvPr>
            <p:ph idx="1"/>
            <p:extLst>
              <p:ext uri="{D42A27DB-BD31-4B8C-83A1-F6EECF244321}">
                <p14:modId xmlns:p14="http://schemas.microsoft.com/office/powerpoint/2010/main" val="430273817"/>
              </p:ext>
            </p:extLst>
          </p:nvPr>
        </p:nvGraphicFramePr>
        <p:xfrm>
          <a:off x="1187016" y="993913"/>
          <a:ext cx="9785784" cy="48734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6727484"/>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{96FA611C-BA00-4DC4-9C0A-FCE49CB8BB93}tf10001105</Template>
  <TotalTime>42</TotalTime>
  <Words>749</Words>
  <Application>Microsoft Office PowerPoint</Application>
  <PresentationFormat>Widescreen</PresentationFormat>
  <Paragraphs>78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Algerian</vt:lpstr>
      <vt:lpstr>Arial</vt:lpstr>
      <vt:lpstr>Franklin Gothic Book</vt:lpstr>
      <vt:lpstr>Crop</vt:lpstr>
      <vt:lpstr>TO-DO LIST</vt:lpstr>
      <vt:lpstr>INTRODUCTION</vt:lpstr>
      <vt:lpstr>WORKING </vt:lpstr>
      <vt:lpstr>USES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TO-DO LIST</dc:title>
  <dc:creator>SRAVAN UGGE</dc:creator>
  <cp:lastModifiedBy>SRAVAN UGGE</cp:lastModifiedBy>
  <cp:revision>4</cp:revision>
  <dcterms:created xsi:type="dcterms:W3CDTF">2023-12-02T07:18:15Z</dcterms:created>
  <dcterms:modified xsi:type="dcterms:W3CDTF">2023-12-02T08:00:59Z</dcterms:modified>
</cp:coreProperties>
</file>