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82" r:id="rId6"/>
    <p:sldId id="272" r:id="rId7"/>
    <p:sldId id="273" r:id="rId8"/>
    <p:sldId id="260" r:id="rId9"/>
    <p:sldId id="265" r:id="rId10"/>
    <p:sldId id="261" r:id="rId11"/>
    <p:sldId id="262" r:id="rId12"/>
    <p:sldId id="263" r:id="rId13"/>
    <p:sldId id="264" r:id="rId14"/>
    <p:sldId id="274" r:id="rId15"/>
    <p:sldId id="276" r:id="rId16"/>
    <p:sldId id="277" r:id="rId17"/>
    <p:sldId id="266" r:id="rId18"/>
    <p:sldId id="275" r:id="rId19"/>
    <p:sldId id="269" r:id="rId20"/>
    <p:sldId id="270" r:id="rId21"/>
    <p:sldId id="271" r:id="rId22"/>
    <p:sldId id="278" r:id="rId23"/>
    <p:sldId id="279" r:id="rId24"/>
    <p:sldId id="281" r:id="rId25"/>
    <p:sldId id="280"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EDDB1-1A40-4FB4-9CD3-8BF0D5812177}" v="60" dt="2022-08-17T23:30:28.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41" autoAdjust="0"/>
    <p:restoredTop sz="94660"/>
  </p:normalViewPr>
  <p:slideViewPr>
    <p:cSldViewPr>
      <p:cViewPr>
        <p:scale>
          <a:sx n="75" d="100"/>
          <a:sy n="75" d="100"/>
        </p:scale>
        <p:origin x="1978" y="293"/>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an Vuppalapati" userId="49d018375d08bda5" providerId="LiveId" clId="{D40EDDB1-1A40-4FB4-9CD3-8BF0D5812177}"/>
    <pc:docChg chg="undo custSel addSld delSld modSld sldOrd">
      <pc:chgData name="Shravan Vuppalapati" userId="49d018375d08bda5" providerId="LiveId" clId="{D40EDDB1-1A40-4FB4-9CD3-8BF0D5812177}" dt="2022-08-18T00:04:58.715" v="2190" actId="20577"/>
      <pc:docMkLst>
        <pc:docMk/>
      </pc:docMkLst>
      <pc:sldChg chg="addSp modSp mod">
        <pc:chgData name="Shravan Vuppalapati" userId="49d018375d08bda5" providerId="LiveId" clId="{D40EDDB1-1A40-4FB4-9CD3-8BF0D5812177}" dt="2022-08-17T23:29:28.986" v="2138" actId="14100"/>
        <pc:sldMkLst>
          <pc:docMk/>
          <pc:sldMk cId="0" sldId="256"/>
        </pc:sldMkLst>
        <pc:spChg chg="mod">
          <ac:chgData name="Shravan Vuppalapati" userId="49d018375d08bda5" providerId="LiveId" clId="{D40EDDB1-1A40-4FB4-9CD3-8BF0D5812177}" dt="2022-08-17T19:58:29.736" v="1" actId="20577"/>
          <ac:spMkLst>
            <pc:docMk/>
            <pc:sldMk cId="0" sldId="256"/>
            <ac:spMk id="2" creationId="{1859FAD1-1AE3-4D62-85E5-410EF25A6309}"/>
          </ac:spMkLst>
        </pc:spChg>
        <pc:spChg chg="add mod">
          <ac:chgData name="Shravan Vuppalapati" userId="49d018375d08bda5" providerId="LiveId" clId="{D40EDDB1-1A40-4FB4-9CD3-8BF0D5812177}" dt="2022-08-17T23:04:54.434" v="2033" actId="113"/>
          <ac:spMkLst>
            <pc:docMk/>
            <pc:sldMk cId="0" sldId="256"/>
            <ac:spMk id="4" creationId="{BA46F17E-D6BB-F725-469E-9F30B79AEB60}"/>
          </ac:spMkLst>
        </pc:spChg>
        <pc:picChg chg="add mod">
          <ac:chgData name="Shravan Vuppalapati" userId="49d018375d08bda5" providerId="LiveId" clId="{D40EDDB1-1A40-4FB4-9CD3-8BF0D5812177}" dt="2022-08-17T23:29:28.986" v="2138" actId="14100"/>
          <ac:picMkLst>
            <pc:docMk/>
            <pc:sldMk cId="0" sldId="256"/>
            <ac:picMk id="6" creationId="{2F9112F9-A017-44BC-C0FF-AF01FA7E27E9}"/>
          </ac:picMkLst>
        </pc:picChg>
      </pc:sldChg>
      <pc:sldChg chg="addSp modSp">
        <pc:chgData name="Shravan Vuppalapati" userId="49d018375d08bda5" providerId="LiveId" clId="{D40EDDB1-1A40-4FB4-9CD3-8BF0D5812177}" dt="2022-08-17T23:29:33.237" v="2140"/>
        <pc:sldMkLst>
          <pc:docMk/>
          <pc:sldMk cId="0" sldId="257"/>
        </pc:sldMkLst>
        <pc:spChg chg="add mod">
          <ac:chgData name="Shravan Vuppalapati" userId="49d018375d08bda5" providerId="LiveId" clId="{D40EDDB1-1A40-4FB4-9CD3-8BF0D5812177}" dt="2022-08-17T23:29:33.215" v="2139" actId="571"/>
          <ac:spMkLst>
            <pc:docMk/>
            <pc:sldMk cId="0" sldId="257"/>
            <ac:spMk id="4" creationId="{DA477304-695D-3770-3D49-D28BC1BD86A6}"/>
          </ac:spMkLst>
        </pc:spChg>
        <pc:picChg chg="add mod">
          <ac:chgData name="Shravan Vuppalapati" userId="49d018375d08bda5" providerId="LiveId" clId="{D40EDDB1-1A40-4FB4-9CD3-8BF0D5812177}" dt="2022-08-17T23:29:33.237" v="2140"/>
          <ac:picMkLst>
            <pc:docMk/>
            <pc:sldMk cId="0" sldId="257"/>
            <ac:picMk id="5" creationId="{E7E1E027-F6C3-1EA4-3768-2795D800C1A7}"/>
          </ac:picMkLst>
        </pc:picChg>
      </pc:sldChg>
      <pc:sldChg chg="addSp modSp mod">
        <pc:chgData name="Shravan Vuppalapati" userId="49d018375d08bda5" providerId="LiveId" clId="{D40EDDB1-1A40-4FB4-9CD3-8BF0D5812177}" dt="2022-08-17T23:29:35.991" v="2141"/>
        <pc:sldMkLst>
          <pc:docMk/>
          <pc:sldMk cId="0" sldId="258"/>
        </pc:sldMkLst>
        <pc:spChg chg="mod">
          <ac:chgData name="Shravan Vuppalapati" userId="49d018375d08bda5" providerId="LiveId" clId="{D40EDDB1-1A40-4FB4-9CD3-8BF0D5812177}" dt="2022-08-17T21:06:54.260" v="53" actId="20577"/>
          <ac:spMkLst>
            <pc:docMk/>
            <pc:sldMk cId="0" sldId="258"/>
            <ac:spMk id="114691" creationId="{00000000-0000-0000-0000-000000000000}"/>
          </ac:spMkLst>
        </pc:spChg>
        <pc:picChg chg="add mod">
          <ac:chgData name="Shravan Vuppalapati" userId="49d018375d08bda5" providerId="LiveId" clId="{D40EDDB1-1A40-4FB4-9CD3-8BF0D5812177}" dt="2022-08-17T23:29:35.991" v="2141"/>
          <ac:picMkLst>
            <pc:docMk/>
            <pc:sldMk cId="0" sldId="258"/>
            <ac:picMk id="4" creationId="{F6A27DFB-5B3F-9025-D078-55E99D446814}"/>
          </ac:picMkLst>
        </pc:picChg>
      </pc:sldChg>
      <pc:sldChg chg="addSp delSp modSp mod">
        <pc:chgData name="Shravan Vuppalapati" userId="49d018375d08bda5" providerId="LiveId" clId="{D40EDDB1-1A40-4FB4-9CD3-8BF0D5812177}" dt="2022-08-17T23:29:39.611" v="2142"/>
        <pc:sldMkLst>
          <pc:docMk/>
          <pc:sldMk cId="4224198324" sldId="259"/>
        </pc:sldMkLst>
        <pc:spChg chg="mod">
          <ac:chgData name="Shravan Vuppalapati" userId="49d018375d08bda5" providerId="LiveId" clId="{D40EDDB1-1A40-4FB4-9CD3-8BF0D5812177}" dt="2022-08-17T23:13:12.049" v="2061" actId="1076"/>
          <ac:spMkLst>
            <pc:docMk/>
            <pc:sldMk cId="4224198324" sldId="259"/>
            <ac:spMk id="2" creationId="{45E44B92-ABCB-467C-B657-357AF91E6DA4}"/>
          </ac:spMkLst>
        </pc:spChg>
        <pc:spChg chg="add mod">
          <ac:chgData name="Shravan Vuppalapati" userId="49d018375d08bda5" providerId="LiveId" clId="{D40EDDB1-1A40-4FB4-9CD3-8BF0D5812177}" dt="2022-08-17T23:15:53.463" v="2115" actId="207"/>
          <ac:spMkLst>
            <pc:docMk/>
            <pc:sldMk cId="4224198324" sldId="259"/>
            <ac:spMk id="8" creationId="{ACF6A6D1-1D73-543E-3A46-FF9CA588426C}"/>
          </ac:spMkLst>
        </pc:spChg>
        <pc:picChg chg="del">
          <ac:chgData name="Shravan Vuppalapati" userId="49d018375d08bda5" providerId="LiveId" clId="{D40EDDB1-1A40-4FB4-9CD3-8BF0D5812177}" dt="2022-08-17T23:12:44.185" v="2057" actId="478"/>
          <ac:picMkLst>
            <pc:docMk/>
            <pc:sldMk cId="4224198324" sldId="259"/>
            <ac:picMk id="5" creationId="{99E7FA38-A5E2-41CF-9AC2-8FD6DB60BC57}"/>
          </ac:picMkLst>
        </pc:picChg>
        <pc:picChg chg="add mod">
          <ac:chgData name="Shravan Vuppalapati" userId="49d018375d08bda5" providerId="LiveId" clId="{D40EDDB1-1A40-4FB4-9CD3-8BF0D5812177}" dt="2022-08-17T23:19:52.763" v="2123" actId="14100"/>
          <ac:picMkLst>
            <pc:docMk/>
            <pc:sldMk cId="4224198324" sldId="259"/>
            <ac:picMk id="6" creationId="{DD4BF53C-706F-A4B9-6348-B7E089B45CF5}"/>
          </ac:picMkLst>
        </pc:picChg>
        <pc:picChg chg="del">
          <ac:chgData name="Shravan Vuppalapati" userId="49d018375d08bda5" providerId="LiveId" clId="{D40EDDB1-1A40-4FB4-9CD3-8BF0D5812177}" dt="2022-08-17T23:12:45.654" v="2058" actId="478"/>
          <ac:picMkLst>
            <pc:docMk/>
            <pc:sldMk cId="4224198324" sldId="259"/>
            <ac:picMk id="7" creationId="{8922B26F-363B-4AE2-A743-056C65C242DE}"/>
          </ac:picMkLst>
        </pc:picChg>
        <pc:picChg chg="add mod">
          <ac:chgData name="Shravan Vuppalapati" userId="49d018375d08bda5" providerId="LiveId" clId="{D40EDDB1-1A40-4FB4-9CD3-8BF0D5812177}" dt="2022-08-17T23:29:39.611" v="2142"/>
          <ac:picMkLst>
            <pc:docMk/>
            <pc:sldMk cId="4224198324" sldId="259"/>
            <ac:picMk id="7" creationId="{F6EFCDB1-7B3E-272E-DD68-E42763DD505B}"/>
          </ac:picMkLst>
        </pc:picChg>
        <pc:picChg chg="del">
          <ac:chgData name="Shravan Vuppalapati" userId="49d018375d08bda5" providerId="LiveId" clId="{D40EDDB1-1A40-4FB4-9CD3-8BF0D5812177}" dt="2022-08-17T23:12:47.033" v="2059" actId="478"/>
          <ac:picMkLst>
            <pc:docMk/>
            <pc:sldMk cId="4224198324" sldId="259"/>
            <ac:picMk id="9" creationId="{EEF27EE1-D871-4AB0-890E-029B71BF50BB}"/>
          </ac:picMkLst>
        </pc:picChg>
        <pc:picChg chg="add mod">
          <ac:chgData name="Shravan Vuppalapati" userId="49d018375d08bda5" providerId="LiveId" clId="{D40EDDB1-1A40-4FB4-9CD3-8BF0D5812177}" dt="2022-08-17T23:20:13.859" v="2130" actId="14100"/>
          <ac:picMkLst>
            <pc:docMk/>
            <pc:sldMk cId="4224198324" sldId="259"/>
            <ac:picMk id="11" creationId="{DC172867-3095-4CE1-BFC9-758957AA7C7E}"/>
          </ac:picMkLst>
        </pc:picChg>
      </pc:sldChg>
      <pc:sldChg chg="addSp modSp">
        <pc:chgData name="Shravan Vuppalapati" userId="49d018375d08bda5" providerId="LiveId" clId="{D40EDDB1-1A40-4FB4-9CD3-8BF0D5812177}" dt="2022-08-17T23:29:48.117" v="2146"/>
        <pc:sldMkLst>
          <pc:docMk/>
          <pc:sldMk cId="1384575291" sldId="260"/>
        </pc:sldMkLst>
        <pc:picChg chg="add mod">
          <ac:chgData name="Shravan Vuppalapati" userId="49d018375d08bda5" providerId="LiveId" clId="{D40EDDB1-1A40-4FB4-9CD3-8BF0D5812177}" dt="2022-08-17T23:29:48.117" v="2146"/>
          <ac:picMkLst>
            <pc:docMk/>
            <pc:sldMk cId="1384575291" sldId="260"/>
            <ac:picMk id="4" creationId="{2E11278E-CEE9-CB16-691D-95A7C8A1937E}"/>
          </ac:picMkLst>
        </pc:picChg>
      </pc:sldChg>
      <pc:sldChg chg="addSp modSp mod">
        <pc:chgData name="Shravan Vuppalapati" userId="49d018375d08bda5" providerId="LiveId" clId="{D40EDDB1-1A40-4FB4-9CD3-8BF0D5812177}" dt="2022-08-17T23:43:14.343" v="2164" actId="14100"/>
        <pc:sldMkLst>
          <pc:docMk/>
          <pc:sldMk cId="2552267746" sldId="261"/>
        </pc:sldMkLst>
        <pc:spChg chg="add mod">
          <ac:chgData name="Shravan Vuppalapati" userId="49d018375d08bda5" providerId="LiveId" clId="{D40EDDB1-1A40-4FB4-9CD3-8BF0D5812177}" dt="2022-08-17T21:33:45.730" v="457" actId="12"/>
          <ac:spMkLst>
            <pc:docMk/>
            <pc:sldMk cId="2552267746" sldId="261"/>
            <ac:spMk id="5" creationId="{5C75E8DD-6AF8-8E4E-3542-D5E87DC35707}"/>
          </ac:spMkLst>
        </pc:spChg>
        <pc:spChg chg="mod">
          <ac:chgData name="Shravan Vuppalapati" userId="49d018375d08bda5" providerId="LiveId" clId="{D40EDDB1-1A40-4FB4-9CD3-8BF0D5812177}" dt="2022-08-17T21:28:40.719" v="407" actId="1076"/>
          <ac:spMkLst>
            <pc:docMk/>
            <pc:sldMk cId="2552267746" sldId="261"/>
            <ac:spMk id="8" creationId="{67D89703-9767-4D52-9447-D97D2A5047CE}"/>
          </ac:spMkLst>
        </pc:spChg>
        <pc:picChg chg="add mod">
          <ac:chgData name="Shravan Vuppalapati" userId="49d018375d08bda5" providerId="LiveId" clId="{D40EDDB1-1A40-4FB4-9CD3-8BF0D5812177}" dt="2022-08-17T23:29:52.046" v="2148"/>
          <ac:picMkLst>
            <pc:docMk/>
            <pc:sldMk cId="2552267746" sldId="261"/>
            <ac:picMk id="6" creationId="{910F4562-40DC-74A3-997D-740205C4FE98}"/>
          </ac:picMkLst>
        </pc:picChg>
        <pc:picChg chg="mod">
          <ac:chgData name="Shravan Vuppalapati" userId="49d018375d08bda5" providerId="LiveId" clId="{D40EDDB1-1A40-4FB4-9CD3-8BF0D5812177}" dt="2022-08-17T23:43:14.343" v="2164" actId="14100"/>
          <ac:picMkLst>
            <pc:docMk/>
            <pc:sldMk cId="2552267746" sldId="261"/>
            <ac:picMk id="10" creationId="{2F9863AD-3AAC-44B7-A210-1D03A6FB0D75}"/>
          </ac:picMkLst>
        </pc:picChg>
      </pc:sldChg>
      <pc:sldChg chg="addSp modSp mod">
        <pc:chgData name="Shravan Vuppalapati" userId="49d018375d08bda5" providerId="LiveId" clId="{D40EDDB1-1A40-4FB4-9CD3-8BF0D5812177}" dt="2022-08-17T23:29:54.507" v="2149"/>
        <pc:sldMkLst>
          <pc:docMk/>
          <pc:sldMk cId="2816967517" sldId="262"/>
        </pc:sldMkLst>
        <pc:spChg chg="mod">
          <ac:chgData name="Shravan Vuppalapati" userId="49d018375d08bda5" providerId="LiveId" clId="{D40EDDB1-1A40-4FB4-9CD3-8BF0D5812177}" dt="2022-08-17T21:30:17.185" v="422" actId="1076"/>
          <ac:spMkLst>
            <pc:docMk/>
            <pc:sldMk cId="2816967517" sldId="262"/>
            <ac:spMk id="4" creationId="{746D77CE-BA3A-48EA-B1E4-B1B7DB4DEE83}"/>
          </ac:spMkLst>
        </pc:spChg>
        <pc:spChg chg="mod">
          <ac:chgData name="Shravan Vuppalapati" userId="49d018375d08bda5" providerId="LiveId" clId="{D40EDDB1-1A40-4FB4-9CD3-8BF0D5812177}" dt="2022-08-17T21:31:50.205" v="438" actId="1076"/>
          <ac:spMkLst>
            <pc:docMk/>
            <pc:sldMk cId="2816967517" sldId="262"/>
            <ac:spMk id="7" creationId="{3C23B4C1-F559-4067-99AA-759D69B6E0E0}"/>
          </ac:spMkLst>
        </pc:spChg>
        <pc:spChg chg="add mod">
          <ac:chgData name="Shravan Vuppalapati" userId="49d018375d08bda5" providerId="LiveId" clId="{D40EDDB1-1A40-4FB4-9CD3-8BF0D5812177}" dt="2022-08-17T21:34:07.471" v="462" actId="1076"/>
          <ac:spMkLst>
            <pc:docMk/>
            <pc:sldMk cId="2816967517" sldId="262"/>
            <ac:spMk id="8" creationId="{A73452E1-7268-33A3-8629-E240FEF2794A}"/>
          </ac:spMkLst>
        </pc:spChg>
        <pc:picChg chg="mod">
          <ac:chgData name="Shravan Vuppalapati" userId="49d018375d08bda5" providerId="LiveId" clId="{D40EDDB1-1A40-4FB4-9CD3-8BF0D5812177}" dt="2022-08-17T21:33:18.610" v="453" actId="1076"/>
          <ac:picMkLst>
            <pc:docMk/>
            <pc:sldMk cId="2816967517" sldId="262"/>
            <ac:picMk id="6" creationId="{105E2FBE-6993-4C02-8AAF-AC0A14595E53}"/>
          </ac:picMkLst>
        </pc:picChg>
        <pc:picChg chg="add mod">
          <ac:chgData name="Shravan Vuppalapati" userId="49d018375d08bda5" providerId="LiveId" clId="{D40EDDB1-1A40-4FB4-9CD3-8BF0D5812177}" dt="2022-08-17T23:29:54.507" v="2149"/>
          <ac:picMkLst>
            <pc:docMk/>
            <pc:sldMk cId="2816967517" sldId="262"/>
            <ac:picMk id="9" creationId="{4126B0D1-5BB4-EE23-9D9E-67DEEC2D9C2C}"/>
          </ac:picMkLst>
        </pc:picChg>
      </pc:sldChg>
      <pc:sldChg chg="addSp modSp mod">
        <pc:chgData name="Shravan Vuppalapati" userId="49d018375d08bda5" providerId="LiveId" clId="{D40EDDB1-1A40-4FB4-9CD3-8BF0D5812177}" dt="2022-08-17T23:29:57.155" v="2150"/>
        <pc:sldMkLst>
          <pc:docMk/>
          <pc:sldMk cId="4071408381" sldId="263"/>
        </pc:sldMkLst>
        <pc:spChg chg="mod">
          <ac:chgData name="Shravan Vuppalapati" userId="49d018375d08bda5" providerId="LiveId" clId="{D40EDDB1-1A40-4FB4-9CD3-8BF0D5812177}" dt="2022-08-17T21:31:31.271" v="434" actId="1076"/>
          <ac:spMkLst>
            <pc:docMk/>
            <pc:sldMk cId="4071408381" sldId="263"/>
            <ac:spMk id="2" creationId="{046CDED5-BE18-4FA7-A006-FB4BCFAEEFE1}"/>
          </ac:spMkLst>
        </pc:spChg>
        <pc:spChg chg="add mod">
          <ac:chgData name="Shravan Vuppalapati" userId="49d018375d08bda5" providerId="LiveId" clId="{D40EDDB1-1A40-4FB4-9CD3-8BF0D5812177}" dt="2022-08-17T21:33:12.380" v="452" actId="12"/>
          <ac:spMkLst>
            <pc:docMk/>
            <pc:sldMk cId="4071408381" sldId="263"/>
            <ac:spMk id="6" creationId="{6B889FF8-0FF6-5FAB-59F2-4065AEE70622}"/>
          </ac:spMkLst>
        </pc:spChg>
        <pc:spChg chg="mod">
          <ac:chgData name="Shravan Vuppalapati" userId="49d018375d08bda5" providerId="LiveId" clId="{D40EDDB1-1A40-4FB4-9CD3-8BF0D5812177}" dt="2022-08-17T21:32:09.473" v="441" actId="1076"/>
          <ac:spMkLst>
            <pc:docMk/>
            <pc:sldMk cId="4071408381" sldId="263"/>
            <ac:spMk id="7" creationId="{884E8C17-C5EB-47CC-913F-35D5CB3CE994}"/>
          </ac:spMkLst>
        </pc:spChg>
        <pc:picChg chg="mod">
          <ac:chgData name="Shravan Vuppalapati" userId="49d018375d08bda5" providerId="LiveId" clId="{D40EDDB1-1A40-4FB4-9CD3-8BF0D5812177}" dt="2022-08-17T21:32:05.616" v="440" actId="1076"/>
          <ac:picMkLst>
            <pc:docMk/>
            <pc:sldMk cId="4071408381" sldId="263"/>
            <ac:picMk id="5" creationId="{70F81DF3-5884-4127-B2A6-ED2139611A9D}"/>
          </ac:picMkLst>
        </pc:picChg>
        <pc:picChg chg="add mod">
          <ac:chgData name="Shravan Vuppalapati" userId="49d018375d08bda5" providerId="LiveId" clId="{D40EDDB1-1A40-4FB4-9CD3-8BF0D5812177}" dt="2022-08-17T23:29:57.155" v="2150"/>
          <ac:picMkLst>
            <pc:docMk/>
            <pc:sldMk cId="4071408381" sldId="263"/>
            <ac:picMk id="8" creationId="{02788B44-0692-C4BE-6C2A-D24D802A23D1}"/>
          </ac:picMkLst>
        </pc:picChg>
      </pc:sldChg>
      <pc:sldChg chg="addSp modSp mod">
        <pc:chgData name="Shravan Vuppalapati" userId="49d018375d08bda5" providerId="LiveId" clId="{D40EDDB1-1A40-4FB4-9CD3-8BF0D5812177}" dt="2022-08-17T23:29:59.595" v="2151"/>
        <pc:sldMkLst>
          <pc:docMk/>
          <pc:sldMk cId="1362304677" sldId="264"/>
        </pc:sldMkLst>
        <pc:spChg chg="mod">
          <ac:chgData name="Shravan Vuppalapati" userId="49d018375d08bda5" providerId="LiveId" clId="{D40EDDB1-1A40-4FB4-9CD3-8BF0D5812177}" dt="2022-08-17T21:32:21.189" v="443" actId="1076"/>
          <ac:spMkLst>
            <pc:docMk/>
            <pc:sldMk cId="1362304677" sldId="264"/>
            <ac:spMk id="2" creationId="{05F93AAA-F40E-4BBB-9BB6-3434DC9D6612}"/>
          </ac:spMkLst>
        </pc:spChg>
        <pc:spChg chg="mod">
          <ac:chgData name="Shravan Vuppalapati" userId="49d018375d08bda5" providerId="LiveId" clId="{D40EDDB1-1A40-4FB4-9CD3-8BF0D5812177}" dt="2022-08-17T21:32:17.382" v="442" actId="1076"/>
          <ac:spMkLst>
            <pc:docMk/>
            <pc:sldMk cId="1362304677" sldId="264"/>
            <ac:spMk id="7" creationId="{B474D428-0EF3-41DD-BC74-AB4148849CEA}"/>
          </ac:spMkLst>
        </pc:spChg>
        <pc:picChg chg="mod">
          <ac:chgData name="Shravan Vuppalapati" userId="49d018375d08bda5" providerId="LiveId" clId="{D40EDDB1-1A40-4FB4-9CD3-8BF0D5812177}" dt="2022-08-17T21:34:52.377" v="466" actId="14100"/>
          <ac:picMkLst>
            <pc:docMk/>
            <pc:sldMk cId="1362304677" sldId="264"/>
            <ac:picMk id="5" creationId="{80F8ACA4-D9F3-408E-A35D-9898DD2239D0}"/>
          </ac:picMkLst>
        </pc:picChg>
        <pc:picChg chg="add mod">
          <ac:chgData name="Shravan Vuppalapati" userId="49d018375d08bda5" providerId="LiveId" clId="{D40EDDB1-1A40-4FB4-9CD3-8BF0D5812177}" dt="2022-08-17T23:29:59.595" v="2151"/>
          <ac:picMkLst>
            <pc:docMk/>
            <pc:sldMk cId="1362304677" sldId="264"/>
            <ac:picMk id="6" creationId="{AEB292D4-BA35-5B56-3F32-8854D181657F}"/>
          </ac:picMkLst>
        </pc:picChg>
      </pc:sldChg>
      <pc:sldChg chg="addSp modSp mod ord">
        <pc:chgData name="Shravan Vuppalapati" userId="49d018375d08bda5" providerId="LiveId" clId="{D40EDDB1-1A40-4FB4-9CD3-8BF0D5812177}" dt="2022-08-17T23:29:49.993" v="2147"/>
        <pc:sldMkLst>
          <pc:docMk/>
          <pc:sldMk cId="3123888661" sldId="265"/>
        </pc:sldMkLst>
        <pc:spChg chg="mod">
          <ac:chgData name="Shravan Vuppalapati" userId="49d018375d08bda5" providerId="LiveId" clId="{D40EDDB1-1A40-4FB4-9CD3-8BF0D5812177}" dt="2022-08-17T21:27:39.878" v="396" actId="20577"/>
          <ac:spMkLst>
            <pc:docMk/>
            <pc:sldMk cId="3123888661" sldId="265"/>
            <ac:spMk id="2" creationId="{24E37E5A-4B89-4FB9-84B1-2745813DA173}"/>
          </ac:spMkLst>
        </pc:spChg>
        <pc:spChg chg="mod">
          <ac:chgData name="Shravan Vuppalapati" userId="49d018375d08bda5" providerId="LiveId" clId="{D40EDDB1-1A40-4FB4-9CD3-8BF0D5812177}" dt="2022-08-17T21:27:29.185" v="395" actId="5793"/>
          <ac:spMkLst>
            <pc:docMk/>
            <pc:sldMk cId="3123888661" sldId="265"/>
            <ac:spMk id="5" creationId="{15771303-3B45-4D17-B39E-18D84CC225D8}"/>
          </ac:spMkLst>
        </pc:spChg>
        <pc:picChg chg="add mod">
          <ac:chgData name="Shravan Vuppalapati" userId="49d018375d08bda5" providerId="LiveId" clId="{D40EDDB1-1A40-4FB4-9CD3-8BF0D5812177}" dt="2022-08-17T23:29:49.993" v="2147"/>
          <ac:picMkLst>
            <pc:docMk/>
            <pc:sldMk cId="3123888661" sldId="265"/>
            <ac:picMk id="4" creationId="{ADCCB4AA-5DE5-DCD6-434B-2EB173025984}"/>
          </ac:picMkLst>
        </pc:picChg>
      </pc:sldChg>
      <pc:sldChg chg="addSp modSp mod">
        <pc:chgData name="Shravan Vuppalapati" userId="49d018375d08bda5" providerId="LiveId" clId="{D40EDDB1-1A40-4FB4-9CD3-8BF0D5812177}" dt="2022-08-17T23:30:08.919" v="2155"/>
        <pc:sldMkLst>
          <pc:docMk/>
          <pc:sldMk cId="1174112732" sldId="266"/>
        </pc:sldMkLst>
        <pc:spChg chg="mod">
          <ac:chgData name="Shravan Vuppalapati" userId="49d018375d08bda5" providerId="LiveId" clId="{D40EDDB1-1A40-4FB4-9CD3-8BF0D5812177}" dt="2022-08-17T21:38:53.014" v="491" actId="1076"/>
          <ac:spMkLst>
            <pc:docMk/>
            <pc:sldMk cId="1174112732" sldId="266"/>
            <ac:spMk id="2" creationId="{F072934F-E38A-4998-87E2-E3D18F813519}"/>
          </ac:spMkLst>
        </pc:spChg>
        <pc:spChg chg="mod">
          <ac:chgData name="Shravan Vuppalapati" userId="49d018375d08bda5" providerId="LiveId" clId="{D40EDDB1-1A40-4FB4-9CD3-8BF0D5812177}" dt="2022-08-17T21:49:29.865" v="571" actId="1076"/>
          <ac:spMkLst>
            <pc:docMk/>
            <pc:sldMk cId="1174112732" sldId="266"/>
            <ac:spMk id="5" creationId="{2E41A958-4FF7-44C5-985D-00EFF5E73D71}"/>
          </ac:spMkLst>
        </pc:spChg>
        <pc:spChg chg="mod">
          <ac:chgData name="Shravan Vuppalapati" userId="49d018375d08bda5" providerId="LiveId" clId="{D40EDDB1-1A40-4FB4-9CD3-8BF0D5812177}" dt="2022-08-17T21:46:38.505" v="533" actId="1076"/>
          <ac:spMkLst>
            <pc:docMk/>
            <pc:sldMk cId="1174112732" sldId="266"/>
            <ac:spMk id="8" creationId="{259212C5-68A6-4707-B89B-53E855902F2E}"/>
          </ac:spMkLst>
        </pc:spChg>
        <pc:picChg chg="mod">
          <ac:chgData name="Shravan Vuppalapati" userId="49d018375d08bda5" providerId="LiveId" clId="{D40EDDB1-1A40-4FB4-9CD3-8BF0D5812177}" dt="2022-08-17T21:46:40.844" v="536" actId="1076"/>
          <ac:picMkLst>
            <pc:docMk/>
            <pc:sldMk cId="1174112732" sldId="266"/>
            <ac:picMk id="7" creationId="{9970EEC0-1BBB-4105-93A3-6B04BE9A7D43}"/>
          </ac:picMkLst>
        </pc:picChg>
        <pc:picChg chg="add mod">
          <ac:chgData name="Shravan Vuppalapati" userId="49d018375d08bda5" providerId="LiveId" clId="{D40EDDB1-1A40-4FB4-9CD3-8BF0D5812177}" dt="2022-08-17T23:30:08.919" v="2155"/>
          <ac:picMkLst>
            <pc:docMk/>
            <pc:sldMk cId="1174112732" sldId="266"/>
            <ac:picMk id="9" creationId="{E172A505-A74B-A27C-2A06-46B71E3325F2}"/>
          </ac:picMkLst>
        </pc:picChg>
        <pc:picChg chg="mod">
          <ac:chgData name="Shravan Vuppalapati" userId="49d018375d08bda5" providerId="LiveId" clId="{D40EDDB1-1A40-4FB4-9CD3-8BF0D5812177}" dt="2022-08-17T21:46:40.407" v="535" actId="1076"/>
          <ac:picMkLst>
            <pc:docMk/>
            <pc:sldMk cId="1174112732" sldId="266"/>
            <ac:picMk id="10" creationId="{39F0A4D7-A85A-4C80-853E-FD93473B7750}"/>
          </ac:picMkLst>
        </pc:picChg>
      </pc:sldChg>
      <pc:sldChg chg="addSp delSp modSp mod">
        <pc:chgData name="Shravan Vuppalapati" userId="49d018375d08bda5" providerId="LiveId" clId="{D40EDDB1-1A40-4FB4-9CD3-8BF0D5812177}" dt="2022-08-18T00:04:58.715" v="2190" actId="20577"/>
        <pc:sldMkLst>
          <pc:docMk/>
          <pc:sldMk cId="2727650250" sldId="269"/>
        </pc:sldMkLst>
        <pc:spChg chg="mod">
          <ac:chgData name="Shravan Vuppalapati" userId="49d018375d08bda5" providerId="LiveId" clId="{D40EDDB1-1A40-4FB4-9CD3-8BF0D5812177}" dt="2022-08-17T22:40:24.030" v="1441" actId="20577"/>
          <ac:spMkLst>
            <pc:docMk/>
            <pc:sldMk cId="2727650250" sldId="269"/>
            <ac:spMk id="2" creationId="{73409944-D96E-4E18-955F-3D7050F52A12}"/>
          </ac:spMkLst>
        </pc:spChg>
        <pc:spChg chg="mod">
          <ac:chgData name="Shravan Vuppalapati" userId="49d018375d08bda5" providerId="LiveId" clId="{D40EDDB1-1A40-4FB4-9CD3-8BF0D5812177}" dt="2022-08-18T00:04:58.715" v="2190" actId="20577"/>
          <ac:spMkLst>
            <pc:docMk/>
            <pc:sldMk cId="2727650250" sldId="269"/>
            <ac:spMk id="7" creationId="{DECB0579-9BEC-4690-8C79-6CA1B09882B7}"/>
          </ac:spMkLst>
        </pc:spChg>
        <pc:picChg chg="add mod">
          <ac:chgData name="Shravan Vuppalapati" userId="49d018375d08bda5" providerId="LiveId" clId="{D40EDDB1-1A40-4FB4-9CD3-8BF0D5812177}" dt="2022-08-17T22:30:29.800" v="834" actId="14100"/>
          <ac:picMkLst>
            <pc:docMk/>
            <pc:sldMk cId="2727650250" sldId="269"/>
            <ac:picMk id="5" creationId="{91CAF495-12E9-61B0-3861-9BB9C99C5977}"/>
          </ac:picMkLst>
        </pc:picChg>
        <pc:picChg chg="del">
          <ac:chgData name="Shravan Vuppalapati" userId="49d018375d08bda5" providerId="LiveId" clId="{D40EDDB1-1A40-4FB4-9CD3-8BF0D5812177}" dt="2022-08-17T22:30:18.301" v="829" actId="478"/>
          <ac:picMkLst>
            <pc:docMk/>
            <pc:sldMk cId="2727650250" sldId="269"/>
            <ac:picMk id="6" creationId="{421E89AD-4CCD-4CF6-9B47-C0F18E97E3C8}"/>
          </ac:picMkLst>
        </pc:picChg>
        <pc:picChg chg="add mod">
          <ac:chgData name="Shravan Vuppalapati" userId="49d018375d08bda5" providerId="LiveId" clId="{D40EDDB1-1A40-4FB4-9CD3-8BF0D5812177}" dt="2022-08-17T23:30:12.782" v="2157"/>
          <ac:picMkLst>
            <pc:docMk/>
            <pc:sldMk cId="2727650250" sldId="269"/>
            <ac:picMk id="6" creationId="{526D9E84-1AD9-C46C-8E10-870C887A2ACF}"/>
          </ac:picMkLst>
        </pc:picChg>
      </pc:sldChg>
      <pc:sldChg chg="addSp delSp modSp mod">
        <pc:chgData name="Shravan Vuppalapati" userId="49d018375d08bda5" providerId="LiveId" clId="{D40EDDB1-1A40-4FB4-9CD3-8BF0D5812177}" dt="2022-08-17T23:30:19.760" v="2158"/>
        <pc:sldMkLst>
          <pc:docMk/>
          <pc:sldMk cId="993610955" sldId="270"/>
        </pc:sldMkLst>
        <pc:spChg chg="mod">
          <ac:chgData name="Shravan Vuppalapati" userId="49d018375d08bda5" providerId="LiveId" clId="{D40EDDB1-1A40-4FB4-9CD3-8BF0D5812177}" dt="2022-08-17T22:33:01.924" v="877" actId="20577"/>
          <ac:spMkLst>
            <pc:docMk/>
            <pc:sldMk cId="993610955" sldId="270"/>
            <ac:spMk id="7" creationId="{DECB0579-9BEC-4690-8C79-6CA1B09882B7}"/>
          </ac:spMkLst>
        </pc:spChg>
        <pc:picChg chg="del">
          <ac:chgData name="Shravan Vuppalapati" userId="49d018375d08bda5" providerId="LiveId" clId="{D40EDDB1-1A40-4FB4-9CD3-8BF0D5812177}" dt="2022-08-17T22:31:56.464" v="855" actId="478"/>
          <ac:picMkLst>
            <pc:docMk/>
            <pc:sldMk cId="993610955" sldId="270"/>
            <ac:picMk id="5" creationId="{0EB1671C-281D-4D18-8DF6-921BDE0EBE69}"/>
          </ac:picMkLst>
        </pc:picChg>
        <pc:picChg chg="add mod">
          <ac:chgData name="Shravan Vuppalapati" userId="49d018375d08bda5" providerId="LiveId" clId="{D40EDDB1-1A40-4FB4-9CD3-8BF0D5812177}" dt="2022-08-17T22:32:07.090" v="861" actId="1076"/>
          <ac:picMkLst>
            <pc:docMk/>
            <pc:sldMk cId="993610955" sldId="270"/>
            <ac:picMk id="6" creationId="{142D9C08-FE7E-1DA4-6AAA-DE57612789B2}"/>
          </ac:picMkLst>
        </pc:picChg>
        <pc:picChg chg="add mod">
          <ac:chgData name="Shravan Vuppalapati" userId="49d018375d08bda5" providerId="LiveId" clId="{D40EDDB1-1A40-4FB4-9CD3-8BF0D5812177}" dt="2022-08-17T23:30:19.760" v="2158"/>
          <ac:picMkLst>
            <pc:docMk/>
            <pc:sldMk cId="993610955" sldId="270"/>
            <ac:picMk id="8" creationId="{B682D388-5B39-1C0C-C64A-F9A8580C4BE8}"/>
          </ac:picMkLst>
        </pc:picChg>
      </pc:sldChg>
      <pc:sldChg chg="addSp delSp modSp mod">
        <pc:chgData name="Shravan Vuppalapati" userId="49d018375d08bda5" providerId="LiveId" clId="{D40EDDB1-1A40-4FB4-9CD3-8BF0D5812177}" dt="2022-08-17T23:30:24.661" v="2160"/>
        <pc:sldMkLst>
          <pc:docMk/>
          <pc:sldMk cId="4093443378" sldId="271"/>
        </pc:sldMkLst>
        <pc:spChg chg="mod">
          <ac:chgData name="Shravan Vuppalapati" userId="49d018375d08bda5" providerId="LiveId" clId="{D40EDDB1-1A40-4FB4-9CD3-8BF0D5812177}" dt="2022-08-17T22:39:57.713" v="1422" actId="20577"/>
          <ac:spMkLst>
            <pc:docMk/>
            <pc:sldMk cId="4093443378" sldId="271"/>
            <ac:spMk id="2" creationId="{DF5EF935-10A8-4722-A247-C2830E8D9E63}"/>
          </ac:spMkLst>
        </pc:spChg>
        <pc:spChg chg="del mod">
          <ac:chgData name="Shravan Vuppalapati" userId="49d018375d08bda5" providerId="LiveId" clId="{D40EDDB1-1A40-4FB4-9CD3-8BF0D5812177}" dt="2022-08-17T22:33:27.627" v="890" actId="478"/>
          <ac:spMkLst>
            <pc:docMk/>
            <pc:sldMk cId="4093443378" sldId="271"/>
            <ac:spMk id="3" creationId="{3037D61D-6D24-4EF6-9A48-925928435626}"/>
          </ac:spMkLst>
        </pc:spChg>
        <pc:spChg chg="add mod">
          <ac:chgData name="Shravan Vuppalapati" userId="49d018375d08bda5" providerId="LiveId" clId="{D40EDDB1-1A40-4FB4-9CD3-8BF0D5812177}" dt="2022-08-17T22:38:41.337" v="1347" actId="20577"/>
          <ac:spMkLst>
            <pc:docMk/>
            <pc:sldMk cId="4093443378" sldId="271"/>
            <ac:spMk id="6" creationId="{67B3D381-00A9-6627-53E1-AC3FD2E33BA2}"/>
          </ac:spMkLst>
        </pc:spChg>
        <pc:picChg chg="add mod">
          <ac:chgData name="Shravan Vuppalapati" userId="49d018375d08bda5" providerId="LiveId" clId="{D40EDDB1-1A40-4FB4-9CD3-8BF0D5812177}" dt="2022-08-17T22:35:55.906" v="934" actId="1076"/>
          <ac:picMkLst>
            <pc:docMk/>
            <pc:sldMk cId="4093443378" sldId="271"/>
            <ac:picMk id="5" creationId="{F1CBB2B4-5D2E-1344-A9FC-49D7D0E64E64}"/>
          </ac:picMkLst>
        </pc:picChg>
        <pc:picChg chg="add mod">
          <ac:chgData name="Shravan Vuppalapati" userId="49d018375d08bda5" providerId="LiveId" clId="{D40EDDB1-1A40-4FB4-9CD3-8BF0D5812177}" dt="2022-08-17T23:30:24.661" v="2160"/>
          <ac:picMkLst>
            <pc:docMk/>
            <pc:sldMk cId="4093443378" sldId="271"/>
            <ac:picMk id="7" creationId="{58ECDD09-64B7-1040-1123-BCC3C316F3C3}"/>
          </ac:picMkLst>
        </pc:picChg>
      </pc:sldChg>
      <pc:sldChg chg="addSp delSp modSp add mod">
        <pc:chgData name="Shravan Vuppalapati" userId="49d018375d08bda5" providerId="LiveId" clId="{D40EDDB1-1A40-4FB4-9CD3-8BF0D5812177}" dt="2022-08-17T23:29:44.439" v="2144"/>
        <pc:sldMkLst>
          <pc:docMk/>
          <pc:sldMk cId="2016006820" sldId="272"/>
        </pc:sldMkLst>
        <pc:spChg chg="add del">
          <ac:chgData name="Shravan Vuppalapati" userId="49d018375d08bda5" providerId="LiveId" clId="{D40EDDB1-1A40-4FB4-9CD3-8BF0D5812177}" dt="2022-08-17T21:11:51.352" v="59" actId="22"/>
          <ac:spMkLst>
            <pc:docMk/>
            <pc:sldMk cId="2016006820" sldId="272"/>
            <ac:spMk id="8" creationId="{6C4C6755-A91B-068D-956A-21980EF58ACB}"/>
          </ac:spMkLst>
        </pc:spChg>
        <pc:spChg chg="add mod">
          <ac:chgData name="Shravan Vuppalapati" userId="49d018375d08bda5" providerId="LiveId" clId="{D40EDDB1-1A40-4FB4-9CD3-8BF0D5812177}" dt="2022-08-17T21:19:16.626" v="369" actId="313"/>
          <ac:spMkLst>
            <pc:docMk/>
            <pc:sldMk cId="2016006820" sldId="272"/>
            <ac:spMk id="10" creationId="{14CB43FB-9D4B-6597-C76E-57CAE3965095}"/>
          </ac:spMkLst>
        </pc:spChg>
        <pc:picChg chg="add mod">
          <ac:chgData name="Shravan Vuppalapati" userId="49d018375d08bda5" providerId="LiveId" clId="{D40EDDB1-1A40-4FB4-9CD3-8BF0D5812177}" dt="2022-08-17T23:29:44.439" v="2144"/>
          <ac:picMkLst>
            <pc:docMk/>
            <pc:sldMk cId="2016006820" sldId="272"/>
            <ac:picMk id="4" creationId="{FD768F54-7D8F-83A4-56A1-E5B2BF8D8B48}"/>
          </ac:picMkLst>
        </pc:picChg>
        <pc:picChg chg="add del">
          <ac:chgData name="Shravan Vuppalapati" userId="49d018375d08bda5" providerId="LiveId" clId="{D40EDDB1-1A40-4FB4-9CD3-8BF0D5812177}" dt="2022-08-17T21:11:54.269" v="63" actId="478"/>
          <ac:picMkLst>
            <pc:docMk/>
            <pc:sldMk cId="2016006820" sldId="272"/>
            <ac:picMk id="5" creationId="{99E7FA38-A5E2-41CF-9AC2-8FD6DB60BC57}"/>
          </ac:picMkLst>
        </pc:picChg>
        <pc:picChg chg="add del">
          <ac:chgData name="Shravan Vuppalapati" userId="49d018375d08bda5" providerId="LiveId" clId="{D40EDDB1-1A40-4FB4-9CD3-8BF0D5812177}" dt="2022-08-17T21:11:55.710" v="64" actId="478"/>
          <ac:picMkLst>
            <pc:docMk/>
            <pc:sldMk cId="2016006820" sldId="272"/>
            <ac:picMk id="7" creationId="{8922B26F-363B-4AE2-A743-056C65C242DE}"/>
          </ac:picMkLst>
        </pc:picChg>
        <pc:picChg chg="add del">
          <ac:chgData name="Shravan Vuppalapati" userId="49d018375d08bda5" providerId="LiveId" clId="{D40EDDB1-1A40-4FB4-9CD3-8BF0D5812177}" dt="2022-08-17T21:11:57.165" v="65" actId="478"/>
          <ac:picMkLst>
            <pc:docMk/>
            <pc:sldMk cId="2016006820" sldId="272"/>
            <ac:picMk id="9" creationId="{EEF27EE1-D871-4AB0-890E-029B71BF50BB}"/>
          </ac:picMkLst>
        </pc:picChg>
      </pc:sldChg>
      <pc:sldChg chg="addSp delSp modSp add mod">
        <pc:chgData name="Shravan Vuppalapati" userId="49d018375d08bda5" providerId="LiveId" clId="{D40EDDB1-1A40-4FB4-9CD3-8BF0D5812177}" dt="2022-08-17T23:29:46.369" v="2145"/>
        <pc:sldMkLst>
          <pc:docMk/>
          <pc:sldMk cId="1759938964" sldId="273"/>
        </pc:sldMkLst>
        <pc:spChg chg="add mod">
          <ac:chgData name="Shravan Vuppalapati" userId="49d018375d08bda5" providerId="LiveId" clId="{D40EDDB1-1A40-4FB4-9CD3-8BF0D5812177}" dt="2022-08-17T21:26:02.850" v="383" actId="208"/>
          <ac:spMkLst>
            <pc:docMk/>
            <pc:sldMk cId="1759938964" sldId="273"/>
            <ac:spMk id="7" creationId="{84826093-F6BB-3A4E-BEFB-8C3177A6A632}"/>
          </ac:spMkLst>
        </pc:spChg>
        <pc:spChg chg="del mod">
          <ac:chgData name="Shravan Vuppalapati" userId="49d018375d08bda5" providerId="LiveId" clId="{D40EDDB1-1A40-4FB4-9CD3-8BF0D5812177}" dt="2022-08-17T21:19:53.520" v="372" actId="478"/>
          <ac:spMkLst>
            <pc:docMk/>
            <pc:sldMk cId="1759938964" sldId="273"/>
            <ac:spMk id="10" creationId="{14CB43FB-9D4B-6597-C76E-57CAE3965095}"/>
          </ac:spMkLst>
        </pc:spChg>
        <pc:spChg chg="add mod">
          <ac:chgData name="Shravan Vuppalapati" userId="49d018375d08bda5" providerId="LiveId" clId="{D40EDDB1-1A40-4FB4-9CD3-8BF0D5812177}" dt="2022-08-17T21:26:33.854" v="392" actId="20577"/>
          <ac:spMkLst>
            <pc:docMk/>
            <pc:sldMk cId="1759938964" sldId="273"/>
            <ac:spMk id="11" creationId="{9C0D4A03-4DDE-B665-C7FF-7B360E8DD93D}"/>
          </ac:spMkLst>
        </pc:spChg>
        <pc:picChg chg="add mod">
          <ac:chgData name="Shravan Vuppalapati" userId="49d018375d08bda5" providerId="LiveId" clId="{D40EDDB1-1A40-4FB4-9CD3-8BF0D5812177}" dt="2022-08-17T21:25:32.679" v="376" actId="962"/>
          <ac:picMkLst>
            <pc:docMk/>
            <pc:sldMk cId="1759938964" sldId="273"/>
            <ac:picMk id="4" creationId="{A702CE81-C3A4-1642-8413-C1159C39C3B7}"/>
          </ac:picMkLst>
        </pc:picChg>
        <pc:picChg chg="add mod">
          <ac:chgData name="Shravan Vuppalapati" userId="49d018375d08bda5" providerId="LiveId" clId="{D40EDDB1-1A40-4FB4-9CD3-8BF0D5812177}" dt="2022-08-17T21:25:41.769" v="380" actId="1076"/>
          <ac:picMkLst>
            <pc:docMk/>
            <pc:sldMk cId="1759938964" sldId="273"/>
            <ac:picMk id="6" creationId="{1F3E8E22-BB79-2CE1-8450-DBF7AE3A89D7}"/>
          </ac:picMkLst>
        </pc:picChg>
        <pc:picChg chg="add mod">
          <ac:chgData name="Shravan Vuppalapati" userId="49d018375d08bda5" providerId="LiveId" clId="{D40EDDB1-1A40-4FB4-9CD3-8BF0D5812177}" dt="2022-08-17T23:29:46.369" v="2145"/>
          <ac:picMkLst>
            <pc:docMk/>
            <pc:sldMk cId="1759938964" sldId="273"/>
            <ac:picMk id="8" creationId="{EDA79577-C84D-A6E5-074D-87E74828245E}"/>
          </ac:picMkLst>
        </pc:picChg>
      </pc:sldChg>
      <pc:sldChg chg="addSp delSp modSp add mod">
        <pc:chgData name="Shravan Vuppalapati" userId="49d018375d08bda5" providerId="LiveId" clId="{D40EDDB1-1A40-4FB4-9CD3-8BF0D5812177}" dt="2022-08-17T23:30:01.931" v="2152"/>
        <pc:sldMkLst>
          <pc:docMk/>
          <pc:sldMk cId="1035320919" sldId="274"/>
        </pc:sldMkLst>
        <pc:spChg chg="add mod">
          <ac:chgData name="Shravan Vuppalapati" userId="49d018375d08bda5" providerId="LiveId" clId="{D40EDDB1-1A40-4FB4-9CD3-8BF0D5812177}" dt="2022-08-17T21:37:43.532" v="488" actId="1076"/>
          <ac:spMkLst>
            <pc:docMk/>
            <pc:sldMk cId="1035320919" sldId="274"/>
            <ac:spMk id="6" creationId="{D73A711D-E15C-A0A3-3FC8-E51C92B45EC4}"/>
          </ac:spMkLst>
        </pc:spChg>
        <pc:spChg chg="mod">
          <ac:chgData name="Shravan Vuppalapati" userId="49d018375d08bda5" providerId="LiveId" clId="{D40EDDB1-1A40-4FB4-9CD3-8BF0D5812177}" dt="2022-08-17T21:46:41.344" v="537" actId="1076"/>
          <ac:spMkLst>
            <pc:docMk/>
            <pc:sldMk cId="1035320919" sldId="274"/>
            <ac:spMk id="7" creationId="{B474D428-0EF3-41DD-BC74-AB4148849CEA}"/>
          </ac:spMkLst>
        </pc:spChg>
        <pc:picChg chg="add mod">
          <ac:chgData name="Shravan Vuppalapati" userId="49d018375d08bda5" providerId="LiveId" clId="{D40EDDB1-1A40-4FB4-9CD3-8BF0D5812177}" dt="2022-08-17T23:30:01.931" v="2152"/>
          <ac:picMkLst>
            <pc:docMk/>
            <pc:sldMk cId="1035320919" sldId="274"/>
            <ac:picMk id="5" creationId="{2D4BE36B-69A1-F7FB-78C1-32B6C5DE4C8B}"/>
          </ac:picMkLst>
        </pc:picChg>
        <pc:picChg chg="del">
          <ac:chgData name="Shravan Vuppalapati" userId="49d018375d08bda5" providerId="LiveId" clId="{D40EDDB1-1A40-4FB4-9CD3-8BF0D5812177}" dt="2022-08-17T21:36:19.199" v="468" actId="478"/>
          <ac:picMkLst>
            <pc:docMk/>
            <pc:sldMk cId="1035320919" sldId="274"/>
            <ac:picMk id="5" creationId="{80F8ACA4-D9F3-408E-A35D-9898DD2239D0}"/>
          </ac:picMkLst>
        </pc:picChg>
      </pc:sldChg>
      <pc:sldChg chg="addSp delSp modSp add del mod">
        <pc:chgData name="Shravan Vuppalapati" userId="49d018375d08bda5" providerId="LiveId" clId="{D40EDDB1-1A40-4FB4-9CD3-8BF0D5812177}" dt="2022-08-17T21:28:31.081" v="406" actId="2696"/>
        <pc:sldMkLst>
          <pc:docMk/>
          <pc:sldMk cId="3607557349" sldId="274"/>
        </pc:sldMkLst>
        <pc:spChg chg="add del mod">
          <ac:chgData name="Shravan Vuppalapati" userId="49d018375d08bda5" providerId="LiveId" clId="{D40EDDB1-1A40-4FB4-9CD3-8BF0D5812177}" dt="2022-08-17T21:28:29.589" v="405"/>
          <ac:spMkLst>
            <pc:docMk/>
            <pc:sldMk cId="3607557349" sldId="274"/>
            <ac:spMk id="5" creationId="{1BACE64B-4104-2865-F498-3789DD53A336}"/>
          </ac:spMkLst>
        </pc:spChg>
        <pc:picChg chg="del">
          <ac:chgData name="Shravan Vuppalapati" userId="49d018375d08bda5" providerId="LiveId" clId="{D40EDDB1-1A40-4FB4-9CD3-8BF0D5812177}" dt="2022-08-17T21:28:14.321" v="399" actId="478"/>
          <ac:picMkLst>
            <pc:docMk/>
            <pc:sldMk cId="3607557349" sldId="274"/>
            <ac:picMk id="10" creationId="{2F9863AD-3AAC-44B7-A210-1D03A6FB0D75}"/>
          </ac:picMkLst>
        </pc:picChg>
      </pc:sldChg>
      <pc:sldChg chg="add del">
        <pc:chgData name="Shravan Vuppalapati" userId="49d018375d08bda5" providerId="LiveId" clId="{D40EDDB1-1A40-4FB4-9CD3-8BF0D5812177}" dt="2022-08-17T21:46:37.739" v="532" actId="2890"/>
        <pc:sldMkLst>
          <pc:docMk/>
          <pc:sldMk cId="1156636801" sldId="275"/>
        </pc:sldMkLst>
      </pc:sldChg>
      <pc:sldChg chg="add del">
        <pc:chgData name="Shravan Vuppalapati" userId="49d018375d08bda5" providerId="LiveId" clId="{D40EDDB1-1A40-4FB4-9CD3-8BF0D5812177}" dt="2022-08-17T21:46:36.193" v="530" actId="2890"/>
        <pc:sldMkLst>
          <pc:docMk/>
          <pc:sldMk cId="3112073444" sldId="275"/>
        </pc:sldMkLst>
      </pc:sldChg>
      <pc:sldChg chg="addSp delSp modSp add mod">
        <pc:chgData name="Shravan Vuppalapati" userId="49d018375d08bda5" providerId="LiveId" clId="{D40EDDB1-1A40-4FB4-9CD3-8BF0D5812177}" dt="2022-08-17T23:56:57.766" v="2167" actId="20577"/>
        <pc:sldMkLst>
          <pc:docMk/>
          <pc:sldMk cId="4002844802" sldId="275"/>
        </pc:sldMkLst>
        <pc:spChg chg="mod">
          <ac:chgData name="Shravan Vuppalapati" userId="49d018375d08bda5" providerId="LiveId" clId="{D40EDDB1-1A40-4FB4-9CD3-8BF0D5812177}" dt="2022-08-17T22:12:50.892" v="824" actId="403"/>
          <ac:spMkLst>
            <pc:docMk/>
            <pc:sldMk cId="4002844802" sldId="275"/>
            <ac:spMk id="5" creationId="{2E41A958-4FF7-44C5-985D-00EFF5E73D71}"/>
          </ac:spMkLst>
        </pc:spChg>
        <pc:spChg chg="del">
          <ac:chgData name="Shravan Vuppalapati" userId="49d018375d08bda5" providerId="LiveId" clId="{D40EDDB1-1A40-4FB4-9CD3-8BF0D5812177}" dt="2022-08-17T21:47:12.977" v="554" actId="478"/>
          <ac:spMkLst>
            <pc:docMk/>
            <pc:sldMk cId="4002844802" sldId="275"/>
            <ac:spMk id="8" creationId="{259212C5-68A6-4707-B89B-53E855902F2E}"/>
          </ac:spMkLst>
        </pc:spChg>
        <pc:spChg chg="add mod">
          <ac:chgData name="Shravan Vuppalapati" userId="49d018375d08bda5" providerId="LiveId" clId="{D40EDDB1-1A40-4FB4-9CD3-8BF0D5812177}" dt="2022-08-17T23:56:57.766" v="2167" actId="20577"/>
          <ac:spMkLst>
            <pc:docMk/>
            <pc:sldMk cId="4002844802" sldId="275"/>
            <ac:spMk id="9" creationId="{C6A477AC-9389-8016-D64C-F9BC582F05D8}"/>
          </ac:spMkLst>
        </pc:spChg>
        <pc:picChg chg="add mod">
          <ac:chgData name="Shravan Vuppalapati" userId="49d018375d08bda5" providerId="LiveId" clId="{D40EDDB1-1A40-4FB4-9CD3-8BF0D5812177}" dt="2022-08-17T22:12:17.794" v="818" actId="14100"/>
          <ac:picMkLst>
            <pc:docMk/>
            <pc:sldMk cId="4002844802" sldId="275"/>
            <ac:picMk id="4" creationId="{12EDF1C1-156E-95B0-63F0-24E75BF08E49}"/>
          </ac:picMkLst>
        </pc:picChg>
        <pc:picChg chg="del">
          <ac:chgData name="Shravan Vuppalapati" userId="49d018375d08bda5" providerId="LiveId" clId="{D40EDDB1-1A40-4FB4-9CD3-8BF0D5812177}" dt="2022-08-17T21:47:10.295" v="552" actId="478"/>
          <ac:picMkLst>
            <pc:docMk/>
            <pc:sldMk cId="4002844802" sldId="275"/>
            <ac:picMk id="7" creationId="{9970EEC0-1BBB-4105-93A3-6B04BE9A7D43}"/>
          </ac:picMkLst>
        </pc:picChg>
        <pc:picChg chg="add mod">
          <ac:chgData name="Shravan Vuppalapati" userId="49d018375d08bda5" providerId="LiveId" clId="{D40EDDB1-1A40-4FB4-9CD3-8BF0D5812177}" dt="2022-08-17T23:30:10.641" v="2156"/>
          <ac:picMkLst>
            <pc:docMk/>
            <pc:sldMk cId="4002844802" sldId="275"/>
            <ac:picMk id="7" creationId="{F3C41878-015F-420F-E1FC-B7F0D77D0CB7}"/>
          </ac:picMkLst>
        </pc:picChg>
        <pc:picChg chg="del">
          <ac:chgData name="Shravan Vuppalapati" userId="49d018375d08bda5" providerId="LiveId" clId="{D40EDDB1-1A40-4FB4-9CD3-8BF0D5812177}" dt="2022-08-17T21:47:11.578" v="553" actId="478"/>
          <ac:picMkLst>
            <pc:docMk/>
            <pc:sldMk cId="4002844802" sldId="275"/>
            <ac:picMk id="10" creationId="{39F0A4D7-A85A-4C80-853E-FD93473B7750}"/>
          </ac:picMkLst>
        </pc:picChg>
        <pc:picChg chg="add mod">
          <ac:chgData name="Shravan Vuppalapati" userId="49d018375d08bda5" providerId="LiveId" clId="{D40EDDB1-1A40-4FB4-9CD3-8BF0D5812177}" dt="2022-08-17T22:12:59.734" v="827" actId="1076"/>
          <ac:picMkLst>
            <pc:docMk/>
            <pc:sldMk cId="4002844802" sldId="275"/>
            <ac:picMk id="11" creationId="{23C019F5-2921-8081-8865-C5A274CC82B1}"/>
          </ac:picMkLst>
        </pc:picChg>
      </pc:sldChg>
      <pc:sldChg chg="addSp delSp modSp add mod">
        <pc:chgData name="Shravan Vuppalapati" userId="49d018375d08bda5" providerId="LiveId" clId="{D40EDDB1-1A40-4FB4-9CD3-8BF0D5812177}" dt="2022-08-17T23:30:03.893" v="2153"/>
        <pc:sldMkLst>
          <pc:docMk/>
          <pc:sldMk cId="1072518500" sldId="276"/>
        </pc:sldMkLst>
        <pc:spChg chg="del">
          <ac:chgData name="Shravan Vuppalapati" userId="49d018375d08bda5" providerId="LiveId" clId="{D40EDDB1-1A40-4FB4-9CD3-8BF0D5812177}" dt="2022-08-17T21:51:37.039" v="573" actId="478"/>
          <ac:spMkLst>
            <pc:docMk/>
            <pc:sldMk cId="1072518500" sldId="276"/>
            <ac:spMk id="6" creationId="{D73A711D-E15C-A0A3-3FC8-E51C92B45EC4}"/>
          </ac:spMkLst>
        </pc:spChg>
        <pc:spChg chg="del">
          <ac:chgData name="Shravan Vuppalapati" userId="49d018375d08bda5" providerId="LiveId" clId="{D40EDDB1-1A40-4FB4-9CD3-8BF0D5812177}" dt="2022-08-17T21:51:39.507" v="574" actId="478"/>
          <ac:spMkLst>
            <pc:docMk/>
            <pc:sldMk cId="1072518500" sldId="276"/>
            <ac:spMk id="7" creationId="{B474D428-0EF3-41DD-BC74-AB4148849CEA}"/>
          </ac:spMkLst>
        </pc:spChg>
        <pc:spChg chg="add mod">
          <ac:chgData name="Shravan Vuppalapati" userId="49d018375d08bda5" providerId="LiveId" clId="{D40EDDB1-1A40-4FB4-9CD3-8BF0D5812177}" dt="2022-08-17T21:57:26.540" v="611" actId="1076"/>
          <ac:spMkLst>
            <pc:docMk/>
            <pc:sldMk cId="1072518500" sldId="276"/>
            <ac:spMk id="9" creationId="{1A57B46C-2936-E02C-5828-273F6553F49C}"/>
          </ac:spMkLst>
        </pc:spChg>
        <pc:spChg chg="add mod">
          <ac:chgData name="Shravan Vuppalapati" userId="49d018375d08bda5" providerId="LiveId" clId="{D40EDDB1-1A40-4FB4-9CD3-8BF0D5812177}" dt="2022-08-17T21:57:41.691" v="623" actId="20577"/>
          <ac:spMkLst>
            <pc:docMk/>
            <pc:sldMk cId="1072518500" sldId="276"/>
            <ac:spMk id="10" creationId="{106BB074-17ED-D76C-A251-5E2D705D03F0}"/>
          </ac:spMkLst>
        </pc:spChg>
        <pc:spChg chg="add mod">
          <ac:chgData name="Shravan Vuppalapati" userId="49d018375d08bda5" providerId="LiveId" clId="{D40EDDB1-1A40-4FB4-9CD3-8BF0D5812177}" dt="2022-08-17T22:05:04.408" v="739" actId="1076"/>
          <ac:spMkLst>
            <pc:docMk/>
            <pc:sldMk cId="1072518500" sldId="276"/>
            <ac:spMk id="11" creationId="{4ECEDD12-755A-0D55-4942-A1EF66793512}"/>
          </ac:spMkLst>
        </pc:spChg>
        <pc:picChg chg="add mod">
          <ac:chgData name="Shravan Vuppalapati" userId="49d018375d08bda5" providerId="LiveId" clId="{D40EDDB1-1A40-4FB4-9CD3-8BF0D5812177}" dt="2022-08-17T21:56:42.134" v="578" actId="962"/>
          <ac:picMkLst>
            <pc:docMk/>
            <pc:sldMk cId="1072518500" sldId="276"/>
            <ac:picMk id="4" creationId="{FD07668F-E0E3-62B3-04A0-BEE9327E2A2D}"/>
          </ac:picMkLst>
        </pc:picChg>
        <pc:picChg chg="add mod">
          <ac:chgData name="Shravan Vuppalapati" userId="49d018375d08bda5" providerId="LiveId" clId="{D40EDDB1-1A40-4FB4-9CD3-8BF0D5812177}" dt="2022-08-17T21:56:56.496" v="582" actId="962"/>
          <ac:picMkLst>
            <pc:docMk/>
            <pc:sldMk cId="1072518500" sldId="276"/>
            <ac:picMk id="8" creationId="{48ACBCE7-9B83-391E-D90D-7C6D24584BE3}"/>
          </ac:picMkLst>
        </pc:picChg>
        <pc:picChg chg="add mod">
          <ac:chgData name="Shravan Vuppalapati" userId="49d018375d08bda5" providerId="LiveId" clId="{D40EDDB1-1A40-4FB4-9CD3-8BF0D5812177}" dt="2022-08-17T23:30:03.893" v="2153"/>
          <ac:picMkLst>
            <pc:docMk/>
            <pc:sldMk cId="1072518500" sldId="276"/>
            <ac:picMk id="12" creationId="{011AF9C2-AC7F-0B90-31B7-F3DF1BAEA148}"/>
          </ac:picMkLst>
        </pc:picChg>
      </pc:sldChg>
      <pc:sldChg chg="addSp delSp modSp add mod">
        <pc:chgData name="Shravan Vuppalapati" userId="49d018375d08bda5" providerId="LiveId" clId="{D40EDDB1-1A40-4FB4-9CD3-8BF0D5812177}" dt="2022-08-17T23:30:05.885" v="2154"/>
        <pc:sldMkLst>
          <pc:docMk/>
          <pc:sldMk cId="44724051" sldId="277"/>
        </pc:sldMkLst>
        <pc:spChg chg="add del mod">
          <ac:chgData name="Shravan Vuppalapati" userId="49d018375d08bda5" providerId="LiveId" clId="{D40EDDB1-1A40-4FB4-9CD3-8BF0D5812177}" dt="2022-08-17T22:08:39.505" v="757" actId="767"/>
          <ac:spMkLst>
            <pc:docMk/>
            <pc:sldMk cId="44724051" sldId="277"/>
            <ac:spMk id="6" creationId="{3EB52A6A-D2A4-8936-DCBD-4E6F9D5DDADE}"/>
          </ac:spMkLst>
        </pc:spChg>
        <pc:spChg chg="del">
          <ac:chgData name="Shravan Vuppalapati" userId="49d018375d08bda5" providerId="LiveId" clId="{D40EDDB1-1A40-4FB4-9CD3-8BF0D5812177}" dt="2022-08-17T21:58:06.083" v="629" actId="478"/>
          <ac:spMkLst>
            <pc:docMk/>
            <pc:sldMk cId="44724051" sldId="277"/>
            <ac:spMk id="9" creationId="{1A57B46C-2936-E02C-5828-273F6553F49C}"/>
          </ac:spMkLst>
        </pc:spChg>
        <pc:spChg chg="del mod">
          <ac:chgData name="Shravan Vuppalapati" userId="49d018375d08bda5" providerId="LiveId" clId="{D40EDDB1-1A40-4FB4-9CD3-8BF0D5812177}" dt="2022-08-17T21:58:02.839" v="628" actId="478"/>
          <ac:spMkLst>
            <pc:docMk/>
            <pc:sldMk cId="44724051" sldId="277"/>
            <ac:spMk id="10" creationId="{106BB074-17ED-D76C-A251-5E2D705D03F0}"/>
          </ac:spMkLst>
        </pc:spChg>
        <pc:spChg chg="add mod">
          <ac:chgData name="Shravan Vuppalapati" userId="49d018375d08bda5" providerId="LiveId" clId="{D40EDDB1-1A40-4FB4-9CD3-8BF0D5812177}" dt="2022-08-17T22:09:02.418" v="764" actId="20577"/>
          <ac:spMkLst>
            <pc:docMk/>
            <pc:sldMk cId="44724051" sldId="277"/>
            <ac:spMk id="11" creationId="{8FCC281B-8D94-63B9-2296-DA08DE4D532B}"/>
          </ac:spMkLst>
        </pc:spChg>
        <pc:spChg chg="add mod">
          <ac:chgData name="Shravan Vuppalapati" userId="49d018375d08bda5" providerId="LiveId" clId="{D40EDDB1-1A40-4FB4-9CD3-8BF0D5812177}" dt="2022-08-17T22:09:40.647" v="796" actId="207"/>
          <ac:spMkLst>
            <pc:docMk/>
            <pc:sldMk cId="44724051" sldId="277"/>
            <ac:spMk id="12" creationId="{AA234B40-C47D-05D9-D487-80EE8CC70744}"/>
          </ac:spMkLst>
        </pc:spChg>
        <pc:picChg chg="del">
          <ac:chgData name="Shravan Vuppalapati" userId="49d018375d08bda5" providerId="LiveId" clId="{D40EDDB1-1A40-4FB4-9CD3-8BF0D5812177}" dt="2022-08-17T21:57:57.704" v="625" actId="478"/>
          <ac:picMkLst>
            <pc:docMk/>
            <pc:sldMk cId="44724051" sldId="277"/>
            <ac:picMk id="4" creationId="{FD07668F-E0E3-62B3-04A0-BEE9327E2A2D}"/>
          </ac:picMkLst>
        </pc:picChg>
        <pc:picChg chg="add mod">
          <ac:chgData name="Shravan Vuppalapati" userId="49d018375d08bda5" providerId="LiveId" clId="{D40EDDB1-1A40-4FB4-9CD3-8BF0D5812177}" dt="2022-08-17T22:09:08.381" v="765" actId="1076"/>
          <ac:picMkLst>
            <pc:docMk/>
            <pc:sldMk cId="44724051" sldId="277"/>
            <ac:picMk id="5" creationId="{032E7C3C-6E4A-DFC6-44BC-1729013BF384}"/>
          </ac:picMkLst>
        </pc:picChg>
        <pc:picChg chg="add mod">
          <ac:chgData name="Shravan Vuppalapati" userId="49d018375d08bda5" providerId="LiveId" clId="{D40EDDB1-1A40-4FB4-9CD3-8BF0D5812177}" dt="2022-08-17T23:30:05.885" v="2154"/>
          <ac:picMkLst>
            <pc:docMk/>
            <pc:sldMk cId="44724051" sldId="277"/>
            <ac:picMk id="6" creationId="{281CC8DA-4587-4D82-3D63-F12C947460BD}"/>
          </ac:picMkLst>
        </pc:picChg>
        <pc:picChg chg="del">
          <ac:chgData name="Shravan Vuppalapati" userId="49d018375d08bda5" providerId="LiveId" clId="{D40EDDB1-1A40-4FB4-9CD3-8BF0D5812177}" dt="2022-08-17T21:57:59.029" v="626" actId="478"/>
          <ac:picMkLst>
            <pc:docMk/>
            <pc:sldMk cId="44724051" sldId="277"/>
            <ac:picMk id="8" creationId="{48ACBCE7-9B83-391E-D90D-7C6D24584BE3}"/>
          </ac:picMkLst>
        </pc:picChg>
      </pc:sldChg>
      <pc:sldChg chg="addSp delSp modSp add mod">
        <pc:chgData name="Shravan Vuppalapati" userId="49d018375d08bda5" providerId="LiveId" clId="{D40EDDB1-1A40-4FB4-9CD3-8BF0D5812177}" dt="2022-08-17T23:30:22.922" v="2159"/>
        <pc:sldMkLst>
          <pc:docMk/>
          <pc:sldMk cId="1113056955" sldId="278"/>
        </pc:sldMkLst>
        <pc:spChg chg="mod">
          <ac:chgData name="Shravan Vuppalapati" userId="49d018375d08bda5" providerId="LiveId" clId="{D40EDDB1-1A40-4FB4-9CD3-8BF0D5812177}" dt="2022-08-17T22:49:04.812" v="1770" actId="20577"/>
          <ac:spMkLst>
            <pc:docMk/>
            <pc:sldMk cId="1113056955" sldId="278"/>
            <ac:spMk id="2" creationId="{DF5EF935-10A8-4722-A247-C2830E8D9E63}"/>
          </ac:spMkLst>
        </pc:spChg>
        <pc:spChg chg="add mod">
          <ac:chgData name="Shravan Vuppalapati" userId="49d018375d08bda5" providerId="LiveId" clId="{D40EDDB1-1A40-4FB4-9CD3-8BF0D5812177}" dt="2022-08-17T22:49:50.736" v="1794" actId="1076"/>
          <ac:spMkLst>
            <pc:docMk/>
            <pc:sldMk cId="1113056955" sldId="278"/>
            <ac:spMk id="3" creationId="{95AD82DF-1BC4-AF21-B611-BB1D0458A797}"/>
          </ac:spMkLst>
        </pc:spChg>
        <pc:picChg chg="add mod">
          <ac:chgData name="Shravan Vuppalapati" userId="49d018375d08bda5" providerId="LiveId" clId="{D40EDDB1-1A40-4FB4-9CD3-8BF0D5812177}" dt="2022-08-17T23:30:22.922" v="2159"/>
          <ac:picMkLst>
            <pc:docMk/>
            <pc:sldMk cId="1113056955" sldId="278"/>
            <ac:picMk id="5" creationId="{CCAEC908-6CCD-F3DB-E906-89E49480AB37}"/>
          </ac:picMkLst>
        </pc:picChg>
        <pc:picChg chg="del">
          <ac:chgData name="Shravan Vuppalapati" userId="49d018375d08bda5" providerId="LiveId" clId="{D40EDDB1-1A40-4FB4-9CD3-8BF0D5812177}" dt="2022-08-17T22:35:03.792" v="927" actId="478"/>
          <ac:picMkLst>
            <pc:docMk/>
            <pc:sldMk cId="1113056955" sldId="278"/>
            <ac:picMk id="5" creationId="{F1CBB2B4-5D2E-1344-A9FC-49D7D0E64E64}"/>
          </ac:picMkLst>
        </pc:picChg>
        <pc:picChg chg="add mod">
          <ac:chgData name="Shravan Vuppalapati" userId="49d018375d08bda5" providerId="LiveId" clId="{D40EDDB1-1A40-4FB4-9CD3-8BF0D5812177}" dt="2022-08-17T22:51:25.814" v="1799" actId="14100"/>
          <ac:picMkLst>
            <pc:docMk/>
            <pc:sldMk cId="1113056955" sldId="278"/>
            <ac:picMk id="6" creationId="{13C7F8B1-0EAB-EB25-6F93-CFEBB32BAB26}"/>
          </ac:picMkLst>
        </pc:picChg>
      </pc:sldChg>
      <pc:sldChg chg="addSp delSp modSp add del mod">
        <pc:chgData name="Shravan Vuppalapati" userId="49d018375d08bda5" providerId="LiveId" clId="{D40EDDB1-1A40-4FB4-9CD3-8BF0D5812177}" dt="2022-08-17T22:13:06.676" v="828" actId="2696"/>
        <pc:sldMkLst>
          <pc:docMk/>
          <pc:sldMk cId="1523174710" sldId="278"/>
        </pc:sldMkLst>
        <pc:spChg chg="del mod">
          <ac:chgData name="Shravan Vuppalapati" userId="49d018375d08bda5" providerId="LiveId" clId="{D40EDDB1-1A40-4FB4-9CD3-8BF0D5812177}" dt="2022-08-17T22:11:34.484" v="804" actId="478"/>
          <ac:spMkLst>
            <pc:docMk/>
            <pc:sldMk cId="1523174710" sldId="278"/>
            <ac:spMk id="5" creationId="{2E41A958-4FF7-44C5-985D-00EFF5E73D71}"/>
          </ac:spMkLst>
        </pc:spChg>
        <pc:spChg chg="add mod">
          <ac:chgData name="Shravan Vuppalapati" userId="49d018375d08bda5" providerId="LiveId" clId="{D40EDDB1-1A40-4FB4-9CD3-8BF0D5812177}" dt="2022-08-17T22:12:04.262" v="814" actId="1076"/>
          <ac:spMkLst>
            <pc:docMk/>
            <pc:sldMk cId="1523174710" sldId="278"/>
            <ac:spMk id="8" creationId="{F6FCB975-1524-7639-7404-8F5A34DD4458}"/>
          </ac:spMkLst>
        </pc:spChg>
        <pc:picChg chg="del">
          <ac:chgData name="Shravan Vuppalapati" userId="49d018375d08bda5" providerId="LiveId" clId="{D40EDDB1-1A40-4FB4-9CD3-8BF0D5812177}" dt="2022-08-17T22:11:29.840" v="802" actId="478"/>
          <ac:picMkLst>
            <pc:docMk/>
            <pc:sldMk cId="1523174710" sldId="278"/>
            <ac:picMk id="4" creationId="{12EDF1C1-156E-95B0-63F0-24E75BF08E49}"/>
          </ac:picMkLst>
        </pc:picChg>
        <pc:picChg chg="add del mod">
          <ac:chgData name="Shravan Vuppalapati" userId="49d018375d08bda5" providerId="LiveId" clId="{D40EDDB1-1A40-4FB4-9CD3-8BF0D5812177}" dt="2022-08-17T22:12:56.013" v="825" actId="21"/>
          <ac:picMkLst>
            <pc:docMk/>
            <pc:sldMk cId="1523174710" sldId="278"/>
            <ac:picMk id="6" creationId="{BA7CBAAE-D039-A4B9-38ED-5739707D3EF3}"/>
          </ac:picMkLst>
        </pc:picChg>
      </pc:sldChg>
      <pc:sldChg chg="new del">
        <pc:chgData name="Shravan Vuppalapati" userId="49d018375d08bda5" providerId="LiveId" clId="{D40EDDB1-1A40-4FB4-9CD3-8BF0D5812177}" dt="2022-08-17T22:11:23.760" v="800" actId="680"/>
        <pc:sldMkLst>
          <pc:docMk/>
          <pc:sldMk cId="2346748405" sldId="278"/>
        </pc:sldMkLst>
      </pc:sldChg>
      <pc:sldChg chg="new del">
        <pc:chgData name="Shravan Vuppalapati" userId="49d018375d08bda5" providerId="LiveId" clId="{D40EDDB1-1A40-4FB4-9CD3-8BF0D5812177}" dt="2022-08-17T22:34:59.295" v="925" actId="2696"/>
        <pc:sldMkLst>
          <pc:docMk/>
          <pc:sldMk cId="3746658256" sldId="278"/>
        </pc:sldMkLst>
      </pc:sldChg>
      <pc:sldChg chg="addSp modSp add mod">
        <pc:chgData name="Shravan Vuppalapati" userId="49d018375d08bda5" providerId="LiveId" clId="{D40EDDB1-1A40-4FB4-9CD3-8BF0D5812177}" dt="2022-08-17T23:30:26.533" v="2161"/>
        <pc:sldMkLst>
          <pc:docMk/>
          <pc:sldMk cId="1681742549" sldId="279"/>
        </pc:sldMkLst>
        <pc:spChg chg="mod">
          <ac:chgData name="Shravan Vuppalapati" userId="49d018375d08bda5" providerId="LiveId" clId="{D40EDDB1-1A40-4FB4-9CD3-8BF0D5812177}" dt="2022-08-17T22:49:33.610" v="1789" actId="20577"/>
          <ac:spMkLst>
            <pc:docMk/>
            <pc:sldMk cId="1681742549" sldId="279"/>
            <ac:spMk id="2" creationId="{DF5EF935-10A8-4722-A247-C2830E8D9E63}"/>
          </ac:spMkLst>
        </pc:spChg>
        <pc:spChg chg="mod">
          <ac:chgData name="Shravan Vuppalapati" userId="49d018375d08bda5" providerId="LiveId" clId="{D40EDDB1-1A40-4FB4-9CD3-8BF0D5812177}" dt="2022-08-17T22:49:40.329" v="1790" actId="1076"/>
          <ac:spMkLst>
            <pc:docMk/>
            <pc:sldMk cId="1681742549" sldId="279"/>
            <ac:spMk id="3" creationId="{95AD82DF-1BC4-AF21-B611-BB1D0458A797}"/>
          </ac:spMkLst>
        </pc:spChg>
        <pc:picChg chg="add mod">
          <ac:chgData name="Shravan Vuppalapati" userId="49d018375d08bda5" providerId="LiveId" clId="{D40EDDB1-1A40-4FB4-9CD3-8BF0D5812177}" dt="2022-08-17T22:51:50.314" v="1805" actId="1076"/>
          <ac:picMkLst>
            <pc:docMk/>
            <pc:sldMk cId="1681742549" sldId="279"/>
            <ac:picMk id="5" creationId="{A329265E-2BD1-E120-6D72-18E30806F242}"/>
          </ac:picMkLst>
        </pc:picChg>
        <pc:picChg chg="add mod">
          <ac:chgData name="Shravan Vuppalapati" userId="49d018375d08bda5" providerId="LiveId" clId="{D40EDDB1-1A40-4FB4-9CD3-8BF0D5812177}" dt="2022-08-17T23:30:26.533" v="2161"/>
          <ac:picMkLst>
            <pc:docMk/>
            <pc:sldMk cId="1681742549" sldId="279"/>
            <ac:picMk id="6" creationId="{46D90411-5C99-F111-38DC-FEA73A3AAE2B}"/>
          </ac:picMkLst>
        </pc:picChg>
      </pc:sldChg>
      <pc:sldChg chg="addSp delSp modSp new mod">
        <pc:chgData name="Shravan Vuppalapati" userId="49d018375d08bda5" providerId="LiveId" clId="{D40EDDB1-1A40-4FB4-9CD3-8BF0D5812177}" dt="2022-08-17T22:53:07.333" v="1840" actId="1076"/>
        <pc:sldMkLst>
          <pc:docMk/>
          <pc:sldMk cId="2077768383" sldId="280"/>
        </pc:sldMkLst>
        <pc:spChg chg="del">
          <ac:chgData name="Shravan Vuppalapati" userId="49d018375d08bda5" providerId="LiveId" clId="{D40EDDB1-1A40-4FB4-9CD3-8BF0D5812177}" dt="2022-08-17T22:52:23.997" v="1808" actId="478"/>
          <ac:spMkLst>
            <pc:docMk/>
            <pc:sldMk cId="2077768383" sldId="280"/>
            <ac:spMk id="2" creationId="{67AE1EFE-1447-D84B-13D4-851E01AC77A7}"/>
          </ac:spMkLst>
        </pc:spChg>
        <pc:spChg chg="del">
          <ac:chgData name="Shravan Vuppalapati" userId="49d018375d08bda5" providerId="LiveId" clId="{D40EDDB1-1A40-4FB4-9CD3-8BF0D5812177}" dt="2022-08-17T22:52:22.127" v="1807" actId="478"/>
          <ac:spMkLst>
            <pc:docMk/>
            <pc:sldMk cId="2077768383" sldId="280"/>
            <ac:spMk id="3" creationId="{23D4114D-E08E-F4A5-1158-8DA411778E97}"/>
          </ac:spMkLst>
        </pc:spChg>
        <pc:spChg chg="add mod">
          <ac:chgData name="Shravan Vuppalapati" userId="49d018375d08bda5" providerId="LiveId" clId="{D40EDDB1-1A40-4FB4-9CD3-8BF0D5812177}" dt="2022-08-17T22:53:07.333" v="1840" actId="1076"/>
          <ac:spMkLst>
            <pc:docMk/>
            <pc:sldMk cId="2077768383" sldId="280"/>
            <ac:spMk id="4" creationId="{7C07C059-0E64-D4C4-17C1-3123A43FA344}"/>
          </ac:spMkLst>
        </pc:spChg>
      </pc:sldChg>
      <pc:sldChg chg="addSp modSp new mod">
        <pc:chgData name="Shravan Vuppalapati" userId="49d018375d08bda5" providerId="LiveId" clId="{D40EDDB1-1A40-4FB4-9CD3-8BF0D5812177}" dt="2022-08-17T23:30:28.301" v="2162"/>
        <pc:sldMkLst>
          <pc:docMk/>
          <pc:sldMk cId="3286655598" sldId="281"/>
        </pc:sldMkLst>
        <pc:spChg chg="mod">
          <ac:chgData name="Shravan Vuppalapati" userId="49d018375d08bda5" providerId="LiveId" clId="{D40EDDB1-1A40-4FB4-9CD3-8BF0D5812177}" dt="2022-08-17T22:59:10.019" v="1904" actId="1076"/>
          <ac:spMkLst>
            <pc:docMk/>
            <pc:sldMk cId="3286655598" sldId="281"/>
            <ac:spMk id="2" creationId="{A7C12503-0F26-9EF7-B68A-AC02FAE93FD9}"/>
          </ac:spMkLst>
        </pc:spChg>
        <pc:spChg chg="mod">
          <ac:chgData name="Shravan Vuppalapati" userId="49d018375d08bda5" providerId="LiveId" clId="{D40EDDB1-1A40-4FB4-9CD3-8BF0D5812177}" dt="2022-08-17T23:02:33.369" v="1935" actId="3626"/>
          <ac:spMkLst>
            <pc:docMk/>
            <pc:sldMk cId="3286655598" sldId="281"/>
            <ac:spMk id="3" creationId="{E7A6437D-A77B-74DA-5836-E07423BB82E4}"/>
          </ac:spMkLst>
        </pc:spChg>
        <pc:picChg chg="add mod">
          <ac:chgData name="Shravan Vuppalapati" userId="49d018375d08bda5" providerId="LiveId" clId="{D40EDDB1-1A40-4FB4-9CD3-8BF0D5812177}" dt="2022-08-17T23:30:28.301" v="2162"/>
          <ac:picMkLst>
            <pc:docMk/>
            <pc:sldMk cId="3286655598" sldId="281"/>
            <ac:picMk id="4" creationId="{561B811A-CADD-9A15-4866-1CB16B52988E}"/>
          </ac:picMkLst>
        </pc:picChg>
      </pc:sldChg>
      <pc:sldChg chg="addSp modSp add">
        <pc:chgData name="Shravan Vuppalapati" userId="49d018375d08bda5" providerId="LiveId" clId="{D40EDDB1-1A40-4FB4-9CD3-8BF0D5812177}" dt="2022-08-17T23:29:42.261" v="2143"/>
        <pc:sldMkLst>
          <pc:docMk/>
          <pc:sldMk cId="3334562053" sldId="282"/>
        </pc:sldMkLst>
        <pc:picChg chg="add mod">
          <ac:chgData name="Shravan Vuppalapati" userId="49d018375d08bda5" providerId="LiveId" clId="{D40EDDB1-1A40-4FB4-9CD3-8BF0D5812177}" dt="2022-08-17T23:29:42.261" v="2143"/>
          <ac:picMkLst>
            <pc:docMk/>
            <pc:sldMk cId="3334562053" sldId="282"/>
            <ac:picMk id="6" creationId="{8EB2CB49-7983-760A-58D4-D2E01A2A4FF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9F59FEB-530B-48AC-9A58-8B0A1380D36A}"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71550" y="4149725"/>
            <a:ext cx="6264275" cy="893763"/>
          </a:xfrm>
          <a:effectLst>
            <a:outerShdw dist="17961" dir="2700000" algn="ctr" rotWithShape="0">
              <a:schemeClr val="bg2"/>
            </a:outerShdw>
          </a:effectLst>
        </p:spPr>
        <p:txBody>
          <a:bodyPr/>
          <a:lstStyle>
            <a:lvl1pPr>
              <a:defRPr sz="2400" b="1"/>
            </a:lvl1pPr>
          </a:lstStyle>
          <a:p>
            <a:r>
              <a:rPr lang="ru-RU"/>
              <a:t>Click to edit Master title style</a:t>
            </a:r>
          </a:p>
        </p:txBody>
      </p:sp>
      <p:sp>
        <p:nvSpPr>
          <p:cNvPr id="5123" name="Rectangle 3"/>
          <p:cNvSpPr>
            <a:spLocks noGrp="1" noChangeArrowheads="1"/>
          </p:cNvSpPr>
          <p:nvPr>
            <p:ph type="subTitle" idx="1"/>
          </p:nvPr>
        </p:nvSpPr>
        <p:spPr>
          <a:xfrm>
            <a:off x="971550" y="4941888"/>
            <a:ext cx="6264275" cy="503237"/>
          </a:xfrm>
          <a:effectLst>
            <a:outerShdw dist="17961" dir="2700000" algn="ctr" rotWithShape="0">
              <a:schemeClr val="bg2"/>
            </a:outerShdw>
          </a:effectLst>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04050" y="188913"/>
            <a:ext cx="1889125" cy="597693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331913" y="188913"/>
            <a:ext cx="5519737" cy="59769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331913" y="908050"/>
            <a:ext cx="370363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187950" y="908050"/>
            <a:ext cx="370522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31913" y="188913"/>
            <a:ext cx="7056437"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331913" y="908050"/>
            <a:ext cx="7561262"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pendata.dc.gov/datasets/DCGIS::felony-sentences/expl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860032" y="5589240"/>
            <a:ext cx="6912074" cy="793750"/>
          </a:xfrm>
          <a:noFill/>
        </p:spPr>
        <p:txBody>
          <a:bodyPr/>
          <a:lstStyle/>
          <a:p>
            <a:r>
              <a:rPr lang="en-US" b="0" dirty="0">
                <a:latin typeface="Tahoma" charset="0"/>
              </a:rPr>
              <a:t>Sravan Chowdary Vuppalapati</a:t>
            </a:r>
            <a:endParaRPr lang="uk-UA" b="0" dirty="0">
              <a:latin typeface="Tahoma" charset="0"/>
            </a:endParaRPr>
          </a:p>
        </p:txBody>
      </p:sp>
      <p:sp>
        <p:nvSpPr>
          <p:cNvPr id="34819" name="Rectangle 3"/>
          <p:cNvSpPr>
            <a:spLocks noGrp="1" noChangeArrowheads="1"/>
          </p:cNvSpPr>
          <p:nvPr>
            <p:ph type="subTitle" idx="1"/>
          </p:nvPr>
        </p:nvSpPr>
        <p:spPr>
          <a:xfrm>
            <a:off x="6444208" y="6237312"/>
            <a:ext cx="4632325" cy="433388"/>
          </a:xfrm>
        </p:spPr>
        <p:txBody>
          <a:bodyPr/>
          <a:lstStyle/>
          <a:p>
            <a:r>
              <a:rPr lang="en-US" sz="2000" dirty="0"/>
              <a:t>Campus ID: QI57017</a:t>
            </a:r>
            <a:endParaRPr lang="uk-UA" sz="2000" dirty="0"/>
          </a:p>
        </p:txBody>
      </p:sp>
      <p:sp>
        <p:nvSpPr>
          <p:cNvPr id="2" name="TextBox 1">
            <a:extLst>
              <a:ext uri="{FF2B5EF4-FFF2-40B4-BE49-F238E27FC236}">
                <a16:creationId xmlns:a16="http://schemas.microsoft.com/office/drawing/2014/main" id="{1859FAD1-1AE3-4D62-85E5-410EF25A6309}"/>
              </a:ext>
            </a:extLst>
          </p:cNvPr>
          <p:cNvSpPr txBox="1"/>
          <p:nvPr/>
        </p:nvSpPr>
        <p:spPr>
          <a:xfrm>
            <a:off x="323528" y="3935779"/>
            <a:ext cx="5040560" cy="400110"/>
          </a:xfrm>
          <a:prstGeom prst="rect">
            <a:avLst/>
          </a:prstGeom>
          <a:noFill/>
        </p:spPr>
        <p:txBody>
          <a:bodyPr wrap="square" rtlCol="0">
            <a:spAutoFit/>
          </a:bodyPr>
          <a:lstStyle/>
          <a:p>
            <a:r>
              <a:rPr lang="en-US" sz="2000" b="1" dirty="0">
                <a:solidFill>
                  <a:schemeClr val="bg1"/>
                </a:solidFill>
              </a:rPr>
              <a:t>DATA 606 FINAL PROJECT</a:t>
            </a:r>
          </a:p>
        </p:txBody>
      </p:sp>
      <p:sp>
        <p:nvSpPr>
          <p:cNvPr id="3" name="TextBox 2">
            <a:extLst>
              <a:ext uri="{FF2B5EF4-FFF2-40B4-BE49-F238E27FC236}">
                <a16:creationId xmlns:a16="http://schemas.microsoft.com/office/drawing/2014/main" id="{A1E8F3DD-2723-4969-824E-DB7A20354165}"/>
              </a:ext>
            </a:extLst>
          </p:cNvPr>
          <p:cNvSpPr txBox="1"/>
          <p:nvPr/>
        </p:nvSpPr>
        <p:spPr>
          <a:xfrm>
            <a:off x="323528" y="4223489"/>
            <a:ext cx="7416824" cy="646331"/>
          </a:xfrm>
          <a:prstGeom prst="rect">
            <a:avLst/>
          </a:prstGeom>
          <a:noFill/>
        </p:spPr>
        <p:txBody>
          <a:bodyPr wrap="square" rtlCol="0">
            <a:spAutoFit/>
          </a:bodyPr>
          <a:lstStyle/>
          <a:p>
            <a:r>
              <a:rPr lang="en-US" sz="3600" dirty="0">
                <a:solidFill>
                  <a:schemeClr val="bg1"/>
                </a:solidFill>
              </a:rPr>
              <a:t>Washington DC Felony Sentences</a:t>
            </a:r>
          </a:p>
        </p:txBody>
      </p:sp>
      <p:sp>
        <p:nvSpPr>
          <p:cNvPr id="4" name="TextBox 3">
            <a:extLst>
              <a:ext uri="{FF2B5EF4-FFF2-40B4-BE49-F238E27FC236}">
                <a16:creationId xmlns:a16="http://schemas.microsoft.com/office/drawing/2014/main" id="{BA46F17E-D6BB-F725-469E-9F30B79AEB60}"/>
              </a:ext>
            </a:extLst>
          </p:cNvPr>
          <p:cNvSpPr txBox="1"/>
          <p:nvPr/>
        </p:nvSpPr>
        <p:spPr>
          <a:xfrm>
            <a:off x="323528" y="5530676"/>
            <a:ext cx="4104456" cy="1200329"/>
          </a:xfrm>
          <a:prstGeom prst="rect">
            <a:avLst/>
          </a:prstGeom>
          <a:noFill/>
        </p:spPr>
        <p:txBody>
          <a:bodyPr wrap="square" rtlCol="0">
            <a:spAutoFit/>
          </a:bodyPr>
          <a:lstStyle/>
          <a:p>
            <a:r>
              <a:rPr lang="en-US" sz="2400" dirty="0">
                <a:solidFill>
                  <a:schemeClr val="accent3"/>
                </a:solidFill>
                <a:latin typeface="Tahoma" panose="020B0604030504040204" pitchFamily="34" charset="0"/>
                <a:ea typeface="Tahoma" panose="020B0604030504040204" pitchFamily="34" charset="0"/>
                <a:cs typeface="Tahoma" panose="020B0604030504040204" pitchFamily="34" charset="0"/>
              </a:rPr>
              <a:t>Unger the guidance </a:t>
            </a:r>
          </a:p>
          <a:p>
            <a:r>
              <a:rPr lang="en-US" sz="2400" dirty="0">
                <a:solidFill>
                  <a:schemeClr val="accent3"/>
                </a:solidFill>
                <a:latin typeface="Tahoma" panose="020B0604030504040204" pitchFamily="34" charset="0"/>
                <a:ea typeface="Tahoma" panose="020B0604030504040204" pitchFamily="34" charset="0"/>
                <a:cs typeface="Tahoma" panose="020B0604030504040204" pitchFamily="34" charset="0"/>
              </a:rPr>
              <a:t>  	 of </a:t>
            </a:r>
          </a:p>
          <a:p>
            <a:r>
              <a:rPr lang="en-US" sz="2400" b="1" dirty="0">
                <a:solidFill>
                  <a:schemeClr val="accent3"/>
                </a:solidFill>
                <a:latin typeface="Tahoma" panose="020B0604030504040204" pitchFamily="34" charset="0"/>
                <a:ea typeface="Tahoma" panose="020B0604030504040204" pitchFamily="34" charset="0"/>
                <a:cs typeface="Tahoma" panose="020B0604030504040204" pitchFamily="34" charset="0"/>
              </a:rPr>
              <a:t>Dr. Chaojie Wang </a:t>
            </a:r>
            <a:endParaRPr lang="en-US" b="1" dirty="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Logo&#10;&#10;Description automatically generated">
            <a:extLst>
              <a:ext uri="{FF2B5EF4-FFF2-40B4-BE49-F238E27FC236}">
                <a16:creationId xmlns:a16="http://schemas.microsoft.com/office/drawing/2014/main" id="{2F9112F9-A017-44BC-C0FF-AF01FA7E2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7D89703-9767-4D52-9447-D97D2A5047CE}"/>
              </a:ext>
            </a:extLst>
          </p:cNvPr>
          <p:cNvSpPr>
            <a:spLocks noGrp="1"/>
          </p:cNvSpPr>
          <p:nvPr>
            <p:ph type="title"/>
          </p:nvPr>
        </p:nvSpPr>
        <p:spPr>
          <a:xfrm>
            <a:off x="1619672" y="0"/>
            <a:ext cx="7056437" cy="508000"/>
          </a:xfrm>
        </p:spPr>
        <p:txBody>
          <a:bodyPr/>
          <a:lstStyle/>
          <a:p>
            <a:r>
              <a:rPr lang="en-US" dirty="0"/>
              <a:t>Exploratory Data Analysis</a:t>
            </a:r>
          </a:p>
        </p:txBody>
      </p:sp>
      <p:pic>
        <p:nvPicPr>
          <p:cNvPr id="10" name="Picture 9" descr="Chart, treemap chart&#10;&#10;Description automatically generated">
            <a:extLst>
              <a:ext uri="{FF2B5EF4-FFF2-40B4-BE49-F238E27FC236}">
                <a16:creationId xmlns:a16="http://schemas.microsoft.com/office/drawing/2014/main" id="{2F9863AD-3AAC-44B7-A210-1D03A6FB0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604331"/>
            <a:ext cx="8496944" cy="4816570"/>
          </a:xfrm>
          <a:prstGeom prst="rect">
            <a:avLst/>
          </a:prstGeom>
        </p:spPr>
      </p:pic>
      <p:sp>
        <p:nvSpPr>
          <p:cNvPr id="5" name="TextBox 4">
            <a:extLst>
              <a:ext uri="{FF2B5EF4-FFF2-40B4-BE49-F238E27FC236}">
                <a16:creationId xmlns:a16="http://schemas.microsoft.com/office/drawing/2014/main" id="{5C75E8DD-6AF8-8E4E-3542-D5E87DC35707}"/>
              </a:ext>
            </a:extLst>
          </p:cNvPr>
          <p:cNvSpPr txBox="1"/>
          <p:nvPr/>
        </p:nvSpPr>
        <p:spPr>
          <a:xfrm>
            <a:off x="107504" y="5517232"/>
            <a:ext cx="8037918" cy="1077218"/>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bg1"/>
                </a:solidFill>
                <a:effectLst/>
                <a:latin typeface="Roboto" panose="02000000000000000000" pitchFamily="2" charset="0"/>
              </a:rPr>
              <a:t>This tree map shows top ten offenses in Washington D.C. Assault is the offense people committed most often followed by robbery. </a:t>
            </a:r>
          </a:p>
          <a:p>
            <a:pPr marL="285750" indent="-285750" algn="just">
              <a:buFont typeface="Arial" panose="020B0604020202020204" pitchFamily="34" charset="0"/>
              <a:buChar char="•"/>
            </a:pPr>
            <a:r>
              <a:rPr lang="en-US" sz="1600" b="0" i="0" dirty="0">
                <a:solidFill>
                  <a:schemeClr val="bg1"/>
                </a:solidFill>
                <a:effectLst/>
                <a:latin typeface="Roboto" panose="02000000000000000000" pitchFamily="2" charset="0"/>
              </a:rPr>
              <a:t>There are instances where people are charged with double offenses e.g., Possessing a firearm during violence.</a:t>
            </a:r>
            <a:endParaRPr lang="en-US" sz="1600"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910F4562-40DC-74A3-997D-740205C4F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255226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6D77CE-BA3A-48EA-B1E4-B1B7DB4DEE83}"/>
              </a:ext>
            </a:extLst>
          </p:cNvPr>
          <p:cNvSpPr>
            <a:spLocks noGrp="1"/>
          </p:cNvSpPr>
          <p:nvPr>
            <p:ph type="title"/>
          </p:nvPr>
        </p:nvSpPr>
        <p:spPr>
          <a:xfrm>
            <a:off x="1691680" y="40680"/>
            <a:ext cx="7056437" cy="508000"/>
          </a:xfrm>
        </p:spPr>
        <p:txBody>
          <a:bodyPr/>
          <a:lstStyle/>
          <a:p>
            <a:r>
              <a:rPr lang="en-US" dirty="0"/>
              <a:t>Exploratory Data Analysis</a:t>
            </a:r>
          </a:p>
        </p:txBody>
      </p:sp>
      <p:pic>
        <p:nvPicPr>
          <p:cNvPr id="6" name="Picture 5" descr="Chart, bar chart&#10;&#10;Description automatically generated">
            <a:extLst>
              <a:ext uri="{FF2B5EF4-FFF2-40B4-BE49-F238E27FC236}">
                <a16:creationId xmlns:a16="http://schemas.microsoft.com/office/drawing/2014/main" id="{105E2FBE-6993-4C02-8AAF-AC0A14595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931399"/>
            <a:ext cx="6287045" cy="4259949"/>
          </a:xfrm>
          <a:prstGeom prst="rect">
            <a:avLst/>
          </a:prstGeom>
        </p:spPr>
      </p:pic>
      <p:sp>
        <p:nvSpPr>
          <p:cNvPr id="7" name="TextBox 6">
            <a:extLst>
              <a:ext uri="{FF2B5EF4-FFF2-40B4-BE49-F238E27FC236}">
                <a16:creationId xmlns:a16="http://schemas.microsoft.com/office/drawing/2014/main" id="{3C23B4C1-F559-4067-99AA-759D69B6E0E0}"/>
              </a:ext>
            </a:extLst>
          </p:cNvPr>
          <p:cNvSpPr txBox="1"/>
          <p:nvPr/>
        </p:nvSpPr>
        <p:spPr>
          <a:xfrm>
            <a:off x="1835696" y="548680"/>
            <a:ext cx="5472608" cy="369332"/>
          </a:xfrm>
          <a:prstGeom prst="rect">
            <a:avLst/>
          </a:prstGeom>
          <a:noFill/>
        </p:spPr>
        <p:txBody>
          <a:bodyPr wrap="square" rtlCol="0">
            <a:spAutoFit/>
          </a:bodyPr>
          <a:lstStyle/>
          <a:p>
            <a:r>
              <a:rPr lang="en-US" dirty="0">
                <a:solidFill>
                  <a:schemeClr val="accent3"/>
                </a:solidFill>
              </a:rPr>
              <a:t>No of offense for an offense type in each age group</a:t>
            </a:r>
          </a:p>
        </p:txBody>
      </p:sp>
      <p:sp>
        <p:nvSpPr>
          <p:cNvPr id="8" name="TextBox 7">
            <a:extLst>
              <a:ext uri="{FF2B5EF4-FFF2-40B4-BE49-F238E27FC236}">
                <a16:creationId xmlns:a16="http://schemas.microsoft.com/office/drawing/2014/main" id="{A73452E1-7268-33A3-8629-E240FEF2794A}"/>
              </a:ext>
            </a:extLst>
          </p:cNvPr>
          <p:cNvSpPr txBox="1"/>
          <p:nvPr/>
        </p:nvSpPr>
        <p:spPr>
          <a:xfrm>
            <a:off x="-43086" y="5373216"/>
            <a:ext cx="8892480" cy="1323439"/>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bg1"/>
                </a:solidFill>
                <a:effectLst/>
                <a:latin typeface="Roboto" panose="02000000000000000000" pitchFamily="2" charset="0"/>
              </a:rPr>
              <a:t>This stacked bar graph depicts the offense type for each age group. As explained earlier, people aged between 22-30 committed more crimes. </a:t>
            </a:r>
          </a:p>
          <a:p>
            <a:pPr marL="285750" indent="-285750" algn="just">
              <a:buFont typeface="Arial" panose="020B0604020202020204" pitchFamily="34" charset="0"/>
              <a:buChar char="•"/>
            </a:pPr>
            <a:r>
              <a:rPr lang="en-US" sz="1600" b="0" i="0" dirty="0">
                <a:solidFill>
                  <a:schemeClr val="bg1"/>
                </a:solidFill>
                <a:effectLst/>
                <a:latin typeface="Roboto" panose="02000000000000000000" pitchFamily="2" charset="0"/>
              </a:rPr>
              <a:t>Of these, Drug and Violence categories share same number of sentences whereas sex , homicide share equal sentences. Similar trend can be seen for Property and Other categories.</a:t>
            </a:r>
            <a:endParaRPr lang="en-US" sz="1600" dirty="0">
              <a:solidFill>
                <a:schemeClr val="bg1"/>
              </a:solidFill>
            </a:endParaRPr>
          </a:p>
        </p:txBody>
      </p:sp>
      <p:pic>
        <p:nvPicPr>
          <p:cNvPr id="9" name="Picture 8" descr="Logo&#10;&#10;Description automatically generated">
            <a:extLst>
              <a:ext uri="{FF2B5EF4-FFF2-40B4-BE49-F238E27FC236}">
                <a16:creationId xmlns:a16="http://schemas.microsoft.com/office/drawing/2014/main" id="{4126B0D1-5BB4-EE23-9D9E-67DEEC2D9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281696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DED5-BE18-4FA7-A006-FB4BCFAEEFE1}"/>
              </a:ext>
            </a:extLst>
          </p:cNvPr>
          <p:cNvSpPr>
            <a:spLocks noGrp="1"/>
          </p:cNvSpPr>
          <p:nvPr>
            <p:ph type="title"/>
          </p:nvPr>
        </p:nvSpPr>
        <p:spPr>
          <a:xfrm>
            <a:off x="1763688" y="83697"/>
            <a:ext cx="7056437" cy="508000"/>
          </a:xfrm>
        </p:spPr>
        <p:txBody>
          <a:bodyPr/>
          <a:lstStyle/>
          <a:p>
            <a:r>
              <a:rPr lang="en-US" dirty="0"/>
              <a:t>Exploratory Data Analysis</a:t>
            </a:r>
          </a:p>
        </p:txBody>
      </p:sp>
      <p:pic>
        <p:nvPicPr>
          <p:cNvPr id="5" name="Picture 4">
            <a:extLst>
              <a:ext uri="{FF2B5EF4-FFF2-40B4-BE49-F238E27FC236}">
                <a16:creationId xmlns:a16="http://schemas.microsoft.com/office/drawing/2014/main" id="{70F81DF3-5884-4127-B2A6-ED2139611A9D}"/>
              </a:ext>
            </a:extLst>
          </p:cNvPr>
          <p:cNvPicPr>
            <a:picLocks noChangeAspect="1"/>
          </p:cNvPicPr>
          <p:nvPr/>
        </p:nvPicPr>
        <p:blipFill>
          <a:blip r:embed="rId2"/>
          <a:stretch>
            <a:fillRect/>
          </a:stretch>
        </p:blipFill>
        <p:spPr>
          <a:xfrm>
            <a:off x="1259632" y="931212"/>
            <a:ext cx="6231614" cy="4468943"/>
          </a:xfrm>
          <a:prstGeom prst="rect">
            <a:avLst/>
          </a:prstGeom>
        </p:spPr>
      </p:pic>
      <p:sp>
        <p:nvSpPr>
          <p:cNvPr id="7" name="TextBox 6">
            <a:extLst>
              <a:ext uri="{FF2B5EF4-FFF2-40B4-BE49-F238E27FC236}">
                <a16:creationId xmlns:a16="http://schemas.microsoft.com/office/drawing/2014/main" id="{884E8C17-C5EB-47CC-913F-35D5CB3CE994}"/>
              </a:ext>
            </a:extLst>
          </p:cNvPr>
          <p:cNvSpPr txBox="1"/>
          <p:nvPr/>
        </p:nvSpPr>
        <p:spPr>
          <a:xfrm>
            <a:off x="2915816" y="547087"/>
            <a:ext cx="5727558" cy="369332"/>
          </a:xfrm>
          <a:prstGeom prst="rect">
            <a:avLst/>
          </a:prstGeom>
          <a:noFill/>
        </p:spPr>
        <p:txBody>
          <a:bodyPr wrap="square">
            <a:spAutoFit/>
          </a:bodyPr>
          <a:lstStyle/>
          <a:p>
            <a:r>
              <a:rPr lang="en-US" dirty="0">
                <a:solidFill>
                  <a:schemeClr val="accent3"/>
                </a:solidFill>
              </a:rPr>
              <a:t>No of offenses by gender</a:t>
            </a:r>
          </a:p>
        </p:txBody>
      </p:sp>
      <p:sp>
        <p:nvSpPr>
          <p:cNvPr id="6" name="TextBox 5">
            <a:extLst>
              <a:ext uri="{FF2B5EF4-FFF2-40B4-BE49-F238E27FC236}">
                <a16:creationId xmlns:a16="http://schemas.microsoft.com/office/drawing/2014/main" id="{6B889FF8-0FF6-5FAB-59F2-4065AEE70622}"/>
              </a:ext>
            </a:extLst>
          </p:cNvPr>
          <p:cNvSpPr txBox="1"/>
          <p:nvPr/>
        </p:nvSpPr>
        <p:spPr>
          <a:xfrm>
            <a:off x="323528" y="5546388"/>
            <a:ext cx="8319846"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solidFill>
                <a:effectLst/>
                <a:latin typeface="Roboto" panose="02000000000000000000" pitchFamily="2" charset="0"/>
              </a:rPr>
              <a:t>This crosstab depicts the proportion of offenses committed by a gender for each category.</a:t>
            </a:r>
          </a:p>
          <a:p>
            <a:pPr marL="285750" indent="-285750">
              <a:buFont typeface="Arial" panose="020B0604020202020204" pitchFamily="34" charset="0"/>
              <a:buChar char="•"/>
            </a:pPr>
            <a:r>
              <a:rPr lang="en-US" b="0" i="0" dirty="0">
                <a:solidFill>
                  <a:schemeClr val="bg1"/>
                </a:solidFill>
                <a:effectLst/>
                <a:latin typeface="Roboto" panose="02000000000000000000" pitchFamily="2" charset="0"/>
              </a:rPr>
              <a:t>In all cases, Males committed more offenses than Females.</a:t>
            </a:r>
            <a:endParaRPr lang="en-US" dirty="0">
              <a:solidFill>
                <a:schemeClr val="bg1"/>
              </a:solidFill>
            </a:endParaRPr>
          </a:p>
        </p:txBody>
      </p:sp>
      <p:pic>
        <p:nvPicPr>
          <p:cNvPr id="8" name="Picture 7" descr="Logo&#10;&#10;Description automatically generated">
            <a:extLst>
              <a:ext uri="{FF2B5EF4-FFF2-40B4-BE49-F238E27FC236}">
                <a16:creationId xmlns:a16="http://schemas.microsoft.com/office/drawing/2014/main" id="{02788B44-0692-C4BE-6C2A-D24D802A2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40714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3AAA-F40E-4BBB-9BB6-3434DC9D6612}"/>
              </a:ext>
            </a:extLst>
          </p:cNvPr>
          <p:cNvSpPr>
            <a:spLocks noGrp="1"/>
          </p:cNvSpPr>
          <p:nvPr>
            <p:ph type="title"/>
          </p:nvPr>
        </p:nvSpPr>
        <p:spPr>
          <a:xfrm>
            <a:off x="1403648" y="43910"/>
            <a:ext cx="7056437" cy="508000"/>
          </a:xfrm>
        </p:spPr>
        <p:txBody>
          <a:bodyPr/>
          <a:lstStyle/>
          <a:p>
            <a:r>
              <a:rPr lang="en-US" dirty="0"/>
              <a:t>Exploratory Data Analysis</a:t>
            </a:r>
          </a:p>
        </p:txBody>
      </p:sp>
      <p:pic>
        <p:nvPicPr>
          <p:cNvPr id="5" name="Picture 4" descr="Chart, line chart&#10;&#10;Description automatically generated">
            <a:extLst>
              <a:ext uri="{FF2B5EF4-FFF2-40B4-BE49-F238E27FC236}">
                <a16:creationId xmlns:a16="http://schemas.microsoft.com/office/drawing/2014/main" id="{80F8ACA4-D9F3-408E-A35D-9898DD223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55927"/>
            <a:ext cx="8568952" cy="4921346"/>
          </a:xfrm>
          <a:prstGeom prst="rect">
            <a:avLst/>
          </a:prstGeom>
        </p:spPr>
      </p:pic>
      <p:sp>
        <p:nvSpPr>
          <p:cNvPr id="7" name="TextBox 6">
            <a:extLst>
              <a:ext uri="{FF2B5EF4-FFF2-40B4-BE49-F238E27FC236}">
                <a16:creationId xmlns:a16="http://schemas.microsoft.com/office/drawing/2014/main" id="{B474D428-0EF3-41DD-BC74-AB4148849CEA}"/>
              </a:ext>
            </a:extLst>
          </p:cNvPr>
          <p:cNvSpPr txBox="1"/>
          <p:nvPr/>
        </p:nvSpPr>
        <p:spPr>
          <a:xfrm>
            <a:off x="755576" y="551910"/>
            <a:ext cx="7848872" cy="369332"/>
          </a:xfrm>
          <a:prstGeom prst="rect">
            <a:avLst/>
          </a:prstGeom>
          <a:noFill/>
        </p:spPr>
        <p:txBody>
          <a:bodyPr wrap="square">
            <a:spAutoFit/>
          </a:bodyPr>
          <a:lstStyle/>
          <a:p>
            <a:r>
              <a:rPr lang="en-US" b="0" dirty="0">
                <a:solidFill>
                  <a:schemeClr val="accent3"/>
                </a:solidFill>
                <a:effectLst/>
                <a:latin typeface="+mj-lt"/>
              </a:rPr>
              <a:t>Change in number of sentences through period starting from 2010 to 2020</a:t>
            </a:r>
          </a:p>
        </p:txBody>
      </p:sp>
      <p:pic>
        <p:nvPicPr>
          <p:cNvPr id="6" name="Picture 5" descr="Logo&#10;&#10;Description automatically generated">
            <a:extLst>
              <a:ext uri="{FF2B5EF4-FFF2-40B4-BE49-F238E27FC236}">
                <a16:creationId xmlns:a16="http://schemas.microsoft.com/office/drawing/2014/main" id="{AEB292D4-BA35-5B56-3F32-8854D1816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36230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3AAA-F40E-4BBB-9BB6-3434DC9D6612}"/>
              </a:ext>
            </a:extLst>
          </p:cNvPr>
          <p:cNvSpPr>
            <a:spLocks noGrp="1"/>
          </p:cNvSpPr>
          <p:nvPr>
            <p:ph type="title"/>
          </p:nvPr>
        </p:nvSpPr>
        <p:spPr>
          <a:xfrm>
            <a:off x="1403648" y="43910"/>
            <a:ext cx="7056437" cy="508000"/>
          </a:xfrm>
        </p:spPr>
        <p:txBody>
          <a:bodyPr/>
          <a:lstStyle/>
          <a:p>
            <a:r>
              <a:rPr lang="en-US" dirty="0"/>
              <a:t>Exploratory Data Analysis</a:t>
            </a:r>
          </a:p>
        </p:txBody>
      </p:sp>
      <p:sp>
        <p:nvSpPr>
          <p:cNvPr id="7" name="TextBox 6">
            <a:extLst>
              <a:ext uri="{FF2B5EF4-FFF2-40B4-BE49-F238E27FC236}">
                <a16:creationId xmlns:a16="http://schemas.microsoft.com/office/drawing/2014/main" id="{B474D428-0EF3-41DD-BC74-AB4148849CEA}"/>
              </a:ext>
            </a:extLst>
          </p:cNvPr>
          <p:cNvSpPr txBox="1"/>
          <p:nvPr/>
        </p:nvSpPr>
        <p:spPr>
          <a:xfrm>
            <a:off x="251520" y="836712"/>
            <a:ext cx="7848872" cy="369332"/>
          </a:xfrm>
          <a:prstGeom prst="rect">
            <a:avLst/>
          </a:prstGeom>
          <a:noFill/>
        </p:spPr>
        <p:txBody>
          <a:bodyPr wrap="square">
            <a:spAutoFit/>
          </a:bodyPr>
          <a:lstStyle/>
          <a:p>
            <a:r>
              <a:rPr lang="en-US" b="0" u="sng" dirty="0">
                <a:solidFill>
                  <a:schemeClr val="accent3"/>
                </a:solidFill>
                <a:effectLst/>
                <a:latin typeface="+mj-lt"/>
              </a:rPr>
              <a:t>Change in number of sentences through period starting from 2010 to 2020</a:t>
            </a:r>
          </a:p>
        </p:txBody>
      </p:sp>
      <p:sp>
        <p:nvSpPr>
          <p:cNvPr id="6" name="TextBox 5">
            <a:extLst>
              <a:ext uri="{FF2B5EF4-FFF2-40B4-BE49-F238E27FC236}">
                <a16:creationId xmlns:a16="http://schemas.microsoft.com/office/drawing/2014/main" id="{D73A711D-E15C-A0A3-3FC8-E51C92B45EC4}"/>
              </a:ext>
            </a:extLst>
          </p:cNvPr>
          <p:cNvSpPr txBox="1"/>
          <p:nvPr/>
        </p:nvSpPr>
        <p:spPr>
          <a:xfrm>
            <a:off x="179512" y="1490846"/>
            <a:ext cx="7992888" cy="37846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chemeClr val="bg1"/>
                </a:solidFill>
                <a:effectLst/>
                <a:latin typeface="Roboto" panose="02000000000000000000" pitchFamily="2" charset="0"/>
              </a:rPr>
              <a:t>This line plot explains the change in number of cases over years. </a:t>
            </a:r>
          </a:p>
          <a:p>
            <a:pPr marL="285750" indent="-285750" algn="just">
              <a:lnSpc>
                <a:spcPct val="150000"/>
              </a:lnSpc>
              <a:buFont typeface="Arial" panose="020B0604020202020204" pitchFamily="34" charset="0"/>
              <a:buChar char="•"/>
            </a:pPr>
            <a:r>
              <a:rPr lang="en-US" b="0" i="0" dirty="0">
                <a:solidFill>
                  <a:schemeClr val="bg1"/>
                </a:solidFill>
                <a:effectLst/>
                <a:latin typeface="Roboto" panose="02000000000000000000" pitchFamily="2" charset="0"/>
              </a:rPr>
              <a:t>People are mostly sentenced with incarceration (imprisonment for one year/more or even death).</a:t>
            </a:r>
          </a:p>
          <a:p>
            <a:pPr marL="285750" indent="-285750" algn="just">
              <a:lnSpc>
                <a:spcPct val="150000"/>
              </a:lnSpc>
              <a:buFont typeface="Arial" panose="020B0604020202020204" pitchFamily="34" charset="0"/>
              <a:buChar char="•"/>
            </a:pPr>
            <a:r>
              <a:rPr lang="en-US" b="0" i="0" dirty="0">
                <a:solidFill>
                  <a:schemeClr val="bg1"/>
                </a:solidFill>
                <a:effectLst/>
                <a:latin typeface="Roboto" panose="02000000000000000000" pitchFamily="2" charset="0"/>
              </a:rPr>
              <a:t>No of incarcerations are high during the year 2010.But are gradually reduced over time.</a:t>
            </a:r>
          </a:p>
          <a:p>
            <a:pPr marL="285750" indent="-285750" algn="just">
              <a:lnSpc>
                <a:spcPct val="150000"/>
              </a:lnSpc>
              <a:buFont typeface="Arial" panose="020B0604020202020204" pitchFamily="34" charset="0"/>
              <a:buChar char="•"/>
            </a:pPr>
            <a:r>
              <a:rPr lang="en-US" b="0" i="0" dirty="0">
                <a:solidFill>
                  <a:schemeClr val="bg1"/>
                </a:solidFill>
                <a:effectLst/>
                <a:latin typeface="Roboto" panose="02000000000000000000" pitchFamily="2" charset="0"/>
              </a:rPr>
              <a:t>Probation and Short Split sentences started at around 80 in 2010 and are constant until 2019 but suddenly declined in 2020.</a:t>
            </a:r>
          </a:p>
          <a:p>
            <a:pPr marL="285750" indent="-285750" algn="just">
              <a:lnSpc>
                <a:spcPct val="150000"/>
              </a:lnSpc>
              <a:buFont typeface="Arial" panose="020B0604020202020204" pitchFamily="34" charset="0"/>
              <a:buChar char="•"/>
            </a:pPr>
            <a:r>
              <a:rPr lang="en-US" b="0" i="0" dirty="0">
                <a:solidFill>
                  <a:schemeClr val="bg1"/>
                </a:solidFill>
                <a:effectLst/>
                <a:latin typeface="Roboto" panose="02000000000000000000" pitchFamily="2" charset="0"/>
              </a:rPr>
              <a:t>Long Split has the least number of sentences, among others. It also followed a trend like Short Split are very low.</a:t>
            </a:r>
            <a:endParaRPr lang="en-US" dirty="0">
              <a:solidFill>
                <a:schemeClr val="bg1"/>
              </a:solidFill>
            </a:endParaRPr>
          </a:p>
        </p:txBody>
      </p:sp>
      <p:pic>
        <p:nvPicPr>
          <p:cNvPr id="5" name="Picture 4" descr="Logo&#10;&#10;Description automatically generated">
            <a:extLst>
              <a:ext uri="{FF2B5EF4-FFF2-40B4-BE49-F238E27FC236}">
                <a16:creationId xmlns:a16="http://schemas.microsoft.com/office/drawing/2014/main" id="{2D4BE36B-69A1-F7FB-78C1-32B6C5DE4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03532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3AAA-F40E-4BBB-9BB6-3434DC9D6612}"/>
              </a:ext>
            </a:extLst>
          </p:cNvPr>
          <p:cNvSpPr>
            <a:spLocks noGrp="1"/>
          </p:cNvSpPr>
          <p:nvPr>
            <p:ph type="title"/>
          </p:nvPr>
        </p:nvSpPr>
        <p:spPr>
          <a:xfrm>
            <a:off x="1403648" y="43910"/>
            <a:ext cx="7056437" cy="508000"/>
          </a:xfrm>
        </p:spPr>
        <p:txBody>
          <a:bodyPr/>
          <a:lstStyle/>
          <a:p>
            <a:r>
              <a:rPr lang="en-US" dirty="0"/>
              <a:t>Exploratory Data Analysis</a:t>
            </a:r>
          </a:p>
        </p:txBody>
      </p:sp>
      <p:pic>
        <p:nvPicPr>
          <p:cNvPr id="4" name="Picture 3" descr="Table&#10;&#10;Description automatically generated">
            <a:extLst>
              <a:ext uri="{FF2B5EF4-FFF2-40B4-BE49-F238E27FC236}">
                <a16:creationId xmlns:a16="http://schemas.microsoft.com/office/drawing/2014/main" id="{FD07668F-E0E3-62B3-04A0-BEE9327E2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5" y="1007147"/>
            <a:ext cx="4450466" cy="5806943"/>
          </a:xfrm>
          <a:prstGeom prst="rect">
            <a:avLst/>
          </a:prstGeom>
        </p:spPr>
      </p:pic>
      <p:pic>
        <p:nvPicPr>
          <p:cNvPr id="8" name="Picture 7" descr="Table&#10;&#10;Description automatically generated">
            <a:extLst>
              <a:ext uri="{FF2B5EF4-FFF2-40B4-BE49-F238E27FC236}">
                <a16:creationId xmlns:a16="http://schemas.microsoft.com/office/drawing/2014/main" id="{48ACBCE7-9B83-391E-D90D-7C6D24584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396" y="1007147"/>
            <a:ext cx="4427604" cy="3856054"/>
          </a:xfrm>
          <a:prstGeom prst="rect">
            <a:avLst/>
          </a:prstGeom>
        </p:spPr>
      </p:pic>
      <p:sp>
        <p:nvSpPr>
          <p:cNvPr id="9" name="TextBox 8">
            <a:extLst>
              <a:ext uri="{FF2B5EF4-FFF2-40B4-BE49-F238E27FC236}">
                <a16:creationId xmlns:a16="http://schemas.microsoft.com/office/drawing/2014/main" id="{1A57B46C-2936-E02C-5828-273F6553F49C}"/>
              </a:ext>
            </a:extLst>
          </p:cNvPr>
          <p:cNvSpPr txBox="1"/>
          <p:nvPr/>
        </p:nvSpPr>
        <p:spPr>
          <a:xfrm>
            <a:off x="1691680" y="637815"/>
            <a:ext cx="1872208" cy="369332"/>
          </a:xfrm>
          <a:prstGeom prst="rect">
            <a:avLst/>
          </a:prstGeom>
          <a:noFill/>
        </p:spPr>
        <p:txBody>
          <a:bodyPr wrap="square" rtlCol="0">
            <a:spAutoFit/>
          </a:bodyPr>
          <a:lstStyle/>
          <a:p>
            <a:r>
              <a:rPr lang="en-US" dirty="0">
                <a:solidFill>
                  <a:schemeClr val="bg1"/>
                </a:solidFill>
              </a:rPr>
              <a:t>Master Grid</a:t>
            </a:r>
          </a:p>
        </p:txBody>
      </p:sp>
      <p:sp>
        <p:nvSpPr>
          <p:cNvPr id="10" name="TextBox 9">
            <a:extLst>
              <a:ext uri="{FF2B5EF4-FFF2-40B4-BE49-F238E27FC236}">
                <a16:creationId xmlns:a16="http://schemas.microsoft.com/office/drawing/2014/main" id="{106BB074-17ED-D76C-A251-5E2D705D03F0}"/>
              </a:ext>
            </a:extLst>
          </p:cNvPr>
          <p:cNvSpPr txBox="1"/>
          <p:nvPr/>
        </p:nvSpPr>
        <p:spPr>
          <a:xfrm>
            <a:off x="6300192" y="687939"/>
            <a:ext cx="1872208" cy="369332"/>
          </a:xfrm>
          <a:prstGeom prst="rect">
            <a:avLst/>
          </a:prstGeom>
          <a:noFill/>
        </p:spPr>
        <p:txBody>
          <a:bodyPr wrap="square" rtlCol="0">
            <a:spAutoFit/>
          </a:bodyPr>
          <a:lstStyle/>
          <a:p>
            <a:r>
              <a:rPr lang="en-US" dirty="0">
                <a:solidFill>
                  <a:schemeClr val="bg1"/>
                </a:solidFill>
              </a:rPr>
              <a:t>Drug Grid</a:t>
            </a:r>
          </a:p>
        </p:txBody>
      </p:sp>
      <p:sp>
        <p:nvSpPr>
          <p:cNvPr id="11" name="TextBox 10">
            <a:extLst>
              <a:ext uri="{FF2B5EF4-FFF2-40B4-BE49-F238E27FC236}">
                <a16:creationId xmlns:a16="http://schemas.microsoft.com/office/drawing/2014/main" id="{4ECEDD12-755A-0D55-4942-A1EF66793512}"/>
              </a:ext>
            </a:extLst>
          </p:cNvPr>
          <p:cNvSpPr txBox="1"/>
          <p:nvPr/>
        </p:nvSpPr>
        <p:spPr>
          <a:xfrm>
            <a:off x="5940152" y="6309320"/>
            <a:ext cx="3600053" cy="738664"/>
          </a:xfrm>
          <a:prstGeom prst="rect">
            <a:avLst/>
          </a:prstGeom>
          <a:noFill/>
        </p:spPr>
        <p:txBody>
          <a:bodyPr wrap="square" rtlCol="0">
            <a:spAutoFit/>
          </a:bodyPr>
          <a:lstStyle/>
          <a:p>
            <a:r>
              <a:rPr lang="en-US" sz="1200" dirty="0">
                <a:solidFill>
                  <a:srgbClr val="FFFF00"/>
                </a:solidFill>
              </a:rPr>
              <a:t>PWID: Possession with intent to distribute</a:t>
            </a:r>
          </a:p>
          <a:p>
            <a:r>
              <a:rPr lang="en-US" sz="1200" dirty="0">
                <a:solidFill>
                  <a:srgbClr val="FFFF00"/>
                </a:solidFill>
              </a:rPr>
              <a:t>Liquid PCP: Angel Dust Drug</a:t>
            </a:r>
          </a:p>
          <a:p>
            <a:endParaRPr lang="en-US" dirty="0">
              <a:solidFill>
                <a:schemeClr val="bg1"/>
              </a:solidFill>
            </a:endParaRPr>
          </a:p>
        </p:txBody>
      </p:sp>
      <p:pic>
        <p:nvPicPr>
          <p:cNvPr id="12" name="Picture 11" descr="Logo&#10;&#10;Description automatically generated">
            <a:extLst>
              <a:ext uri="{FF2B5EF4-FFF2-40B4-BE49-F238E27FC236}">
                <a16:creationId xmlns:a16="http://schemas.microsoft.com/office/drawing/2014/main" id="{011AF9C2-AC7F-0B90-31B7-F3DF1BAEA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07251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3AAA-F40E-4BBB-9BB6-3434DC9D6612}"/>
              </a:ext>
            </a:extLst>
          </p:cNvPr>
          <p:cNvSpPr>
            <a:spLocks noGrp="1"/>
          </p:cNvSpPr>
          <p:nvPr>
            <p:ph type="title"/>
          </p:nvPr>
        </p:nvSpPr>
        <p:spPr>
          <a:xfrm>
            <a:off x="1403648" y="43910"/>
            <a:ext cx="7056437" cy="508000"/>
          </a:xfrm>
        </p:spPr>
        <p:txBody>
          <a:bodyPr/>
          <a:lstStyle/>
          <a:p>
            <a:r>
              <a:rPr lang="en-US" dirty="0"/>
              <a:t>Exploratory Data Analysis</a:t>
            </a:r>
          </a:p>
        </p:txBody>
      </p:sp>
      <p:pic>
        <p:nvPicPr>
          <p:cNvPr id="5" name="Picture 4" descr="Chart, bar chart&#10;&#10;Description automatically generated">
            <a:extLst>
              <a:ext uri="{FF2B5EF4-FFF2-40B4-BE49-F238E27FC236}">
                <a16:creationId xmlns:a16="http://schemas.microsoft.com/office/drawing/2014/main" id="{032E7C3C-6E4A-DFC6-44BC-1729013BF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395263"/>
            <a:ext cx="5976664" cy="3456384"/>
          </a:xfrm>
          <a:prstGeom prst="rect">
            <a:avLst/>
          </a:prstGeom>
        </p:spPr>
      </p:pic>
      <p:sp>
        <p:nvSpPr>
          <p:cNvPr id="11" name="TextBox 10">
            <a:extLst>
              <a:ext uri="{FF2B5EF4-FFF2-40B4-BE49-F238E27FC236}">
                <a16:creationId xmlns:a16="http://schemas.microsoft.com/office/drawing/2014/main" id="{8FCC281B-8D94-63B9-2296-DA08DE4D532B}"/>
              </a:ext>
            </a:extLst>
          </p:cNvPr>
          <p:cNvSpPr txBox="1"/>
          <p:nvPr/>
        </p:nvSpPr>
        <p:spPr>
          <a:xfrm>
            <a:off x="359866" y="4869160"/>
            <a:ext cx="8892654" cy="923330"/>
          </a:xfrm>
          <a:prstGeom prst="rect">
            <a:avLst/>
          </a:prstGeom>
          <a:noFill/>
        </p:spPr>
        <p:txBody>
          <a:bodyPr wrap="square">
            <a:spAutoFit/>
          </a:bodyPr>
          <a:lstStyle/>
          <a:p>
            <a:r>
              <a:rPr lang="en-US" dirty="0">
                <a:solidFill>
                  <a:schemeClr val="accent3"/>
                </a:solidFill>
              </a:rPr>
              <a:t>The average sentence imposed is higher for Group M1 (First Degree Murder w or w/o armed) is higher among all other groups i.e., 451 months and least for D4 (Attempt distribution of a drug), 10 months.</a:t>
            </a:r>
          </a:p>
        </p:txBody>
      </p:sp>
      <p:sp>
        <p:nvSpPr>
          <p:cNvPr id="12" name="TextBox 11">
            <a:extLst>
              <a:ext uri="{FF2B5EF4-FFF2-40B4-BE49-F238E27FC236}">
                <a16:creationId xmlns:a16="http://schemas.microsoft.com/office/drawing/2014/main" id="{AA234B40-C47D-05D9-D487-80EE8CC70744}"/>
              </a:ext>
            </a:extLst>
          </p:cNvPr>
          <p:cNvSpPr txBox="1"/>
          <p:nvPr/>
        </p:nvSpPr>
        <p:spPr>
          <a:xfrm>
            <a:off x="2447764" y="832509"/>
            <a:ext cx="3600400" cy="369332"/>
          </a:xfrm>
          <a:prstGeom prst="rect">
            <a:avLst/>
          </a:prstGeom>
          <a:noFill/>
        </p:spPr>
        <p:txBody>
          <a:bodyPr wrap="square" rtlCol="0">
            <a:spAutoFit/>
          </a:bodyPr>
          <a:lstStyle/>
          <a:p>
            <a:r>
              <a:rPr lang="en-US" dirty="0">
                <a:solidFill>
                  <a:schemeClr val="accent3"/>
                </a:solidFill>
              </a:rPr>
              <a:t>Average Sentence Imposed</a:t>
            </a:r>
          </a:p>
        </p:txBody>
      </p:sp>
      <p:pic>
        <p:nvPicPr>
          <p:cNvPr id="6" name="Picture 5" descr="Logo&#10;&#10;Description automatically generated">
            <a:extLst>
              <a:ext uri="{FF2B5EF4-FFF2-40B4-BE49-F238E27FC236}">
                <a16:creationId xmlns:a16="http://schemas.microsoft.com/office/drawing/2014/main" id="{281CC8DA-4587-4D82-3D63-F12C94746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4472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934F-E38A-4998-87E2-E3D18F813519}"/>
              </a:ext>
            </a:extLst>
          </p:cNvPr>
          <p:cNvSpPr>
            <a:spLocks noGrp="1"/>
          </p:cNvSpPr>
          <p:nvPr>
            <p:ph type="title"/>
          </p:nvPr>
        </p:nvSpPr>
        <p:spPr>
          <a:xfrm>
            <a:off x="1547664" y="127209"/>
            <a:ext cx="7056437" cy="508000"/>
          </a:xfrm>
        </p:spPr>
        <p:txBody>
          <a:bodyPr/>
          <a:lstStyle/>
          <a:p>
            <a:r>
              <a:rPr lang="en-US" dirty="0"/>
              <a:t>Feature Engineering</a:t>
            </a:r>
          </a:p>
        </p:txBody>
      </p:sp>
      <p:sp>
        <p:nvSpPr>
          <p:cNvPr id="5" name="TextBox 4">
            <a:extLst>
              <a:ext uri="{FF2B5EF4-FFF2-40B4-BE49-F238E27FC236}">
                <a16:creationId xmlns:a16="http://schemas.microsoft.com/office/drawing/2014/main" id="{2E41A958-4FF7-44C5-985D-00EFF5E73D71}"/>
              </a:ext>
            </a:extLst>
          </p:cNvPr>
          <p:cNvSpPr txBox="1"/>
          <p:nvPr/>
        </p:nvSpPr>
        <p:spPr>
          <a:xfrm>
            <a:off x="95842" y="980728"/>
            <a:ext cx="8820317" cy="1815882"/>
          </a:xfrm>
          <a:prstGeom prst="rect">
            <a:avLst/>
          </a:prstGeom>
          <a:noFill/>
        </p:spPr>
        <p:txBody>
          <a:bodyPr wrap="square">
            <a:spAutoFit/>
          </a:bodyPr>
          <a:lstStyle/>
          <a:p>
            <a:pPr marL="285750" indent="-285750" algn="just">
              <a:buFont typeface="Arial" panose="020B0604020202020204" pitchFamily="34" charset="0"/>
              <a:buChar char="•"/>
            </a:pPr>
            <a:r>
              <a:rPr lang="en-US" sz="1400" b="1" i="0" dirty="0">
                <a:solidFill>
                  <a:schemeClr val="bg1"/>
                </a:solidFill>
                <a:effectLst/>
                <a:latin typeface="+mj-lt"/>
              </a:rPr>
              <a:t>My objective is to predict sentence type. But the distribution of classes seams to be imbalanced. There are less samples for Long Split. </a:t>
            </a:r>
          </a:p>
          <a:p>
            <a:pPr marL="285750" indent="-285750" algn="just">
              <a:buFont typeface="Arial" panose="020B0604020202020204" pitchFamily="34" charset="0"/>
              <a:buChar char="•"/>
            </a:pPr>
            <a:r>
              <a:rPr lang="en-US" sz="1400" b="1" i="0" dirty="0">
                <a:solidFill>
                  <a:schemeClr val="bg1"/>
                </a:solidFill>
                <a:effectLst/>
                <a:latin typeface="+mj-lt"/>
              </a:rPr>
              <a:t>Short Split Sentence and Long Split means offenders serving some time in prison and some time outside depending on their behavior. </a:t>
            </a:r>
          </a:p>
          <a:p>
            <a:pPr marL="285750" indent="-285750" algn="just">
              <a:buFont typeface="Arial" panose="020B0604020202020204" pitchFamily="34" charset="0"/>
              <a:buChar char="•"/>
            </a:pPr>
            <a:r>
              <a:rPr lang="en-US" sz="1400" b="1" i="0" dirty="0">
                <a:solidFill>
                  <a:schemeClr val="bg1"/>
                </a:solidFill>
                <a:effectLst/>
                <a:latin typeface="+mj-lt"/>
              </a:rPr>
              <a:t>Probation also serves the same purpose. </a:t>
            </a:r>
          </a:p>
          <a:p>
            <a:pPr marL="285750" indent="-285750" algn="just">
              <a:buFont typeface="Arial" panose="020B0604020202020204" pitchFamily="34" charset="0"/>
              <a:buChar char="•"/>
            </a:pPr>
            <a:r>
              <a:rPr lang="en-US" sz="1400" b="1" i="0" dirty="0">
                <a:solidFill>
                  <a:schemeClr val="bg1"/>
                </a:solidFill>
                <a:effectLst/>
                <a:latin typeface="+mj-lt"/>
              </a:rPr>
              <a:t>So, I merged the Short Split and Long Split into Probation and thus making the class distribution balanced and making it a binary classification.</a:t>
            </a:r>
          </a:p>
          <a:p>
            <a:pPr marL="342900" indent="-342900" algn="just">
              <a:buFont typeface="+mj-lt"/>
              <a:buAutoNum type="arabicPeriod"/>
            </a:pPr>
            <a:endParaRPr lang="en-US" sz="1400" b="1" dirty="0">
              <a:solidFill>
                <a:schemeClr val="bg1"/>
              </a:solidFill>
              <a:latin typeface="+mj-lt"/>
            </a:endParaRPr>
          </a:p>
        </p:txBody>
      </p:sp>
      <p:pic>
        <p:nvPicPr>
          <p:cNvPr id="7" name="Picture 6" descr="Chart, bar chart&#10;&#10;Description automatically generated">
            <a:extLst>
              <a:ext uri="{FF2B5EF4-FFF2-40B4-BE49-F238E27FC236}">
                <a16:creationId xmlns:a16="http://schemas.microsoft.com/office/drawing/2014/main" id="{9970EEC0-1BBB-4105-93A3-6B04BE9A7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702511"/>
            <a:ext cx="3744416" cy="2520280"/>
          </a:xfrm>
          <a:prstGeom prst="rect">
            <a:avLst/>
          </a:prstGeom>
        </p:spPr>
      </p:pic>
      <p:sp>
        <p:nvSpPr>
          <p:cNvPr id="8" name="Arrow: Right 7">
            <a:extLst>
              <a:ext uri="{FF2B5EF4-FFF2-40B4-BE49-F238E27FC236}">
                <a16:creationId xmlns:a16="http://schemas.microsoft.com/office/drawing/2014/main" id="{259212C5-68A6-4707-B89B-53E855902F2E}"/>
              </a:ext>
            </a:extLst>
          </p:cNvPr>
          <p:cNvSpPr/>
          <p:nvPr/>
        </p:nvSpPr>
        <p:spPr>
          <a:xfrm>
            <a:off x="4283968" y="4509120"/>
            <a:ext cx="864096" cy="216024"/>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39F0A4D7-A85A-4C80-853E-FD93473B7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180" y="3702509"/>
            <a:ext cx="3649979" cy="2520281"/>
          </a:xfrm>
          <a:prstGeom prst="rect">
            <a:avLst/>
          </a:prstGeom>
        </p:spPr>
      </p:pic>
      <p:pic>
        <p:nvPicPr>
          <p:cNvPr id="9" name="Picture 8" descr="Logo&#10;&#10;Description automatically generated">
            <a:extLst>
              <a:ext uri="{FF2B5EF4-FFF2-40B4-BE49-F238E27FC236}">
                <a16:creationId xmlns:a16="http://schemas.microsoft.com/office/drawing/2014/main" id="{E172A505-A74B-A27C-2A06-46B71E332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17411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934F-E38A-4998-87E2-E3D18F813519}"/>
              </a:ext>
            </a:extLst>
          </p:cNvPr>
          <p:cNvSpPr>
            <a:spLocks noGrp="1"/>
          </p:cNvSpPr>
          <p:nvPr>
            <p:ph type="title"/>
          </p:nvPr>
        </p:nvSpPr>
        <p:spPr>
          <a:xfrm>
            <a:off x="1547664" y="127209"/>
            <a:ext cx="7056437" cy="508000"/>
          </a:xfrm>
        </p:spPr>
        <p:txBody>
          <a:bodyPr/>
          <a:lstStyle/>
          <a:p>
            <a:r>
              <a:rPr lang="en-US" dirty="0"/>
              <a:t>Feature Engineering</a:t>
            </a:r>
          </a:p>
        </p:txBody>
      </p:sp>
      <p:sp>
        <p:nvSpPr>
          <p:cNvPr id="5" name="TextBox 4">
            <a:extLst>
              <a:ext uri="{FF2B5EF4-FFF2-40B4-BE49-F238E27FC236}">
                <a16:creationId xmlns:a16="http://schemas.microsoft.com/office/drawing/2014/main" id="{2E41A958-4FF7-44C5-985D-00EFF5E73D71}"/>
              </a:ext>
            </a:extLst>
          </p:cNvPr>
          <p:cNvSpPr txBox="1"/>
          <p:nvPr/>
        </p:nvSpPr>
        <p:spPr>
          <a:xfrm>
            <a:off x="323677" y="1052736"/>
            <a:ext cx="8820317" cy="1015663"/>
          </a:xfrm>
          <a:prstGeom prst="rect">
            <a:avLst/>
          </a:prstGeom>
          <a:noFill/>
        </p:spPr>
        <p:txBody>
          <a:bodyPr wrap="square">
            <a:spAutoFit/>
          </a:bodyPr>
          <a:lstStyle/>
          <a:p>
            <a:pPr algn="just"/>
            <a:r>
              <a:rPr lang="en-US" sz="1600" i="0" dirty="0">
                <a:solidFill>
                  <a:schemeClr val="bg1"/>
                </a:solidFill>
                <a:effectLst/>
                <a:latin typeface="Roboto" panose="02000000000000000000" pitchFamily="2" charset="0"/>
              </a:rPr>
              <a:t>Since, there is a slight imbalance in the class data, I have done oversampling to negate the imbalance to some extent using SMOTE function</a:t>
            </a:r>
            <a:endParaRPr lang="en-US" sz="1600" i="0" dirty="0">
              <a:solidFill>
                <a:schemeClr val="bg1"/>
              </a:solidFill>
              <a:effectLst/>
              <a:latin typeface="+mj-lt"/>
            </a:endParaRPr>
          </a:p>
          <a:p>
            <a:pPr algn="just"/>
            <a:endParaRPr lang="en-US" sz="1400" b="1" dirty="0">
              <a:solidFill>
                <a:schemeClr val="bg1"/>
              </a:solidFill>
              <a:latin typeface="+mj-lt"/>
            </a:endParaRPr>
          </a:p>
          <a:p>
            <a:pPr marL="342900" indent="-342900" algn="just">
              <a:buFont typeface="+mj-lt"/>
              <a:buAutoNum type="arabicPeriod"/>
            </a:pPr>
            <a:endParaRPr lang="en-US" sz="1400" b="1" i="0" dirty="0">
              <a:solidFill>
                <a:schemeClr val="bg1"/>
              </a:solidFill>
              <a:effectLst/>
              <a:latin typeface="+mj-lt"/>
            </a:endParaRPr>
          </a:p>
        </p:txBody>
      </p:sp>
      <p:pic>
        <p:nvPicPr>
          <p:cNvPr id="4" name="Picture 3">
            <a:extLst>
              <a:ext uri="{FF2B5EF4-FFF2-40B4-BE49-F238E27FC236}">
                <a16:creationId xmlns:a16="http://schemas.microsoft.com/office/drawing/2014/main" id="{12EDF1C1-156E-95B0-63F0-24E75BF08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88478"/>
            <a:ext cx="8352928" cy="876426"/>
          </a:xfrm>
          <a:prstGeom prst="rect">
            <a:avLst/>
          </a:prstGeom>
        </p:spPr>
      </p:pic>
      <p:sp>
        <p:nvSpPr>
          <p:cNvPr id="9" name="TextBox 8">
            <a:extLst>
              <a:ext uri="{FF2B5EF4-FFF2-40B4-BE49-F238E27FC236}">
                <a16:creationId xmlns:a16="http://schemas.microsoft.com/office/drawing/2014/main" id="{C6A477AC-9389-8016-D64C-F9BC582F05D8}"/>
              </a:ext>
            </a:extLst>
          </p:cNvPr>
          <p:cNvSpPr txBox="1"/>
          <p:nvPr/>
        </p:nvSpPr>
        <p:spPr>
          <a:xfrm>
            <a:off x="251520" y="3105834"/>
            <a:ext cx="7128792" cy="584775"/>
          </a:xfrm>
          <a:prstGeom prst="rect">
            <a:avLst/>
          </a:prstGeom>
          <a:noFill/>
        </p:spPr>
        <p:txBody>
          <a:bodyPr wrap="square">
            <a:spAutoFit/>
          </a:bodyPr>
          <a:lstStyle/>
          <a:p>
            <a:r>
              <a:rPr lang="en-US" sz="1600" b="0" i="0" dirty="0">
                <a:solidFill>
                  <a:schemeClr val="accent3"/>
                </a:solidFill>
                <a:effectLst/>
                <a:latin typeface="Roboto" panose="02000000000000000000" pitchFamily="2" charset="0"/>
              </a:rPr>
              <a:t>Most of my features are categorical and as a part of preprocessing, I had to label encode them for training.</a:t>
            </a:r>
            <a:endParaRPr lang="en-US" sz="1600" dirty="0">
              <a:solidFill>
                <a:schemeClr val="accent3"/>
              </a:solidFill>
            </a:endParaRPr>
          </a:p>
        </p:txBody>
      </p:sp>
      <p:pic>
        <p:nvPicPr>
          <p:cNvPr id="11" name="Picture 10" descr="Text&#10;&#10;Description automatically generated">
            <a:extLst>
              <a:ext uri="{FF2B5EF4-FFF2-40B4-BE49-F238E27FC236}">
                <a16:creationId xmlns:a16="http://schemas.microsoft.com/office/drawing/2014/main" id="{23C019F5-2921-8081-8865-C5A274CC8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962167"/>
            <a:ext cx="5380186" cy="1531753"/>
          </a:xfrm>
          <a:prstGeom prst="rect">
            <a:avLst/>
          </a:prstGeom>
        </p:spPr>
      </p:pic>
      <p:pic>
        <p:nvPicPr>
          <p:cNvPr id="7" name="Picture 6" descr="Logo&#10;&#10;Description automatically generated">
            <a:extLst>
              <a:ext uri="{FF2B5EF4-FFF2-40B4-BE49-F238E27FC236}">
                <a16:creationId xmlns:a16="http://schemas.microsoft.com/office/drawing/2014/main" id="{F3C41878-015F-420F-E1FC-B7F0D77D0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400284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9944-D96E-4E18-955F-3D7050F52A12}"/>
              </a:ext>
            </a:extLst>
          </p:cNvPr>
          <p:cNvSpPr>
            <a:spLocks noGrp="1"/>
          </p:cNvSpPr>
          <p:nvPr>
            <p:ph type="title"/>
          </p:nvPr>
        </p:nvSpPr>
        <p:spPr>
          <a:xfrm>
            <a:off x="1331913" y="188913"/>
            <a:ext cx="7344543" cy="508000"/>
          </a:xfrm>
        </p:spPr>
        <p:txBody>
          <a:bodyPr/>
          <a:lstStyle/>
          <a:p>
            <a:r>
              <a:rPr lang="en-US" dirty="0"/>
              <a:t>Classification of Sentence Type</a:t>
            </a:r>
          </a:p>
        </p:txBody>
      </p:sp>
      <p:sp>
        <p:nvSpPr>
          <p:cNvPr id="3" name="Content Placeholder 2">
            <a:extLst>
              <a:ext uri="{FF2B5EF4-FFF2-40B4-BE49-F238E27FC236}">
                <a16:creationId xmlns:a16="http://schemas.microsoft.com/office/drawing/2014/main" id="{ADBD111C-2950-49F1-8146-9CBA47B236AA}"/>
              </a:ext>
            </a:extLst>
          </p:cNvPr>
          <p:cNvSpPr>
            <a:spLocks noGrp="1"/>
          </p:cNvSpPr>
          <p:nvPr>
            <p:ph idx="1"/>
          </p:nvPr>
        </p:nvSpPr>
        <p:spPr>
          <a:xfrm>
            <a:off x="255750" y="696913"/>
            <a:ext cx="7561262" cy="5257800"/>
          </a:xfrm>
        </p:spPr>
        <p:txBody>
          <a:bodyPr/>
          <a:lstStyle/>
          <a:p>
            <a:pPr marL="0" indent="0">
              <a:buNone/>
            </a:pPr>
            <a:r>
              <a:rPr lang="en-US" sz="2400" dirty="0"/>
              <a:t>Decision Tree Classifier</a:t>
            </a:r>
          </a:p>
        </p:txBody>
      </p:sp>
      <p:sp>
        <p:nvSpPr>
          <p:cNvPr id="7" name="TextBox 6">
            <a:extLst>
              <a:ext uri="{FF2B5EF4-FFF2-40B4-BE49-F238E27FC236}">
                <a16:creationId xmlns:a16="http://schemas.microsoft.com/office/drawing/2014/main" id="{DECB0579-9BEC-4690-8C79-6CA1B09882B7}"/>
              </a:ext>
            </a:extLst>
          </p:cNvPr>
          <p:cNvSpPr txBox="1"/>
          <p:nvPr/>
        </p:nvSpPr>
        <p:spPr>
          <a:xfrm>
            <a:off x="235038" y="4246553"/>
            <a:ext cx="7561262"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C9D1D9"/>
                </a:solidFill>
                <a:effectLst/>
                <a:latin typeface="-apple-system"/>
              </a:rPr>
              <a:t>Hyperparameters Used: Used 1,2,3,4 as </a:t>
            </a:r>
            <a:r>
              <a:rPr lang="en-US" b="0" i="0" dirty="0" err="1">
                <a:solidFill>
                  <a:srgbClr val="C9D1D9"/>
                </a:solidFill>
                <a:effectLst/>
                <a:latin typeface="-apple-system"/>
              </a:rPr>
              <a:t>max_depths</a:t>
            </a:r>
            <a:r>
              <a:rPr lang="en-US" b="0" i="0" dirty="0">
                <a:solidFill>
                  <a:srgbClr val="C9D1D9"/>
                </a:solidFill>
                <a:effectLst/>
                <a:latin typeface="-apple-system"/>
              </a:rPr>
              <a:t> for grid search.</a:t>
            </a:r>
          </a:p>
          <a:p>
            <a:pPr algn="l">
              <a:buFont typeface="Arial" panose="020B0604020202020204" pitchFamily="34" charset="0"/>
              <a:buChar char="•"/>
            </a:pPr>
            <a:r>
              <a:rPr lang="en-US" b="0" i="0" dirty="0">
                <a:solidFill>
                  <a:srgbClr val="C9D1D9"/>
                </a:solidFill>
                <a:effectLst/>
                <a:latin typeface="-apple-system"/>
              </a:rPr>
              <a:t>This model seems to be best for classification when hyperparameter max depth is 4</a:t>
            </a:r>
          </a:p>
          <a:p>
            <a:pPr algn="l">
              <a:buFont typeface="Arial" panose="020B0604020202020204" pitchFamily="34" charset="0"/>
              <a:buChar char="•"/>
            </a:pPr>
            <a:r>
              <a:rPr lang="en-US" b="0" i="0" dirty="0">
                <a:solidFill>
                  <a:srgbClr val="C9D1D9"/>
                </a:solidFill>
                <a:effectLst/>
                <a:latin typeface="-apple-system"/>
              </a:rPr>
              <a:t>This model has </a:t>
            </a:r>
            <a:r>
              <a:rPr lang="en-US" dirty="0">
                <a:solidFill>
                  <a:srgbClr val="C9D1D9"/>
                </a:solidFill>
                <a:latin typeface="-apple-system"/>
              </a:rPr>
              <a:t>70.4</a:t>
            </a:r>
            <a:r>
              <a:rPr lang="en-US" b="0" i="0" dirty="0">
                <a:solidFill>
                  <a:srgbClr val="C9D1D9"/>
                </a:solidFill>
                <a:effectLst/>
                <a:latin typeface="-apple-system"/>
              </a:rPr>
              <a:t>% accuracy </a:t>
            </a:r>
          </a:p>
          <a:p>
            <a:pPr algn="l">
              <a:buFont typeface="Arial" panose="020B0604020202020204" pitchFamily="34" charset="0"/>
              <a:buChar char="•"/>
            </a:pPr>
            <a:r>
              <a:rPr lang="en-US" b="0" i="0">
                <a:solidFill>
                  <a:srgbClr val="C9D1D9"/>
                </a:solidFill>
                <a:effectLst/>
                <a:latin typeface="-apple-system"/>
              </a:rPr>
              <a:t>Area under curve is 78</a:t>
            </a:r>
            <a:r>
              <a:rPr lang="en-US" b="0" i="0" dirty="0">
                <a:solidFill>
                  <a:srgbClr val="C9D1D9"/>
                </a:solidFill>
                <a:effectLst/>
                <a:latin typeface="-apple-system"/>
              </a:rPr>
              <a:t>%,but that's not enough for a good classification.</a:t>
            </a:r>
          </a:p>
        </p:txBody>
      </p:sp>
      <p:pic>
        <p:nvPicPr>
          <p:cNvPr id="5" name="Picture 4" descr="Chart, line chart&#10;&#10;Description automatically generated">
            <a:extLst>
              <a:ext uri="{FF2B5EF4-FFF2-40B4-BE49-F238E27FC236}">
                <a16:creationId xmlns:a16="http://schemas.microsoft.com/office/drawing/2014/main" id="{91CAF495-12E9-61B0-3861-9BB9C99C5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187997"/>
            <a:ext cx="3922250" cy="2862007"/>
          </a:xfrm>
          <a:prstGeom prst="rect">
            <a:avLst/>
          </a:prstGeom>
        </p:spPr>
      </p:pic>
      <p:pic>
        <p:nvPicPr>
          <p:cNvPr id="6" name="Picture 5" descr="Logo&#10;&#10;Description automatically generated">
            <a:extLst>
              <a:ext uri="{FF2B5EF4-FFF2-40B4-BE49-F238E27FC236}">
                <a16:creationId xmlns:a16="http://schemas.microsoft.com/office/drawing/2014/main" id="{526D9E84-1AD9-C46C-8E10-870C887A2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272765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91680" y="116632"/>
            <a:ext cx="6696075" cy="649287"/>
          </a:xfrm>
        </p:spPr>
        <p:txBody>
          <a:bodyPr/>
          <a:lstStyle/>
          <a:p>
            <a:r>
              <a:rPr lang="en-US" b="1" dirty="0">
                <a:latin typeface="Tahoma" charset="0"/>
              </a:rPr>
              <a:t>ABSTRACT</a:t>
            </a:r>
            <a:endParaRPr lang="uk-UA" b="1" dirty="0">
              <a:latin typeface="Tahoma" charset="0"/>
            </a:endParaRPr>
          </a:p>
        </p:txBody>
      </p:sp>
      <p:sp>
        <p:nvSpPr>
          <p:cNvPr id="36867" name="Rectangle 3"/>
          <p:cNvSpPr>
            <a:spLocks noGrp="1" noChangeArrowheads="1"/>
          </p:cNvSpPr>
          <p:nvPr>
            <p:ph type="body" idx="1"/>
          </p:nvPr>
        </p:nvSpPr>
        <p:spPr>
          <a:xfrm>
            <a:off x="323527" y="1524707"/>
            <a:ext cx="8064227" cy="3888432"/>
          </a:xfrm>
        </p:spPr>
        <p:txBody>
          <a:bodyPr/>
          <a:lstStyle/>
          <a:p>
            <a:pPr marL="0" indent="0" algn="just">
              <a:lnSpc>
                <a:spcPct val="80000"/>
              </a:lnSpc>
              <a:buNone/>
            </a:pPr>
            <a:r>
              <a:rPr lang="en-US" sz="2400" b="0" i="0" dirty="0">
                <a:solidFill>
                  <a:srgbClr val="D5D5D5"/>
                </a:solidFill>
                <a:effectLst/>
                <a:latin typeface="+mj-lt"/>
              </a:rPr>
              <a:t>Felonies have been a major concern in the US in the recent times. Young population are being involved in crime intentionally or unintentionally. Unlike counties , we see many day-to-day crimes in the headlines in the downtowns of major cities. </a:t>
            </a:r>
            <a:r>
              <a:rPr lang="en-US" sz="2400" dirty="0">
                <a:solidFill>
                  <a:srgbClr val="D5D5D5"/>
                </a:solidFill>
                <a:latin typeface="+mj-lt"/>
              </a:rPr>
              <a:t>It might be due to lack of awareness of the laws or because of the environment they might be in. But one has to know the repercussions for any wrongdoing one commits. </a:t>
            </a:r>
            <a:r>
              <a:rPr lang="en-US" sz="2400" b="0" i="0" dirty="0">
                <a:solidFill>
                  <a:srgbClr val="D5D5D5"/>
                </a:solidFill>
                <a:effectLst/>
                <a:latin typeface="+mj-lt"/>
              </a:rPr>
              <a:t>My objective is to let people know what crime they are doing and what sentence they get depending on their age and crime they have committed.</a:t>
            </a:r>
          </a:p>
          <a:p>
            <a:pPr marL="0" indent="0">
              <a:lnSpc>
                <a:spcPct val="80000"/>
              </a:lnSpc>
              <a:buNone/>
            </a:pPr>
            <a:endParaRPr lang="uk-UA" sz="2000" dirty="0"/>
          </a:p>
        </p:txBody>
      </p:sp>
      <p:sp>
        <p:nvSpPr>
          <p:cNvPr id="4" name="Rectangle 2">
            <a:extLst>
              <a:ext uri="{FF2B5EF4-FFF2-40B4-BE49-F238E27FC236}">
                <a16:creationId xmlns:a16="http://schemas.microsoft.com/office/drawing/2014/main" id="{DA477304-695D-3770-3D49-D28BC1BD86A6}"/>
              </a:ext>
            </a:extLst>
          </p:cNvPr>
          <p:cNvSpPr txBox="1">
            <a:spLocks noChangeArrowheads="1"/>
          </p:cNvSpPr>
          <p:nvPr/>
        </p:nvSpPr>
        <p:spPr bwMode="auto">
          <a:xfrm>
            <a:off x="1691680" y="97971"/>
            <a:ext cx="6696075" cy="649287"/>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a:lstStyle>
          <a:p>
            <a:r>
              <a:rPr lang="en-US" b="1" kern="0">
                <a:latin typeface="Tahoma" charset="0"/>
              </a:rPr>
              <a:t>ABSTRACT</a:t>
            </a:r>
            <a:endParaRPr lang="uk-UA" b="1" kern="0" dirty="0">
              <a:latin typeface="Tahoma" charset="0"/>
            </a:endParaRPr>
          </a:p>
        </p:txBody>
      </p:sp>
      <p:pic>
        <p:nvPicPr>
          <p:cNvPr id="5" name="Picture 4" descr="Logo&#10;&#10;Description automatically generated">
            <a:extLst>
              <a:ext uri="{FF2B5EF4-FFF2-40B4-BE49-F238E27FC236}">
                <a16:creationId xmlns:a16="http://schemas.microsoft.com/office/drawing/2014/main" id="{E7E1E027-F6C3-1EA4-3768-2795D800C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9944-D96E-4E18-955F-3D7050F52A12}"/>
              </a:ext>
            </a:extLst>
          </p:cNvPr>
          <p:cNvSpPr>
            <a:spLocks noGrp="1"/>
          </p:cNvSpPr>
          <p:nvPr>
            <p:ph type="title"/>
          </p:nvPr>
        </p:nvSpPr>
        <p:spPr>
          <a:xfrm>
            <a:off x="1331913" y="188913"/>
            <a:ext cx="7344543" cy="508000"/>
          </a:xfrm>
        </p:spPr>
        <p:txBody>
          <a:bodyPr/>
          <a:lstStyle/>
          <a:p>
            <a:r>
              <a:rPr lang="en-US" dirty="0"/>
              <a:t>Classification</a:t>
            </a:r>
          </a:p>
        </p:txBody>
      </p:sp>
      <p:sp>
        <p:nvSpPr>
          <p:cNvPr id="3" name="Content Placeholder 2">
            <a:extLst>
              <a:ext uri="{FF2B5EF4-FFF2-40B4-BE49-F238E27FC236}">
                <a16:creationId xmlns:a16="http://schemas.microsoft.com/office/drawing/2014/main" id="{ADBD111C-2950-49F1-8146-9CBA47B236AA}"/>
              </a:ext>
            </a:extLst>
          </p:cNvPr>
          <p:cNvSpPr>
            <a:spLocks noGrp="1"/>
          </p:cNvSpPr>
          <p:nvPr>
            <p:ph idx="1"/>
          </p:nvPr>
        </p:nvSpPr>
        <p:spPr>
          <a:xfrm>
            <a:off x="255750" y="696913"/>
            <a:ext cx="7561262" cy="5257800"/>
          </a:xfrm>
        </p:spPr>
        <p:txBody>
          <a:bodyPr/>
          <a:lstStyle/>
          <a:p>
            <a:pPr marL="0" indent="0">
              <a:buNone/>
            </a:pPr>
            <a:r>
              <a:rPr lang="en-US" sz="2400" dirty="0"/>
              <a:t>K-Nearest Neighbors</a:t>
            </a:r>
          </a:p>
        </p:txBody>
      </p:sp>
      <p:sp>
        <p:nvSpPr>
          <p:cNvPr id="7" name="TextBox 6">
            <a:extLst>
              <a:ext uri="{FF2B5EF4-FFF2-40B4-BE49-F238E27FC236}">
                <a16:creationId xmlns:a16="http://schemas.microsoft.com/office/drawing/2014/main" id="{DECB0579-9BEC-4690-8C79-6CA1B09882B7}"/>
              </a:ext>
            </a:extLst>
          </p:cNvPr>
          <p:cNvSpPr txBox="1"/>
          <p:nvPr/>
        </p:nvSpPr>
        <p:spPr>
          <a:xfrm>
            <a:off x="235038" y="4246553"/>
            <a:ext cx="7561262"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C9D1D9"/>
                </a:solidFill>
                <a:effectLst/>
                <a:latin typeface="-apple-system"/>
              </a:rPr>
              <a:t>Hyperparameters Used: Used 1,4,6,10 as number of neighbors for grid search.</a:t>
            </a:r>
          </a:p>
          <a:p>
            <a:pPr algn="l">
              <a:buFont typeface="Arial" panose="020B0604020202020204" pitchFamily="34" charset="0"/>
              <a:buChar char="•"/>
            </a:pPr>
            <a:r>
              <a:rPr lang="en-US" b="0" i="0" dirty="0">
                <a:solidFill>
                  <a:srgbClr val="C9D1D9"/>
                </a:solidFill>
                <a:effectLst/>
                <a:latin typeface="-apple-system"/>
              </a:rPr>
              <a:t>This model seems to be best for classification when hyperparameter number of neighbors are 10</a:t>
            </a:r>
          </a:p>
          <a:p>
            <a:pPr algn="l">
              <a:buFont typeface="Arial" panose="020B0604020202020204" pitchFamily="34" charset="0"/>
              <a:buChar char="•"/>
            </a:pPr>
            <a:r>
              <a:rPr lang="en-US" b="0" i="0" dirty="0">
                <a:solidFill>
                  <a:srgbClr val="C9D1D9"/>
                </a:solidFill>
                <a:effectLst/>
                <a:latin typeface="-apple-system"/>
              </a:rPr>
              <a:t>It seems like KNN is has better accuracy (81%)</a:t>
            </a:r>
            <a:r>
              <a:rPr lang="en-US" dirty="0">
                <a:solidFill>
                  <a:srgbClr val="C9D1D9"/>
                </a:solidFill>
                <a:latin typeface="-apple-system"/>
              </a:rPr>
              <a:t> </a:t>
            </a:r>
            <a:r>
              <a:rPr lang="en-US" b="0" i="0" dirty="0">
                <a:solidFill>
                  <a:srgbClr val="C9D1D9"/>
                </a:solidFill>
                <a:effectLst/>
                <a:latin typeface="-apple-system"/>
              </a:rPr>
              <a:t>compared to DTC </a:t>
            </a:r>
          </a:p>
          <a:p>
            <a:pPr algn="l">
              <a:buFont typeface="Arial" panose="020B0604020202020204" pitchFamily="34" charset="0"/>
              <a:buChar char="•"/>
            </a:pPr>
            <a:r>
              <a:rPr lang="en-US" b="0" i="0" dirty="0">
                <a:solidFill>
                  <a:srgbClr val="C9D1D9"/>
                </a:solidFill>
                <a:effectLst/>
                <a:latin typeface="-apple-system"/>
              </a:rPr>
              <a:t>Also, the area of curve for KNN has also increased to </a:t>
            </a:r>
            <a:r>
              <a:rPr lang="en-US" dirty="0">
                <a:solidFill>
                  <a:srgbClr val="C9D1D9"/>
                </a:solidFill>
                <a:latin typeface="-apple-system"/>
              </a:rPr>
              <a:t>80</a:t>
            </a:r>
            <a:r>
              <a:rPr lang="en-US" b="0" i="0" dirty="0">
                <a:solidFill>
                  <a:srgbClr val="C9D1D9"/>
                </a:solidFill>
                <a:effectLst/>
                <a:latin typeface="-apple-system"/>
              </a:rPr>
              <a:t>%.</a:t>
            </a:r>
          </a:p>
        </p:txBody>
      </p:sp>
      <p:pic>
        <p:nvPicPr>
          <p:cNvPr id="6" name="Picture 5" descr="Chart, line chart&#10;&#10;Description automatically generated">
            <a:extLst>
              <a:ext uri="{FF2B5EF4-FFF2-40B4-BE49-F238E27FC236}">
                <a16:creationId xmlns:a16="http://schemas.microsoft.com/office/drawing/2014/main" id="{142D9C08-FE7E-1DA4-6AAA-DE5761278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134119"/>
            <a:ext cx="3821834" cy="2892025"/>
          </a:xfrm>
          <a:prstGeom prst="rect">
            <a:avLst/>
          </a:prstGeom>
        </p:spPr>
      </p:pic>
      <p:pic>
        <p:nvPicPr>
          <p:cNvPr id="8" name="Picture 7" descr="Logo&#10;&#10;Description automatically generated">
            <a:extLst>
              <a:ext uri="{FF2B5EF4-FFF2-40B4-BE49-F238E27FC236}">
                <a16:creationId xmlns:a16="http://schemas.microsoft.com/office/drawing/2014/main" id="{B682D388-5B39-1C0C-C64A-F9A8580C4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99361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935-10A8-4722-A247-C2830E8D9E63}"/>
              </a:ext>
            </a:extLst>
          </p:cNvPr>
          <p:cNvSpPr>
            <a:spLocks noGrp="1"/>
          </p:cNvSpPr>
          <p:nvPr>
            <p:ph type="title"/>
          </p:nvPr>
        </p:nvSpPr>
        <p:spPr>
          <a:xfrm>
            <a:off x="719572" y="260648"/>
            <a:ext cx="7704856" cy="974626"/>
          </a:xfrm>
        </p:spPr>
        <p:txBody>
          <a:bodyPr/>
          <a:lstStyle/>
          <a:p>
            <a:r>
              <a:rPr lang="en-US" sz="2800" dirty="0"/>
              <a:t>Prediction of No of Months Sentence Imposed</a:t>
            </a:r>
          </a:p>
        </p:txBody>
      </p:sp>
      <p:pic>
        <p:nvPicPr>
          <p:cNvPr id="5" name="Picture 4">
            <a:extLst>
              <a:ext uri="{FF2B5EF4-FFF2-40B4-BE49-F238E27FC236}">
                <a16:creationId xmlns:a16="http://schemas.microsoft.com/office/drawing/2014/main" id="{F1CBB2B4-5D2E-1344-A9FC-49D7D0E64E64}"/>
              </a:ext>
            </a:extLst>
          </p:cNvPr>
          <p:cNvPicPr>
            <a:picLocks noChangeAspect="1"/>
          </p:cNvPicPr>
          <p:nvPr/>
        </p:nvPicPr>
        <p:blipFill>
          <a:blip r:embed="rId2"/>
          <a:stretch>
            <a:fillRect/>
          </a:stretch>
        </p:blipFill>
        <p:spPr>
          <a:xfrm>
            <a:off x="762719" y="1340768"/>
            <a:ext cx="3809281" cy="2679632"/>
          </a:xfrm>
          <a:prstGeom prst="rect">
            <a:avLst/>
          </a:prstGeom>
        </p:spPr>
      </p:pic>
      <p:sp>
        <p:nvSpPr>
          <p:cNvPr id="6" name="TextBox 5">
            <a:extLst>
              <a:ext uri="{FF2B5EF4-FFF2-40B4-BE49-F238E27FC236}">
                <a16:creationId xmlns:a16="http://schemas.microsoft.com/office/drawing/2014/main" id="{67B3D381-00A9-6627-53E1-AC3FD2E33BA2}"/>
              </a:ext>
            </a:extLst>
          </p:cNvPr>
          <p:cNvSpPr txBox="1"/>
          <p:nvPr/>
        </p:nvSpPr>
        <p:spPr>
          <a:xfrm>
            <a:off x="215008" y="4365104"/>
            <a:ext cx="892899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solidFill>
              </a:rPr>
              <a:t>Due to less correlation between target variable(SENTENCE_IMPOSED_MONTHS) and  input variables, I have selected input features depending on the feature importance. </a:t>
            </a: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dirty="0">
                <a:solidFill>
                  <a:schemeClr val="accent3"/>
                </a:solidFill>
              </a:rPr>
              <a:t>So, my final input features for prediction are the top 5 features in the above bar graph.</a:t>
            </a:r>
          </a:p>
        </p:txBody>
      </p:sp>
      <p:pic>
        <p:nvPicPr>
          <p:cNvPr id="7" name="Picture 6" descr="Logo&#10;&#10;Description automatically generated">
            <a:extLst>
              <a:ext uri="{FF2B5EF4-FFF2-40B4-BE49-F238E27FC236}">
                <a16:creationId xmlns:a16="http://schemas.microsoft.com/office/drawing/2014/main" id="{58ECDD09-64B7-1040-1123-BCC3C316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4093443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935-10A8-4722-A247-C2830E8D9E63}"/>
              </a:ext>
            </a:extLst>
          </p:cNvPr>
          <p:cNvSpPr>
            <a:spLocks noGrp="1"/>
          </p:cNvSpPr>
          <p:nvPr>
            <p:ph type="title"/>
          </p:nvPr>
        </p:nvSpPr>
        <p:spPr>
          <a:xfrm>
            <a:off x="611560" y="764704"/>
            <a:ext cx="7056437" cy="974626"/>
          </a:xfrm>
        </p:spPr>
        <p:txBody>
          <a:bodyPr/>
          <a:lstStyle/>
          <a:p>
            <a:r>
              <a:rPr lang="en-US" dirty="0"/>
              <a:t>Prediction: KNN Regressor</a:t>
            </a:r>
            <a:br>
              <a:rPr lang="en-US" dirty="0"/>
            </a:br>
            <a:endParaRPr lang="en-US" dirty="0"/>
          </a:p>
        </p:txBody>
      </p:sp>
      <p:sp>
        <p:nvSpPr>
          <p:cNvPr id="3" name="TextBox 2">
            <a:extLst>
              <a:ext uri="{FF2B5EF4-FFF2-40B4-BE49-F238E27FC236}">
                <a16:creationId xmlns:a16="http://schemas.microsoft.com/office/drawing/2014/main" id="{95AD82DF-1BC4-AF21-B611-BB1D0458A797}"/>
              </a:ext>
            </a:extLst>
          </p:cNvPr>
          <p:cNvSpPr txBox="1"/>
          <p:nvPr/>
        </p:nvSpPr>
        <p:spPr>
          <a:xfrm>
            <a:off x="611560" y="1628800"/>
            <a:ext cx="6336704" cy="1477328"/>
          </a:xfrm>
          <a:prstGeom prst="rect">
            <a:avLst/>
          </a:prstGeom>
          <a:noFill/>
        </p:spPr>
        <p:txBody>
          <a:bodyPr wrap="square" rtlCol="0">
            <a:spAutoFit/>
          </a:bodyPr>
          <a:lstStyle/>
          <a:p>
            <a:r>
              <a:rPr lang="en-US" dirty="0">
                <a:solidFill>
                  <a:schemeClr val="accent3"/>
                </a:solidFill>
              </a:rPr>
              <a:t>KNN Regressor:</a:t>
            </a:r>
          </a:p>
          <a:p>
            <a:pPr marL="742950" lvl="1" indent="-285750">
              <a:buFont typeface="Arial" panose="020B0604020202020204" pitchFamily="34" charset="0"/>
              <a:buChar char="•"/>
            </a:pPr>
            <a:r>
              <a:rPr lang="en-US" dirty="0">
                <a:solidFill>
                  <a:schemeClr val="accent3"/>
                </a:solidFill>
              </a:rPr>
              <a:t>With a test train split of 80:20 and considering 8 	nearest neighbors, this algorithm has an accuracy 	of 82.3%.</a:t>
            </a:r>
          </a:p>
          <a:p>
            <a:pPr lvl="1"/>
            <a:endParaRPr lang="en-US" dirty="0">
              <a:solidFill>
                <a:schemeClr val="accent3"/>
              </a:solidFill>
            </a:endParaRPr>
          </a:p>
        </p:txBody>
      </p:sp>
      <p:pic>
        <p:nvPicPr>
          <p:cNvPr id="6" name="Picture 5" descr="A picture containing diagram&#10;&#10;Description automatically generated">
            <a:extLst>
              <a:ext uri="{FF2B5EF4-FFF2-40B4-BE49-F238E27FC236}">
                <a16:creationId xmlns:a16="http://schemas.microsoft.com/office/drawing/2014/main" id="{13C7F8B1-0EAB-EB25-6F93-CFEBB32BA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573016"/>
            <a:ext cx="8712968" cy="1356939"/>
          </a:xfrm>
          <a:prstGeom prst="rect">
            <a:avLst/>
          </a:prstGeom>
        </p:spPr>
      </p:pic>
      <p:pic>
        <p:nvPicPr>
          <p:cNvPr id="5" name="Picture 4" descr="Logo&#10;&#10;Description automatically generated">
            <a:extLst>
              <a:ext uri="{FF2B5EF4-FFF2-40B4-BE49-F238E27FC236}">
                <a16:creationId xmlns:a16="http://schemas.microsoft.com/office/drawing/2014/main" id="{CCAEC908-6CCD-F3DB-E906-89E49480A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113056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935-10A8-4722-A247-C2830E8D9E63}"/>
              </a:ext>
            </a:extLst>
          </p:cNvPr>
          <p:cNvSpPr>
            <a:spLocks noGrp="1"/>
          </p:cNvSpPr>
          <p:nvPr>
            <p:ph type="title"/>
          </p:nvPr>
        </p:nvSpPr>
        <p:spPr>
          <a:xfrm>
            <a:off x="611560" y="764704"/>
            <a:ext cx="7056437" cy="974626"/>
          </a:xfrm>
        </p:spPr>
        <p:txBody>
          <a:bodyPr/>
          <a:lstStyle/>
          <a:p>
            <a:r>
              <a:rPr lang="en-US" dirty="0"/>
              <a:t>Prediction: Random Forest Regressor</a:t>
            </a:r>
            <a:br>
              <a:rPr lang="en-US" dirty="0"/>
            </a:br>
            <a:endParaRPr lang="en-US" dirty="0"/>
          </a:p>
        </p:txBody>
      </p:sp>
      <p:sp>
        <p:nvSpPr>
          <p:cNvPr id="3" name="TextBox 2">
            <a:extLst>
              <a:ext uri="{FF2B5EF4-FFF2-40B4-BE49-F238E27FC236}">
                <a16:creationId xmlns:a16="http://schemas.microsoft.com/office/drawing/2014/main" id="{95AD82DF-1BC4-AF21-B611-BB1D0458A797}"/>
              </a:ext>
            </a:extLst>
          </p:cNvPr>
          <p:cNvSpPr txBox="1"/>
          <p:nvPr/>
        </p:nvSpPr>
        <p:spPr>
          <a:xfrm>
            <a:off x="654949" y="1628800"/>
            <a:ext cx="6336704" cy="1477328"/>
          </a:xfrm>
          <a:prstGeom prst="rect">
            <a:avLst/>
          </a:prstGeom>
          <a:noFill/>
        </p:spPr>
        <p:txBody>
          <a:bodyPr wrap="square" rtlCol="0">
            <a:spAutoFit/>
          </a:bodyPr>
          <a:lstStyle/>
          <a:p>
            <a:r>
              <a:rPr lang="en-US" dirty="0">
                <a:solidFill>
                  <a:schemeClr val="accent3"/>
                </a:solidFill>
              </a:rPr>
              <a:t>Random Forest Regressor: </a:t>
            </a:r>
          </a:p>
          <a:p>
            <a:pPr marL="800100" lvl="1" indent="-342900">
              <a:buFont typeface="Arial" panose="020B0604020202020204" pitchFamily="34" charset="0"/>
              <a:buChar char="•"/>
            </a:pPr>
            <a:r>
              <a:rPr lang="en-US" dirty="0">
                <a:solidFill>
                  <a:schemeClr val="accent3"/>
                </a:solidFill>
              </a:rPr>
              <a:t>This model seems to be best for prediction when number of estimators are 20.</a:t>
            </a:r>
          </a:p>
          <a:p>
            <a:pPr marL="800100" lvl="1" indent="-342900">
              <a:buFont typeface="Arial" panose="020B0604020202020204" pitchFamily="34" charset="0"/>
              <a:buChar char="•"/>
            </a:pPr>
            <a:r>
              <a:rPr lang="en-US" dirty="0">
                <a:solidFill>
                  <a:schemeClr val="accent3"/>
                </a:solidFill>
              </a:rPr>
              <a:t>The accuracy of this model is 84.3%</a:t>
            </a:r>
          </a:p>
          <a:p>
            <a:pPr lvl="1"/>
            <a:endParaRPr lang="en-US" dirty="0">
              <a:solidFill>
                <a:schemeClr val="accent3"/>
              </a:solidFill>
            </a:endParaRPr>
          </a:p>
        </p:txBody>
      </p:sp>
      <p:pic>
        <p:nvPicPr>
          <p:cNvPr id="5" name="Picture 4" descr="A picture containing diagram&#10;&#10;Description automatically generated">
            <a:extLst>
              <a:ext uri="{FF2B5EF4-FFF2-40B4-BE49-F238E27FC236}">
                <a16:creationId xmlns:a16="http://schemas.microsoft.com/office/drawing/2014/main" id="{A329265E-2BD1-E120-6D72-18E30806F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32" y="3429000"/>
            <a:ext cx="8424936" cy="1419149"/>
          </a:xfrm>
          <a:prstGeom prst="rect">
            <a:avLst/>
          </a:prstGeom>
        </p:spPr>
      </p:pic>
      <p:pic>
        <p:nvPicPr>
          <p:cNvPr id="6" name="Picture 5" descr="Logo&#10;&#10;Description automatically generated">
            <a:extLst>
              <a:ext uri="{FF2B5EF4-FFF2-40B4-BE49-F238E27FC236}">
                <a16:creationId xmlns:a16="http://schemas.microsoft.com/office/drawing/2014/main" id="{46D90411-5C99-F111-38DC-FEA73A3AA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68174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2503-0F26-9EF7-B68A-AC02FAE93FD9}"/>
              </a:ext>
            </a:extLst>
          </p:cNvPr>
          <p:cNvSpPr>
            <a:spLocks noGrp="1"/>
          </p:cNvSpPr>
          <p:nvPr>
            <p:ph type="title"/>
          </p:nvPr>
        </p:nvSpPr>
        <p:spPr>
          <a:xfrm>
            <a:off x="1763688" y="386160"/>
            <a:ext cx="7056437" cy="508000"/>
          </a:xfrm>
        </p:spPr>
        <p:txBody>
          <a:bodyPr/>
          <a:lstStyle/>
          <a:p>
            <a:r>
              <a:rPr lang="en-US" dirty="0"/>
              <a:t>References</a:t>
            </a:r>
          </a:p>
        </p:txBody>
      </p:sp>
      <p:sp>
        <p:nvSpPr>
          <p:cNvPr id="3" name="Content Placeholder 2">
            <a:extLst>
              <a:ext uri="{FF2B5EF4-FFF2-40B4-BE49-F238E27FC236}">
                <a16:creationId xmlns:a16="http://schemas.microsoft.com/office/drawing/2014/main" id="{E7A6437D-A77B-74DA-5836-E07423BB82E4}"/>
              </a:ext>
            </a:extLst>
          </p:cNvPr>
          <p:cNvSpPr>
            <a:spLocks noGrp="1"/>
          </p:cNvSpPr>
          <p:nvPr>
            <p:ph idx="1"/>
          </p:nvPr>
        </p:nvSpPr>
        <p:spPr>
          <a:xfrm>
            <a:off x="251520" y="908720"/>
            <a:ext cx="8784976" cy="5257800"/>
          </a:xfrm>
        </p:spPr>
        <p:txBody>
          <a:bodyPr/>
          <a:lstStyle/>
          <a:p>
            <a:pPr marL="457200" indent="-457200">
              <a:buFont typeface="+mj-lt"/>
              <a:buAutoNum type="arabicPeriod"/>
            </a:pPr>
            <a:r>
              <a:rPr lang="en-US" sz="2000" b="0" dirty="0">
                <a:solidFill>
                  <a:schemeClr val="accent3"/>
                </a:solidFill>
                <a:effectLst/>
                <a:latin typeface="Times New Roman" panose="02020603050405020304" pitchFamily="18" charset="0"/>
                <a:cs typeface="Times New Roman" panose="02020603050405020304" pitchFamily="18" charset="0"/>
              </a:rPr>
              <a:t>https://machinelearningmastery.com/multinomial-logistic-regression-with-python/</a:t>
            </a:r>
          </a:p>
          <a:p>
            <a:pPr marL="457200" indent="-457200">
              <a:buFont typeface="+mj-lt"/>
              <a:buAutoNum type="arabicPeriod"/>
            </a:pPr>
            <a:r>
              <a:rPr lang="en-US" sz="2000" b="0" dirty="0">
                <a:solidFill>
                  <a:schemeClr val="accent3"/>
                </a:solidFill>
                <a:effectLst/>
                <a:latin typeface="Times New Roman" panose="02020603050405020304" pitchFamily="18" charset="0"/>
                <a:cs typeface="Times New Roman" panose="02020603050405020304" pitchFamily="18" charset="0"/>
              </a:rPr>
              <a:t>https://medium.com/analytics-vidhya/how-to-carry-out-k-fold-cross-validation-on-an-imbalanced-classification-problem-6d3d942a8016</a:t>
            </a:r>
          </a:p>
          <a:p>
            <a:pPr marL="457200" indent="-457200">
              <a:buFont typeface="+mj-lt"/>
              <a:buAutoNum type="arabicPeriod"/>
            </a:pPr>
            <a:r>
              <a:rPr lang="en-US" sz="2000" b="0" i="0" dirty="0">
                <a:solidFill>
                  <a:schemeClr val="accent3"/>
                </a:solidFill>
                <a:effectLst/>
                <a:latin typeface="Times New Roman" panose="02020603050405020304" pitchFamily="18" charset="0"/>
                <a:cs typeface="Times New Roman" panose="02020603050405020304" pitchFamily="18" charset="0"/>
              </a:rPr>
              <a:t>https://medium.com/geekculture/how-to-plot-a-treemap-in-python-48743061cfda</a:t>
            </a:r>
          </a:p>
          <a:p>
            <a:pPr marL="457200" indent="-457200">
              <a:buFont typeface="+mj-lt"/>
              <a:buAutoNum type="arabicPeriod"/>
            </a:pPr>
            <a:r>
              <a:rPr lang="en-US" sz="2000" b="0" dirty="0">
                <a:solidFill>
                  <a:schemeClr val="accent3"/>
                </a:solidFill>
                <a:effectLst/>
                <a:latin typeface="Times New Roman" panose="02020603050405020304" pitchFamily="18" charset="0"/>
                <a:cs typeface="Times New Roman" panose="02020603050405020304" pitchFamily="18" charset="0"/>
              </a:rPr>
              <a:t>https://scdc.dc.gov/sites/default/files/dc/sites/scdc/publication/attachments/2016%20Voluntary%20Sentencing%20Guidelines%20Manual.pdf</a:t>
            </a:r>
          </a:p>
          <a:p>
            <a:pPr marL="457200" indent="-457200">
              <a:buFont typeface="+mj-lt"/>
              <a:buAutoNum type="arabicPeriod"/>
            </a:pPr>
            <a:r>
              <a:rPr lang="en-US" sz="2000" b="0" dirty="0">
                <a:solidFill>
                  <a:schemeClr val="accent3"/>
                </a:solidFill>
                <a:effectLst/>
                <a:latin typeface="Times New Roman" panose="02020603050405020304" pitchFamily="18" charset="0"/>
                <a:cs typeface="Times New Roman" panose="02020603050405020304" pitchFamily="18" charset="0"/>
              </a:rPr>
              <a:t>https://scdc.dc.gov/page/glossary-001</a:t>
            </a:r>
          </a:p>
        </p:txBody>
      </p:sp>
      <p:pic>
        <p:nvPicPr>
          <p:cNvPr id="4" name="Picture 3" descr="Logo&#10;&#10;Description automatically generated">
            <a:extLst>
              <a:ext uri="{FF2B5EF4-FFF2-40B4-BE49-F238E27FC236}">
                <a16:creationId xmlns:a16="http://schemas.microsoft.com/office/drawing/2014/main" id="{561B811A-CADD-9A15-4866-1CB16B529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328665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07C059-0E64-D4C4-17C1-3123A43FA344}"/>
              </a:ext>
            </a:extLst>
          </p:cNvPr>
          <p:cNvSpPr txBox="1"/>
          <p:nvPr/>
        </p:nvSpPr>
        <p:spPr>
          <a:xfrm flipH="1">
            <a:off x="2843808" y="3105834"/>
            <a:ext cx="7659137" cy="646331"/>
          </a:xfrm>
          <a:prstGeom prst="rect">
            <a:avLst/>
          </a:prstGeom>
          <a:noFill/>
        </p:spPr>
        <p:txBody>
          <a:bodyPr wrap="square" rtlCol="0">
            <a:spAutoFit/>
          </a:bodyPr>
          <a:lstStyle/>
          <a:p>
            <a:r>
              <a:rPr lang="en-US" sz="3600" b="1" dirty="0">
                <a:solidFill>
                  <a:srgbClr val="FFFF00"/>
                </a:solidFill>
                <a:latin typeface="Bodoni MT Black" panose="02070A03080606020203" pitchFamily="18" charset="0"/>
              </a:rPr>
              <a:t>THANK YOU</a:t>
            </a:r>
          </a:p>
        </p:txBody>
      </p:sp>
    </p:spTree>
    <p:extLst>
      <p:ext uri="{BB962C8B-B14F-4D97-AF65-F5344CB8AC3E}">
        <p14:creationId xmlns:p14="http://schemas.microsoft.com/office/powerpoint/2010/main" val="207776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087562" y="1340768"/>
            <a:ext cx="7056438" cy="723900"/>
          </a:xfrm>
        </p:spPr>
        <p:txBody>
          <a:bodyPr/>
          <a:lstStyle/>
          <a:p>
            <a:r>
              <a:rPr lang="en-US" dirty="0">
                <a:solidFill>
                  <a:schemeClr val="tx1"/>
                </a:solidFill>
              </a:rPr>
              <a:t>Objective</a:t>
            </a:r>
          </a:p>
        </p:txBody>
      </p:sp>
      <p:sp>
        <p:nvSpPr>
          <p:cNvPr id="114691" name="Rectangle 3"/>
          <p:cNvSpPr>
            <a:spLocks noGrp="1" noChangeArrowheads="1"/>
          </p:cNvSpPr>
          <p:nvPr>
            <p:ph type="body" idx="1"/>
          </p:nvPr>
        </p:nvSpPr>
        <p:spPr>
          <a:xfrm>
            <a:off x="2087562" y="2708808"/>
            <a:ext cx="7056438" cy="1440383"/>
          </a:xfrm>
        </p:spPr>
        <p:txBody>
          <a:bodyPr/>
          <a:lstStyle/>
          <a:p>
            <a:pPr marL="0" indent="0">
              <a:buNone/>
            </a:pPr>
            <a:r>
              <a:rPr lang="en-US" b="0" i="0" dirty="0">
                <a:solidFill>
                  <a:schemeClr val="bg2"/>
                </a:solidFill>
                <a:effectLst/>
                <a:latin typeface="Roboto" panose="02000000000000000000" pitchFamily="2" charset="0"/>
              </a:rPr>
              <a:t>To predict the </a:t>
            </a:r>
            <a:r>
              <a:rPr lang="en-US" dirty="0">
                <a:solidFill>
                  <a:schemeClr val="bg2"/>
                </a:solidFill>
                <a:latin typeface="Roboto" panose="02000000000000000000" pitchFamily="2" charset="0"/>
              </a:rPr>
              <a:t>months of sentence </a:t>
            </a:r>
            <a:r>
              <a:rPr lang="en-US" b="0" i="0" dirty="0">
                <a:solidFill>
                  <a:schemeClr val="bg2"/>
                </a:solidFill>
                <a:effectLst/>
                <a:latin typeface="Roboto" panose="02000000000000000000" pitchFamily="2" charset="0"/>
              </a:rPr>
              <a:t>and classify the sentence type of offense depending on the offense, age, offense category and severity group.</a:t>
            </a:r>
          </a:p>
          <a:p>
            <a:endParaRPr lang="en-US" dirty="0">
              <a:solidFill>
                <a:schemeClr val="tx1"/>
              </a:solidFill>
            </a:endParaRPr>
          </a:p>
        </p:txBody>
      </p:sp>
      <p:pic>
        <p:nvPicPr>
          <p:cNvPr id="4" name="Picture 3" descr="Logo&#10;&#10;Description automatically generated">
            <a:extLst>
              <a:ext uri="{FF2B5EF4-FFF2-40B4-BE49-F238E27FC236}">
                <a16:creationId xmlns:a16="http://schemas.microsoft.com/office/drawing/2014/main" id="{F6A27DFB-5B3F-9025-D078-55E99D446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B92-ABCB-467C-B657-357AF91E6DA4}"/>
              </a:ext>
            </a:extLst>
          </p:cNvPr>
          <p:cNvSpPr>
            <a:spLocks noGrp="1"/>
          </p:cNvSpPr>
          <p:nvPr>
            <p:ph type="title"/>
          </p:nvPr>
        </p:nvSpPr>
        <p:spPr>
          <a:xfrm>
            <a:off x="1691680" y="116632"/>
            <a:ext cx="7056437" cy="508000"/>
          </a:xfrm>
        </p:spPr>
        <p:txBody>
          <a:bodyPr/>
          <a:lstStyle/>
          <a:p>
            <a:r>
              <a:rPr lang="en-US" dirty="0"/>
              <a:t>DATASET DESCRIPTION</a:t>
            </a:r>
          </a:p>
        </p:txBody>
      </p:sp>
      <p:sp>
        <p:nvSpPr>
          <p:cNvPr id="8" name="TextBox 7">
            <a:extLst>
              <a:ext uri="{FF2B5EF4-FFF2-40B4-BE49-F238E27FC236}">
                <a16:creationId xmlns:a16="http://schemas.microsoft.com/office/drawing/2014/main" id="{ACF6A6D1-1D73-543E-3A46-FF9CA588426C}"/>
              </a:ext>
            </a:extLst>
          </p:cNvPr>
          <p:cNvSpPr txBox="1"/>
          <p:nvPr/>
        </p:nvSpPr>
        <p:spPr>
          <a:xfrm>
            <a:off x="179512" y="843677"/>
            <a:ext cx="8784976" cy="203132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accent3"/>
                </a:solidFill>
                <a:effectLst/>
                <a:latin typeface="Roboto" panose="02000000000000000000" pitchFamily="2" charset="0"/>
              </a:rPr>
              <a:t>This dataset has been retrieved from </a:t>
            </a:r>
            <a:r>
              <a:rPr lang="en-US" b="1" i="0" dirty="0">
                <a:solidFill>
                  <a:schemeClr val="accent3"/>
                </a:solidFill>
                <a:effectLst/>
                <a:latin typeface="Roboto" panose="02000000000000000000" pitchFamily="2" charset="0"/>
              </a:rPr>
              <a:t>'Open Data DC’</a:t>
            </a:r>
            <a:r>
              <a:rPr lang="en-US" b="0" i="0" dirty="0">
                <a:solidFill>
                  <a:schemeClr val="accent3"/>
                </a:solidFill>
                <a:effectLst/>
                <a:latin typeface="Roboto" panose="02000000000000000000" pitchFamily="2" charset="0"/>
              </a:rPr>
              <a:t>.</a:t>
            </a:r>
          </a:p>
          <a:p>
            <a:pPr marL="285750" indent="-285750" algn="just">
              <a:buFont typeface="Arial" panose="020B0604020202020204" pitchFamily="34" charset="0"/>
              <a:buChar char="•"/>
            </a:pPr>
            <a:r>
              <a:rPr lang="en-US" b="0" i="0" dirty="0">
                <a:solidFill>
                  <a:schemeClr val="accent3"/>
                </a:solidFill>
                <a:effectLst/>
                <a:latin typeface="Roboto" panose="02000000000000000000" pitchFamily="2" charset="0"/>
              </a:rPr>
              <a:t>This dataset contains all felony counts sentenced from 2010 onward and includes offender demographic information such as gender, race, and age, as well as sentencing information such as the offense, offense severity group, and the type and length of sentence imposed. The dataset is updated annually.</a:t>
            </a:r>
          </a:p>
          <a:p>
            <a:pPr algn="just"/>
            <a:endParaRPr lang="en-US" b="0" i="0" dirty="0">
              <a:solidFill>
                <a:schemeClr val="accent3"/>
              </a:solidFill>
              <a:effectLst/>
              <a:latin typeface="Roboto" panose="02000000000000000000" pitchFamily="2" charset="0"/>
            </a:endParaRPr>
          </a:p>
          <a:p>
            <a:pPr algn="just"/>
            <a:r>
              <a:rPr lang="en-US" b="1" dirty="0">
                <a:solidFill>
                  <a:schemeClr val="accent3"/>
                </a:solidFill>
                <a:latin typeface="Roboto" panose="02000000000000000000" pitchFamily="2" charset="0"/>
              </a:rPr>
              <a:t>Link to Dataset: </a:t>
            </a:r>
            <a:r>
              <a:rPr lang="en-US" b="0" i="0" u="sng" dirty="0">
                <a:solidFill>
                  <a:srgbClr val="0070C0"/>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https://opendata.dc.gov/datasets/DCGIS::felony-sentences/explore</a:t>
            </a:r>
            <a:endParaRPr lang="en-US" b="1" i="0" u="sng" dirty="0">
              <a:solidFill>
                <a:srgbClr val="0070C0"/>
              </a:solidFill>
              <a:effectLst/>
              <a:latin typeface="Roboto" panose="02000000000000000000" pitchFamily="2" charset="0"/>
            </a:endParaRPr>
          </a:p>
        </p:txBody>
      </p:sp>
      <p:pic>
        <p:nvPicPr>
          <p:cNvPr id="6" name="Picture 5" descr="Text&#10;&#10;Description automatically generated">
            <a:extLst>
              <a:ext uri="{FF2B5EF4-FFF2-40B4-BE49-F238E27FC236}">
                <a16:creationId xmlns:a16="http://schemas.microsoft.com/office/drawing/2014/main" id="{DD4BF53C-706F-A4B9-6348-B7E089B45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49" y="3085934"/>
            <a:ext cx="4065511" cy="3456384"/>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DC172867-3095-4CE1-BFC9-758957AA7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3085935"/>
            <a:ext cx="4543394" cy="3456384"/>
          </a:xfrm>
          <a:prstGeom prst="rect">
            <a:avLst/>
          </a:prstGeom>
        </p:spPr>
      </p:pic>
      <p:pic>
        <p:nvPicPr>
          <p:cNvPr id="7" name="Picture 6" descr="Logo&#10;&#10;Description automatically generated">
            <a:extLst>
              <a:ext uri="{FF2B5EF4-FFF2-40B4-BE49-F238E27FC236}">
                <a16:creationId xmlns:a16="http://schemas.microsoft.com/office/drawing/2014/main" id="{F6EFCDB1-7B3E-272E-DD68-E42763DD50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422419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B92-ABCB-467C-B657-357AF91E6DA4}"/>
              </a:ext>
            </a:extLst>
          </p:cNvPr>
          <p:cNvSpPr>
            <a:spLocks noGrp="1"/>
          </p:cNvSpPr>
          <p:nvPr>
            <p:ph type="title"/>
          </p:nvPr>
        </p:nvSpPr>
        <p:spPr>
          <a:xfrm>
            <a:off x="1691680" y="404664"/>
            <a:ext cx="7056437" cy="508000"/>
          </a:xfrm>
        </p:spPr>
        <p:txBody>
          <a:bodyPr/>
          <a:lstStyle/>
          <a:p>
            <a:r>
              <a:rPr lang="en-US" dirty="0"/>
              <a:t>DATA CLEANUP</a:t>
            </a:r>
          </a:p>
        </p:txBody>
      </p:sp>
      <p:pic>
        <p:nvPicPr>
          <p:cNvPr id="5" name="Picture 4" descr="Table&#10;&#10;Description automatically generated">
            <a:extLst>
              <a:ext uri="{FF2B5EF4-FFF2-40B4-BE49-F238E27FC236}">
                <a16:creationId xmlns:a16="http://schemas.microsoft.com/office/drawing/2014/main" id="{99E7FA38-A5E2-41CF-9AC2-8FD6DB60B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96752"/>
            <a:ext cx="3384376" cy="4066728"/>
          </a:xfrm>
          <a:prstGeom prst="rect">
            <a:avLst/>
          </a:prstGeom>
        </p:spPr>
      </p:pic>
      <p:pic>
        <p:nvPicPr>
          <p:cNvPr id="7" name="Picture 6" descr="Chart&#10;&#10;Description automatically generated">
            <a:extLst>
              <a:ext uri="{FF2B5EF4-FFF2-40B4-BE49-F238E27FC236}">
                <a16:creationId xmlns:a16="http://schemas.microsoft.com/office/drawing/2014/main" id="{8922B26F-363B-4AE2-A743-056C65C24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201929"/>
            <a:ext cx="4824536" cy="2743438"/>
          </a:xfrm>
          <a:prstGeom prst="rect">
            <a:avLst/>
          </a:prstGeom>
        </p:spPr>
      </p:pic>
      <p:pic>
        <p:nvPicPr>
          <p:cNvPr id="9" name="Picture 8" descr="Table&#10;&#10;Description automatically generated">
            <a:extLst>
              <a:ext uri="{FF2B5EF4-FFF2-40B4-BE49-F238E27FC236}">
                <a16:creationId xmlns:a16="http://schemas.microsoft.com/office/drawing/2014/main" id="{EEF27EE1-D871-4AB0-890E-029B71BF5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7904" y="4509120"/>
            <a:ext cx="3406435" cy="1882303"/>
          </a:xfrm>
          <a:prstGeom prst="rect">
            <a:avLst/>
          </a:prstGeom>
        </p:spPr>
      </p:pic>
      <p:pic>
        <p:nvPicPr>
          <p:cNvPr id="6" name="Picture 5" descr="Logo&#10;&#10;Description automatically generated">
            <a:extLst>
              <a:ext uri="{FF2B5EF4-FFF2-40B4-BE49-F238E27FC236}">
                <a16:creationId xmlns:a16="http://schemas.microsoft.com/office/drawing/2014/main" id="{8EB2CB49-7983-760A-58D4-D2E01A2A4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333456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B92-ABCB-467C-B657-357AF91E6DA4}"/>
              </a:ext>
            </a:extLst>
          </p:cNvPr>
          <p:cNvSpPr>
            <a:spLocks noGrp="1"/>
          </p:cNvSpPr>
          <p:nvPr>
            <p:ph type="title"/>
          </p:nvPr>
        </p:nvSpPr>
        <p:spPr>
          <a:xfrm>
            <a:off x="1691680" y="404664"/>
            <a:ext cx="7056437" cy="508000"/>
          </a:xfrm>
        </p:spPr>
        <p:txBody>
          <a:bodyPr/>
          <a:lstStyle/>
          <a:p>
            <a:r>
              <a:rPr lang="en-US" dirty="0"/>
              <a:t>DATA CLEANUP</a:t>
            </a:r>
          </a:p>
        </p:txBody>
      </p:sp>
      <p:sp>
        <p:nvSpPr>
          <p:cNvPr id="10" name="TextBox 9">
            <a:extLst>
              <a:ext uri="{FF2B5EF4-FFF2-40B4-BE49-F238E27FC236}">
                <a16:creationId xmlns:a16="http://schemas.microsoft.com/office/drawing/2014/main" id="{14CB43FB-9D4B-6597-C76E-57CAE3965095}"/>
              </a:ext>
            </a:extLst>
          </p:cNvPr>
          <p:cNvSpPr txBox="1"/>
          <p:nvPr/>
        </p:nvSpPr>
        <p:spPr>
          <a:xfrm>
            <a:off x="359532" y="1052736"/>
            <a:ext cx="8424936"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a:t>
            </a:r>
            <a:r>
              <a:rPr lang="en-US" b="0" dirty="0">
                <a:solidFill>
                  <a:schemeClr val="bg1"/>
                </a:solidFill>
                <a:effectLst/>
                <a:latin typeface="Times New Roman" panose="02020603050405020304" pitchFamily="18" charset="0"/>
                <a:cs typeface="Times New Roman" panose="02020603050405020304" pitchFamily="18" charset="0"/>
              </a:rPr>
              <a:t>his dataset has </a:t>
            </a:r>
            <a:r>
              <a:rPr lang="en-US" dirty="0">
                <a:solidFill>
                  <a:schemeClr val="bg1"/>
                </a:solidFill>
                <a:latin typeface="Times New Roman" panose="02020603050405020304" pitchFamily="18" charset="0"/>
                <a:cs typeface="Times New Roman" panose="02020603050405020304" pitchFamily="18" charset="0"/>
              </a:rPr>
              <a:t>24,676 observations and 28 features.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I omitted 'GIS_ID','GLOBALID', 'CREATOR', 'CREATED', 'EDITOR', 'EDITED' columns because they don’t have significant information for analysis.</a:t>
            </a:r>
          </a:p>
          <a:p>
            <a:pPr marL="285750" indent="-285750">
              <a:buFont typeface="Arial" panose="020B0604020202020204" pitchFamily="34" charset="0"/>
              <a:buChar char="•"/>
            </a:pPr>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Columns 'OBJECTID', 'RID’, 'GENERIC_CASE_ID','GENERIC_OFFENDER_ID' are dropped because they are not continuous variables but random sequences.</a:t>
            </a:r>
          </a:p>
          <a:p>
            <a:pPr marL="285750" indent="-285750">
              <a:buFont typeface="Arial" panose="020B0604020202020204" pitchFamily="34" charset="0"/>
              <a:buChar char="•"/>
            </a:pPr>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Column 'HOMICIDE_TYPE' can be used for analysis but is dropped because it has almost 22000 nulls. Even if we impute, its values will be duplicated.</a:t>
            </a:r>
          </a:p>
          <a:p>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'VVCA_AMT','FINE_AMT', 'RESTITUTION_AMT', 'FINE_SUSPENDED_AMT' are dropped since my objective is to predict the sentence type and not the amount to be imposed.</a:t>
            </a:r>
          </a:p>
          <a:p>
            <a:pPr marL="285750" indent="-285750">
              <a:buFont typeface="Arial" panose="020B0604020202020204" pitchFamily="34" charset="0"/>
              <a:buChar char="•"/>
            </a:pPr>
            <a:endParaRPr lang="en-US" b="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FD768F54-7D8F-83A4-56A1-E5B2BF8D8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201600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B92-ABCB-467C-B657-357AF91E6DA4}"/>
              </a:ext>
            </a:extLst>
          </p:cNvPr>
          <p:cNvSpPr>
            <a:spLocks noGrp="1"/>
          </p:cNvSpPr>
          <p:nvPr>
            <p:ph type="title"/>
          </p:nvPr>
        </p:nvSpPr>
        <p:spPr>
          <a:xfrm>
            <a:off x="1691680" y="404664"/>
            <a:ext cx="7056437" cy="508000"/>
          </a:xfrm>
        </p:spPr>
        <p:txBody>
          <a:bodyPr/>
          <a:lstStyle/>
          <a:p>
            <a:r>
              <a:rPr lang="en-US" dirty="0"/>
              <a:t>DATA CLEANUP</a:t>
            </a:r>
          </a:p>
        </p:txBody>
      </p:sp>
      <p:pic>
        <p:nvPicPr>
          <p:cNvPr id="4" name="Picture 3" descr="Table&#10;&#10;Description automatically generated">
            <a:extLst>
              <a:ext uri="{FF2B5EF4-FFF2-40B4-BE49-F238E27FC236}">
                <a16:creationId xmlns:a16="http://schemas.microsoft.com/office/drawing/2014/main" id="{A702CE81-C3A4-1642-8413-C1159C39C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00808"/>
            <a:ext cx="3391194" cy="2049958"/>
          </a:xfrm>
          <a:prstGeom prst="rect">
            <a:avLst/>
          </a:prstGeom>
        </p:spPr>
      </p:pic>
      <p:pic>
        <p:nvPicPr>
          <p:cNvPr id="6" name="Picture 5" descr="Table&#10;&#10;Description automatically generated">
            <a:extLst>
              <a:ext uri="{FF2B5EF4-FFF2-40B4-BE49-F238E27FC236}">
                <a16:creationId xmlns:a16="http://schemas.microsoft.com/office/drawing/2014/main" id="{1F3E8E22-BB79-2CE1-8450-DBF7AE3A8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700808"/>
            <a:ext cx="3261643" cy="3284505"/>
          </a:xfrm>
          <a:prstGeom prst="rect">
            <a:avLst/>
          </a:prstGeom>
        </p:spPr>
      </p:pic>
      <p:sp>
        <p:nvSpPr>
          <p:cNvPr id="7" name="Arrow: Right 6">
            <a:extLst>
              <a:ext uri="{FF2B5EF4-FFF2-40B4-BE49-F238E27FC236}">
                <a16:creationId xmlns:a16="http://schemas.microsoft.com/office/drawing/2014/main" id="{84826093-F6BB-3A4E-BEFB-8C3177A6A632}"/>
              </a:ext>
            </a:extLst>
          </p:cNvPr>
          <p:cNvSpPr/>
          <p:nvPr/>
        </p:nvSpPr>
        <p:spPr>
          <a:xfrm>
            <a:off x="4139952" y="2492896"/>
            <a:ext cx="1145312" cy="5080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C0D4A03-4DDE-B665-C7FF-7B360E8DD93D}"/>
              </a:ext>
            </a:extLst>
          </p:cNvPr>
          <p:cNvSpPr txBox="1"/>
          <p:nvPr/>
        </p:nvSpPr>
        <p:spPr>
          <a:xfrm>
            <a:off x="395536" y="5297606"/>
            <a:ext cx="6480720" cy="369332"/>
          </a:xfrm>
          <a:prstGeom prst="rect">
            <a:avLst/>
          </a:prstGeom>
          <a:noFill/>
        </p:spPr>
        <p:txBody>
          <a:bodyPr wrap="square">
            <a:spAutoFit/>
          </a:bodyPr>
          <a:lstStyle/>
          <a:p>
            <a:r>
              <a:rPr lang="en-US" dirty="0">
                <a:solidFill>
                  <a:schemeClr val="bg1"/>
                </a:solidFill>
              </a:rPr>
              <a:t>So, final data has 24324 rows and 10 columns</a:t>
            </a:r>
          </a:p>
        </p:txBody>
      </p:sp>
      <p:pic>
        <p:nvPicPr>
          <p:cNvPr id="8" name="Picture 7" descr="Logo&#10;&#10;Description automatically generated">
            <a:extLst>
              <a:ext uri="{FF2B5EF4-FFF2-40B4-BE49-F238E27FC236}">
                <a16:creationId xmlns:a16="http://schemas.microsoft.com/office/drawing/2014/main" id="{EDA79577-C84D-A6E5-074D-87E748282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75993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FB51-B7A8-4F6F-A95C-A410DE901DC3}"/>
              </a:ext>
            </a:extLst>
          </p:cNvPr>
          <p:cNvSpPr>
            <a:spLocks noGrp="1"/>
          </p:cNvSpPr>
          <p:nvPr>
            <p:ph type="title"/>
          </p:nvPr>
        </p:nvSpPr>
        <p:spPr/>
        <p:txBody>
          <a:bodyPr/>
          <a:lstStyle/>
          <a:p>
            <a:r>
              <a:rPr lang="en-US" dirty="0"/>
              <a:t>Exploratory Data Analysis</a:t>
            </a:r>
          </a:p>
        </p:txBody>
      </p:sp>
      <p:pic>
        <p:nvPicPr>
          <p:cNvPr id="5" name="Picture 4" descr="Chart&#10;&#10;Description automatically generated">
            <a:extLst>
              <a:ext uri="{FF2B5EF4-FFF2-40B4-BE49-F238E27FC236}">
                <a16:creationId xmlns:a16="http://schemas.microsoft.com/office/drawing/2014/main" id="{0CF8CA16-1570-4B16-BC6A-C7A498D89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96752"/>
            <a:ext cx="8532440" cy="4240955"/>
          </a:xfrm>
          <a:prstGeom prst="rect">
            <a:avLst/>
          </a:prstGeom>
        </p:spPr>
      </p:pic>
      <p:pic>
        <p:nvPicPr>
          <p:cNvPr id="4" name="Picture 3" descr="Logo&#10;&#10;Description automatically generated">
            <a:extLst>
              <a:ext uri="{FF2B5EF4-FFF2-40B4-BE49-F238E27FC236}">
                <a16:creationId xmlns:a16="http://schemas.microsoft.com/office/drawing/2014/main" id="{2E11278E-CEE9-CB16-691D-95A7C8A19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138457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7E5A-4B89-4FB9-84B1-2745813DA173}"/>
              </a:ext>
            </a:extLst>
          </p:cNvPr>
          <p:cNvSpPr>
            <a:spLocks noGrp="1"/>
          </p:cNvSpPr>
          <p:nvPr>
            <p:ph type="title"/>
          </p:nvPr>
        </p:nvSpPr>
        <p:spPr>
          <a:xfrm>
            <a:off x="683568" y="692696"/>
            <a:ext cx="7056437" cy="508000"/>
          </a:xfrm>
        </p:spPr>
        <p:txBody>
          <a:bodyPr/>
          <a:lstStyle/>
          <a:p>
            <a:br>
              <a:rPr lang="en-US" dirty="0"/>
            </a:br>
            <a:endParaRPr lang="en-US" dirty="0"/>
          </a:p>
        </p:txBody>
      </p:sp>
      <p:sp>
        <p:nvSpPr>
          <p:cNvPr id="5" name="TextBox 4">
            <a:extLst>
              <a:ext uri="{FF2B5EF4-FFF2-40B4-BE49-F238E27FC236}">
                <a16:creationId xmlns:a16="http://schemas.microsoft.com/office/drawing/2014/main" id="{15771303-3B45-4D17-B39E-18D84CC225D8}"/>
              </a:ext>
            </a:extLst>
          </p:cNvPr>
          <p:cNvSpPr txBox="1"/>
          <p:nvPr/>
        </p:nvSpPr>
        <p:spPr>
          <a:xfrm>
            <a:off x="467544" y="926214"/>
            <a:ext cx="8136904" cy="5693866"/>
          </a:xfrm>
          <a:prstGeom prst="rect">
            <a:avLst/>
          </a:prstGeom>
          <a:noFill/>
        </p:spPr>
        <p:txBody>
          <a:bodyPr wrap="square">
            <a:spAutoFit/>
          </a:bodyPr>
          <a:lstStyle/>
          <a:p>
            <a:pPr marL="342900" indent="-342900" algn="just">
              <a:buFont typeface="+mj-lt"/>
              <a:buAutoNum type="arabicPeriod"/>
            </a:pPr>
            <a:r>
              <a:rPr lang="en-US" sz="1400" b="1" i="0" dirty="0">
                <a:solidFill>
                  <a:srgbClr val="C9D1D9"/>
                </a:solidFill>
                <a:effectLst/>
                <a:latin typeface="+mj-lt"/>
              </a:rPr>
              <a:t>Number of felonies by year: </a:t>
            </a:r>
            <a:r>
              <a:rPr lang="en-US" sz="1400" b="0" i="0" dirty="0">
                <a:solidFill>
                  <a:srgbClr val="C9D1D9"/>
                </a:solidFill>
                <a:effectLst/>
                <a:latin typeface="+mj-lt"/>
              </a:rPr>
              <a:t>From the distributions, we can observe that the number of felonies have decreased over time. This might be due to the awareness among people or due to unreported cases.</a:t>
            </a:r>
          </a:p>
          <a:p>
            <a:pPr marL="342900" indent="-342900" algn="just">
              <a:buFont typeface="+mj-lt"/>
              <a:buAutoNum type="arabicPeriod"/>
            </a:pPr>
            <a:endParaRPr lang="en-US" sz="1400" b="0" i="0" dirty="0">
              <a:solidFill>
                <a:srgbClr val="C9D1D9"/>
              </a:solidFill>
              <a:effectLst/>
              <a:latin typeface="+mj-lt"/>
            </a:endParaRPr>
          </a:p>
          <a:p>
            <a:pPr marL="342900" indent="-342900" algn="just">
              <a:buFont typeface="+mj-lt"/>
              <a:buAutoNum type="arabicPeriod"/>
            </a:pPr>
            <a:r>
              <a:rPr lang="en-US" sz="1400" b="1" i="0" dirty="0">
                <a:solidFill>
                  <a:srgbClr val="C9D1D9"/>
                </a:solidFill>
                <a:effectLst/>
                <a:latin typeface="+mj-lt"/>
              </a:rPr>
              <a:t>Felonies count for each offense: </a:t>
            </a:r>
            <a:r>
              <a:rPr lang="en-US" sz="1400" b="0" i="0" dirty="0">
                <a:solidFill>
                  <a:srgbClr val="C9D1D9"/>
                </a:solidFill>
                <a:effectLst/>
                <a:latin typeface="+mj-lt"/>
              </a:rPr>
              <a:t>Felonies by type 'violent' are the highest followed by type 'Drug’. Sex felonies are the least in DC from 2010 to 2020.</a:t>
            </a:r>
          </a:p>
          <a:p>
            <a:pPr marL="342900" indent="-342900" algn="just">
              <a:buFont typeface="+mj-lt"/>
              <a:buAutoNum type="arabicPeriod"/>
            </a:pPr>
            <a:endParaRPr lang="en-US" sz="1400" b="0" i="0" dirty="0">
              <a:solidFill>
                <a:srgbClr val="C9D1D9"/>
              </a:solidFill>
              <a:effectLst/>
              <a:latin typeface="+mj-lt"/>
            </a:endParaRPr>
          </a:p>
          <a:p>
            <a:pPr marL="342900" indent="-342900" algn="just">
              <a:buFont typeface="+mj-lt"/>
              <a:buAutoNum type="arabicPeriod"/>
            </a:pPr>
            <a:r>
              <a:rPr lang="en-US" sz="1400" b="1" i="0" dirty="0">
                <a:solidFill>
                  <a:srgbClr val="C9D1D9"/>
                </a:solidFill>
                <a:effectLst/>
                <a:latin typeface="+mj-lt"/>
              </a:rPr>
              <a:t>Felonies count by sentence: </a:t>
            </a:r>
            <a:r>
              <a:rPr lang="en-US" sz="1400" b="0" i="0" dirty="0">
                <a:solidFill>
                  <a:srgbClr val="C9D1D9"/>
                </a:solidFill>
                <a:effectLst/>
                <a:latin typeface="+mj-lt"/>
              </a:rPr>
              <a:t>Incarceration is the most serious sentence type among all the felonies. Whereas the number of sentences for probation and short split are on par with each other. Long split is rarely sentenced.</a:t>
            </a:r>
          </a:p>
          <a:p>
            <a:pPr marL="342900" indent="-342900" algn="just">
              <a:buFont typeface="+mj-lt"/>
              <a:buAutoNum type="arabicPeriod"/>
            </a:pPr>
            <a:endParaRPr lang="en-US" sz="1400" b="0" i="0" dirty="0">
              <a:solidFill>
                <a:srgbClr val="C9D1D9"/>
              </a:solidFill>
              <a:effectLst/>
              <a:latin typeface="+mj-lt"/>
            </a:endParaRPr>
          </a:p>
          <a:p>
            <a:pPr marL="342900" indent="-342900" algn="just">
              <a:buFont typeface="+mj-lt"/>
              <a:buAutoNum type="arabicPeriod"/>
            </a:pPr>
            <a:r>
              <a:rPr lang="en-US" sz="1400" b="1" i="0" dirty="0">
                <a:solidFill>
                  <a:srgbClr val="C9D1D9"/>
                </a:solidFill>
                <a:effectLst/>
                <a:latin typeface="+mj-lt"/>
              </a:rPr>
              <a:t>Felonies by Gender: </a:t>
            </a:r>
            <a:r>
              <a:rPr lang="en-US" sz="1400" b="0" i="0" dirty="0">
                <a:solidFill>
                  <a:srgbClr val="C9D1D9"/>
                </a:solidFill>
                <a:effectLst/>
                <a:latin typeface="+mj-lt"/>
              </a:rPr>
              <a:t>Male population has committed most number of felonies accounting around 22000 while Females accounted to low value of 3000.</a:t>
            </a:r>
          </a:p>
          <a:p>
            <a:pPr marL="342900" indent="-342900" algn="just">
              <a:buFont typeface="+mj-lt"/>
              <a:buAutoNum type="arabicPeriod"/>
            </a:pPr>
            <a:endParaRPr lang="en-US" sz="1400" b="0" i="0" dirty="0">
              <a:solidFill>
                <a:srgbClr val="C9D1D9"/>
              </a:solidFill>
              <a:effectLst/>
              <a:latin typeface="+mj-lt"/>
            </a:endParaRPr>
          </a:p>
          <a:p>
            <a:pPr marL="342900" indent="-342900" algn="just">
              <a:buFont typeface="+mj-lt"/>
              <a:buAutoNum type="arabicPeriod"/>
            </a:pPr>
            <a:r>
              <a:rPr lang="en-US" sz="1400" b="1" i="0" dirty="0">
                <a:solidFill>
                  <a:srgbClr val="C9D1D9"/>
                </a:solidFill>
                <a:effectLst/>
                <a:latin typeface="+mj-lt"/>
              </a:rPr>
              <a:t>Felonies by count by age: </a:t>
            </a:r>
            <a:r>
              <a:rPr lang="en-US" sz="1400" b="0" i="0" dirty="0">
                <a:solidFill>
                  <a:srgbClr val="C9D1D9"/>
                </a:solidFill>
                <a:effectLst/>
                <a:latin typeface="+mj-lt"/>
              </a:rPr>
              <a:t>It is evident from the distribution that young people aged 18-30 are more tended to commit a crime compared to elders. Obviously, old aged people aged 71+ are not accused much.</a:t>
            </a:r>
          </a:p>
          <a:p>
            <a:pPr marL="342900" indent="-342900" algn="just">
              <a:buFont typeface="+mj-lt"/>
              <a:buAutoNum type="arabicPeriod"/>
            </a:pPr>
            <a:endParaRPr lang="en-US" sz="1400" b="0" i="0" dirty="0">
              <a:solidFill>
                <a:srgbClr val="C9D1D9"/>
              </a:solidFill>
              <a:effectLst/>
              <a:latin typeface="+mj-lt"/>
            </a:endParaRPr>
          </a:p>
          <a:p>
            <a:pPr marL="342900" indent="-342900" algn="just">
              <a:buFont typeface="+mj-lt"/>
              <a:buAutoNum type="arabicPeriod"/>
            </a:pPr>
            <a:r>
              <a:rPr lang="en-US" sz="1400" b="1" i="0" dirty="0">
                <a:solidFill>
                  <a:srgbClr val="C9D1D9"/>
                </a:solidFill>
                <a:effectLst/>
                <a:latin typeface="+mj-lt"/>
              </a:rPr>
              <a:t>Felonies by Number of felonies by felony charge number: </a:t>
            </a:r>
            <a:r>
              <a:rPr lang="en-US" sz="1400" b="0" i="0" dirty="0">
                <a:solidFill>
                  <a:srgbClr val="C9D1D9"/>
                </a:solidFill>
                <a:effectLst/>
                <a:latin typeface="+mj-lt"/>
              </a:rPr>
              <a:t>This distribution shows the number of felonies by charge number. Charge number is nothing but severity of crime. People are often charged by number ‘1’.</a:t>
            </a:r>
          </a:p>
          <a:p>
            <a:pPr marL="342900" indent="-342900" algn="just">
              <a:buFont typeface="+mj-lt"/>
              <a:buAutoNum type="arabicPeriod"/>
            </a:pPr>
            <a:endParaRPr lang="en-US" sz="1400" b="0" i="0" dirty="0">
              <a:solidFill>
                <a:srgbClr val="C9D1D9"/>
              </a:solidFill>
              <a:effectLst/>
              <a:latin typeface="+mj-lt"/>
            </a:endParaRPr>
          </a:p>
          <a:p>
            <a:pPr marL="342900" indent="-342900" algn="just">
              <a:buFont typeface="+mj-lt"/>
              <a:buAutoNum type="arabicPeriod"/>
            </a:pPr>
            <a:r>
              <a:rPr lang="en-US" sz="1400" i="0" dirty="0">
                <a:solidFill>
                  <a:srgbClr val="C9D1D9"/>
                </a:solidFill>
                <a:effectLst/>
                <a:latin typeface="+mj-lt"/>
              </a:rPr>
              <a:t>Most of the features are negatively correlated to target variable "SENTENCE_TYPE".I think it is a good correlation because higher correlation might have masked the prediction.</a:t>
            </a:r>
          </a:p>
          <a:p>
            <a:pPr algn="just"/>
            <a:endParaRPr lang="en-US" sz="1400" b="0" i="0" dirty="0">
              <a:solidFill>
                <a:srgbClr val="C9D1D9"/>
              </a:solidFill>
              <a:effectLst/>
              <a:latin typeface="+mj-lt"/>
            </a:endParaRPr>
          </a:p>
        </p:txBody>
      </p:sp>
      <p:pic>
        <p:nvPicPr>
          <p:cNvPr id="4" name="Picture 3" descr="Logo&#10;&#10;Description automatically generated">
            <a:extLst>
              <a:ext uri="{FF2B5EF4-FFF2-40B4-BE49-F238E27FC236}">
                <a16:creationId xmlns:a16="http://schemas.microsoft.com/office/drawing/2014/main" id="{ADCCB4AA-5DE5-DCD6-434B-2EB173025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63708"/>
            <a:ext cx="1944216" cy="484972"/>
          </a:xfrm>
          <a:prstGeom prst="rect">
            <a:avLst/>
          </a:prstGeom>
        </p:spPr>
      </p:pic>
    </p:spTree>
    <p:extLst>
      <p:ext uri="{BB962C8B-B14F-4D97-AF65-F5344CB8AC3E}">
        <p14:creationId xmlns:p14="http://schemas.microsoft.com/office/powerpoint/2010/main" val="3123888661"/>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TotalTime>
  <Words>1425</Words>
  <Application>Microsoft Office PowerPoint</Application>
  <PresentationFormat>On-screen Show (4:3)</PresentationFormat>
  <Paragraphs>111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Bodoni MT Black</vt:lpstr>
      <vt:lpstr>Roboto</vt:lpstr>
      <vt:lpstr>Tahoma</vt:lpstr>
      <vt:lpstr>Times New Roman</vt:lpstr>
      <vt:lpstr>template</vt:lpstr>
      <vt:lpstr>Sravan Chowdary Vuppalapati</vt:lpstr>
      <vt:lpstr>ABSTRACT</vt:lpstr>
      <vt:lpstr>Objective</vt:lpstr>
      <vt:lpstr>DATASET DESCRIPTION</vt:lpstr>
      <vt:lpstr>DATA CLEANUP</vt:lpstr>
      <vt:lpstr>DATA CLEANUP</vt:lpstr>
      <vt:lpstr>DATA CLEANUP</vt:lpstr>
      <vt:lpstr>Exploratory Data Analysis</vt:lpstr>
      <vt:lpstr>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Feature Engineering</vt:lpstr>
      <vt:lpstr>Feature Engineering</vt:lpstr>
      <vt:lpstr>Classification of Sentence Type</vt:lpstr>
      <vt:lpstr>Classification</vt:lpstr>
      <vt:lpstr>Prediction of No of Months Sentence Imposed</vt:lpstr>
      <vt:lpstr>Prediction: KNN Regressor </vt:lpstr>
      <vt:lpstr>Prediction: Random Forest Regressor </vt:lpstr>
      <vt:lpstr>References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Shravan Vuppalapati</cp:lastModifiedBy>
  <cp:revision>73</cp:revision>
  <dcterms:created xsi:type="dcterms:W3CDTF">2006-06-13T13:03:30Z</dcterms:created>
  <dcterms:modified xsi:type="dcterms:W3CDTF">2022-08-18T00:05:00Z</dcterms:modified>
</cp:coreProperties>
</file>