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0" r:id="rId4"/>
    <p:sldId id="264" r:id="rId5"/>
    <p:sldId id="277" r:id="rId6"/>
    <p:sldId id="278" r:id="rId7"/>
    <p:sldId id="275" r:id="rId8"/>
    <p:sldId id="276" r:id="rId9"/>
    <p:sldId id="274" r:id="rId10"/>
    <p:sldId id="280" r:id="rId11"/>
    <p:sldId id="273" r:id="rId12"/>
    <p:sldId id="268" r:id="rId13"/>
    <p:sldId id="27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9694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2E3C68-6F63-407D-AC3C-896751E1E3DE}" v="87" dt="2025-05-30T04:24:23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al Sayed" userId="3c3d9dd2-4c3a-4024-9a93-82a72ad0879c" providerId="ADAL" clId="{AA2E3C68-6F63-407D-AC3C-896751E1E3DE}"/>
    <pc:docChg chg="undo custSel addSld delSld modSld sldOrd">
      <pc:chgData name="Fazal Sayed" userId="3c3d9dd2-4c3a-4024-9a93-82a72ad0879c" providerId="ADAL" clId="{AA2E3C68-6F63-407D-AC3C-896751E1E3DE}" dt="2025-05-30T04:25:48.123" v="3719" actId="47"/>
      <pc:docMkLst>
        <pc:docMk/>
      </pc:docMkLst>
      <pc:sldChg chg="modSp mod">
        <pc:chgData name="Fazal Sayed" userId="3c3d9dd2-4c3a-4024-9a93-82a72ad0879c" providerId="ADAL" clId="{AA2E3C68-6F63-407D-AC3C-896751E1E3DE}" dt="2025-05-30T03:45:03.032" v="3272" actId="1036"/>
        <pc:sldMkLst>
          <pc:docMk/>
          <pc:sldMk cId="2091762163" sldId="256"/>
        </pc:sldMkLst>
        <pc:spChg chg="mod">
          <ac:chgData name="Fazal Sayed" userId="3c3d9dd2-4c3a-4024-9a93-82a72ad0879c" providerId="ADAL" clId="{AA2E3C68-6F63-407D-AC3C-896751E1E3DE}" dt="2025-05-30T03:45:03.032" v="3272" actId="1036"/>
          <ac:spMkLst>
            <pc:docMk/>
            <pc:sldMk cId="2091762163" sldId="256"/>
            <ac:spMk id="2" creationId="{3A56ACDD-EC81-47F6-0503-E7D3C30E5329}"/>
          </ac:spMkLst>
        </pc:spChg>
        <pc:spChg chg="mod">
          <ac:chgData name="Fazal Sayed" userId="3c3d9dd2-4c3a-4024-9a93-82a72ad0879c" providerId="ADAL" clId="{AA2E3C68-6F63-407D-AC3C-896751E1E3DE}" dt="2025-05-24T05:47:03.995" v="604" actId="12788"/>
          <ac:spMkLst>
            <pc:docMk/>
            <pc:sldMk cId="2091762163" sldId="256"/>
            <ac:spMk id="3" creationId="{A9A89F28-3812-7A8E-BCCD-11B874AEF8AF}"/>
          </ac:spMkLst>
        </pc:spChg>
        <pc:spChg chg="mod">
          <ac:chgData name="Fazal Sayed" userId="3c3d9dd2-4c3a-4024-9a93-82a72ad0879c" providerId="ADAL" clId="{AA2E3C68-6F63-407D-AC3C-896751E1E3DE}" dt="2025-05-22T15:15:28.305" v="202" actId="207"/>
          <ac:spMkLst>
            <pc:docMk/>
            <pc:sldMk cId="2091762163" sldId="256"/>
            <ac:spMk id="6" creationId="{30311814-D603-17AE-559A-901EB88A9DB0}"/>
          </ac:spMkLst>
        </pc:spChg>
      </pc:sldChg>
      <pc:sldChg chg="add del">
        <pc:chgData name="Fazal Sayed" userId="3c3d9dd2-4c3a-4024-9a93-82a72ad0879c" providerId="ADAL" clId="{AA2E3C68-6F63-407D-AC3C-896751E1E3DE}" dt="2025-05-30T04:25:48.123" v="3719" actId="47"/>
        <pc:sldMkLst>
          <pc:docMk/>
          <pc:sldMk cId="825255116" sldId="257"/>
        </pc:sldMkLst>
      </pc:sldChg>
      <pc:sldChg chg="addSp delSp modSp mod">
        <pc:chgData name="Fazal Sayed" userId="3c3d9dd2-4c3a-4024-9a93-82a72ad0879c" providerId="ADAL" clId="{AA2E3C68-6F63-407D-AC3C-896751E1E3DE}" dt="2025-05-24T05:47:20.191" v="619" actId="1035"/>
        <pc:sldMkLst>
          <pc:docMk/>
          <pc:sldMk cId="981162499" sldId="258"/>
        </pc:sldMkLst>
        <pc:spChg chg="mod">
          <ac:chgData name="Fazal Sayed" userId="3c3d9dd2-4c3a-4024-9a93-82a72ad0879c" providerId="ADAL" clId="{AA2E3C68-6F63-407D-AC3C-896751E1E3DE}" dt="2025-05-24T05:47:20.191" v="619" actId="1035"/>
          <ac:spMkLst>
            <pc:docMk/>
            <pc:sldMk cId="981162499" sldId="258"/>
            <ac:spMk id="3" creationId="{C18DE8F1-A3B4-2465-7F6C-5F5EB7C457D3}"/>
          </ac:spMkLst>
        </pc:spChg>
        <pc:picChg chg="add mod">
          <ac:chgData name="Fazal Sayed" userId="3c3d9dd2-4c3a-4024-9a93-82a72ad0879c" providerId="ADAL" clId="{AA2E3C68-6F63-407D-AC3C-896751E1E3DE}" dt="2025-05-22T15:19:54.852" v="278" actId="12788"/>
          <ac:picMkLst>
            <pc:docMk/>
            <pc:sldMk cId="981162499" sldId="258"/>
            <ac:picMk id="7" creationId="{262D5D1E-4003-8CC5-D6C9-ED78528A3B54}"/>
          </ac:picMkLst>
        </pc:picChg>
      </pc:sldChg>
      <pc:sldChg chg="addSp delSp modSp del mod">
        <pc:chgData name="Fazal Sayed" userId="3c3d9dd2-4c3a-4024-9a93-82a72ad0879c" providerId="ADAL" clId="{AA2E3C68-6F63-407D-AC3C-896751E1E3DE}" dt="2025-05-22T15:31:06.309" v="407" actId="47"/>
        <pc:sldMkLst>
          <pc:docMk/>
          <pc:sldMk cId="2540912804" sldId="261"/>
        </pc:sldMkLst>
      </pc:sldChg>
      <pc:sldChg chg="del">
        <pc:chgData name="Fazal Sayed" userId="3c3d9dd2-4c3a-4024-9a93-82a72ad0879c" providerId="ADAL" clId="{AA2E3C68-6F63-407D-AC3C-896751E1E3DE}" dt="2025-05-22T15:43:33.413" v="566" actId="47"/>
        <pc:sldMkLst>
          <pc:docMk/>
          <pc:sldMk cId="251392508" sldId="262"/>
        </pc:sldMkLst>
      </pc:sldChg>
      <pc:sldChg chg="del">
        <pc:chgData name="Fazal Sayed" userId="3c3d9dd2-4c3a-4024-9a93-82a72ad0879c" providerId="ADAL" clId="{AA2E3C68-6F63-407D-AC3C-896751E1E3DE}" dt="2025-05-22T15:43:35.116" v="567" actId="47"/>
        <pc:sldMkLst>
          <pc:docMk/>
          <pc:sldMk cId="630926597" sldId="263"/>
        </pc:sldMkLst>
      </pc:sldChg>
      <pc:sldChg chg="addSp delSp modSp mod">
        <pc:chgData name="Fazal Sayed" userId="3c3d9dd2-4c3a-4024-9a93-82a72ad0879c" providerId="ADAL" clId="{AA2E3C68-6F63-407D-AC3C-896751E1E3DE}" dt="2025-05-30T03:42:36.013" v="3259" actId="1035"/>
        <pc:sldMkLst>
          <pc:docMk/>
          <pc:sldMk cId="3851334713" sldId="264"/>
        </pc:sldMkLst>
        <pc:spChg chg="mod">
          <ac:chgData name="Fazal Sayed" userId="3c3d9dd2-4c3a-4024-9a93-82a72ad0879c" providerId="ADAL" clId="{AA2E3C68-6F63-407D-AC3C-896751E1E3DE}" dt="2025-05-30T03:42:36.013" v="3259" actId="1035"/>
          <ac:spMkLst>
            <pc:docMk/>
            <pc:sldMk cId="3851334713" sldId="264"/>
            <ac:spMk id="2" creationId="{954F8025-9BC2-5E1C-E8A3-CD716FB57806}"/>
          </ac:spMkLst>
        </pc:spChg>
        <pc:spChg chg="add del mod">
          <ac:chgData name="Fazal Sayed" userId="3c3d9dd2-4c3a-4024-9a93-82a72ad0879c" providerId="ADAL" clId="{AA2E3C68-6F63-407D-AC3C-896751E1E3DE}" dt="2025-05-24T06:21:30.833" v="1362" actId="14861"/>
          <ac:spMkLst>
            <pc:docMk/>
            <pc:sldMk cId="3851334713" sldId="264"/>
            <ac:spMk id="6" creationId="{6B7D5686-5495-A3B9-FB0E-D5773D0D9C4D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1" creationId="{72AEAFFF-43A1-3BB4-A41C-E8929C70F9C3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3" creationId="{2A7F1DC7-9C6F-1B04-2B54-2A5F4CCACFC2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4" creationId="{B584A0D5-00C3-685D-63E7-E990DD2CB6F8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5" creationId="{E26F8E38-992D-88B7-486F-E4A4BD401DB5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6" creationId="{59F29591-6B94-6E5A-8721-7137566C797B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7" creationId="{31206D76-BDC6-80C8-0F7B-707C5F3C80BD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8" creationId="{6F2EE20F-5695-9966-EE79-05BEB94083DA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19" creationId="{E170353A-00A9-65FD-9070-F95AC3370F26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57" creationId="{A98CFC10-340B-0D99-73DB-7029CA55EA67}"/>
          </ac:spMkLst>
        </pc:spChg>
        <pc:spChg chg="add mod">
          <ac:chgData name="Fazal Sayed" userId="3c3d9dd2-4c3a-4024-9a93-82a72ad0879c" providerId="ADAL" clId="{AA2E3C68-6F63-407D-AC3C-896751E1E3DE}" dt="2025-05-24T07:01:25.519" v="2058" actId="1038"/>
          <ac:spMkLst>
            <pc:docMk/>
            <pc:sldMk cId="3851334713" sldId="264"/>
            <ac:spMk id="63" creationId="{FEAFE955-9FF6-19AE-18EC-F0E87BF4A238}"/>
          </ac:spMkLst>
        </pc:spChg>
        <pc:spChg chg="add mod">
          <ac:chgData name="Fazal Sayed" userId="3c3d9dd2-4c3a-4024-9a93-82a72ad0879c" providerId="ADAL" clId="{AA2E3C68-6F63-407D-AC3C-896751E1E3DE}" dt="2025-05-24T07:12:47.647" v="2333" actId="1036"/>
          <ac:spMkLst>
            <pc:docMk/>
            <pc:sldMk cId="3851334713" sldId="264"/>
            <ac:spMk id="2048" creationId="{E67F4AB5-216B-2C40-6930-1D7270808755}"/>
          </ac:spMkLst>
        </pc:spChg>
        <pc:picChg chg="add mod">
          <ac:chgData name="Fazal Sayed" userId="3c3d9dd2-4c3a-4024-9a93-82a72ad0879c" providerId="ADAL" clId="{AA2E3C68-6F63-407D-AC3C-896751E1E3DE}" dt="2025-05-24T07:11:48.127" v="2252" actId="14100"/>
          <ac:picMkLst>
            <pc:docMk/>
            <pc:sldMk cId="3851334713" sldId="264"/>
            <ac:picMk id="2051" creationId="{3D142578-056B-579E-BB57-E5240243A006}"/>
          </ac:picMkLst>
        </pc:picChg>
        <pc:cxnChg chg="add mod">
          <ac:chgData name="Fazal Sayed" userId="3c3d9dd2-4c3a-4024-9a93-82a72ad0879c" providerId="ADAL" clId="{AA2E3C68-6F63-407D-AC3C-896751E1E3DE}" dt="2025-05-24T06:51:17.710" v="1641" actId="1038"/>
          <ac:cxnSpMkLst>
            <pc:docMk/>
            <pc:sldMk cId="3851334713" sldId="264"/>
            <ac:cxnSpMk id="21" creationId="{19437C3A-4F11-FE41-2E7C-5294F186A2E7}"/>
          </ac:cxnSpMkLst>
        </pc:cxnChg>
        <pc:cxnChg chg="add mod">
          <ac:chgData name="Fazal Sayed" userId="3c3d9dd2-4c3a-4024-9a93-82a72ad0879c" providerId="ADAL" clId="{AA2E3C68-6F63-407D-AC3C-896751E1E3DE}" dt="2025-05-24T06:51:42.434" v="1678" actId="1038"/>
          <ac:cxnSpMkLst>
            <pc:docMk/>
            <pc:sldMk cId="3851334713" sldId="264"/>
            <ac:cxnSpMk id="26" creationId="{09E1B958-6426-542E-51B2-C001F7104B30}"/>
          </ac:cxnSpMkLst>
        </pc:cxnChg>
        <pc:cxnChg chg="add mod">
          <ac:chgData name="Fazal Sayed" userId="3c3d9dd2-4c3a-4024-9a93-82a72ad0879c" providerId="ADAL" clId="{AA2E3C68-6F63-407D-AC3C-896751E1E3DE}" dt="2025-05-24T06:52:58.374" v="1794" actId="12788"/>
          <ac:cxnSpMkLst>
            <pc:docMk/>
            <pc:sldMk cId="3851334713" sldId="264"/>
            <ac:cxnSpMk id="33" creationId="{BE6E7EB1-59A9-FD47-0B87-1A0E1536C959}"/>
          </ac:cxnSpMkLst>
        </pc:cxnChg>
        <pc:cxnChg chg="add mod">
          <ac:chgData name="Fazal Sayed" userId="3c3d9dd2-4c3a-4024-9a93-82a72ad0879c" providerId="ADAL" clId="{AA2E3C68-6F63-407D-AC3C-896751E1E3DE}" dt="2025-05-24T06:52:58.374" v="1794" actId="12788"/>
          <ac:cxnSpMkLst>
            <pc:docMk/>
            <pc:sldMk cId="3851334713" sldId="264"/>
            <ac:cxnSpMk id="36" creationId="{4A8D9968-AE83-EE0E-664D-E3E1E273E6B6}"/>
          </ac:cxnSpMkLst>
        </pc:cxnChg>
        <pc:cxnChg chg="add mod">
          <ac:chgData name="Fazal Sayed" userId="3c3d9dd2-4c3a-4024-9a93-82a72ad0879c" providerId="ADAL" clId="{AA2E3C68-6F63-407D-AC3C-896751E1E3DE}" dt="2025-05-24T06:54:36.424" v="1821" actId="1037"/>
          <ac:cxnSpMkLst>
            <pc:docMk/>
            <pc:sldMk cId="3851334713" sldId="264"/>
            <ac:cxnSpMk id="39" creationId="{802EBE07-7992-107A-257C-E6B52587D1FA}"/>
          </ac:cxnSpMkLst>
        </pc:cxnChg>
        <pc:cxnChg chg="add mod">
          <ac:chgData name="Fazal Sayed" userId="3c3d9dd2-4c3a-4024-9a93-82a72ad0879c" providerId="ADAL" clId="{AA2E3C68-6F63-407D-AC3C-896751E1E3DE}" dt="2025-05-24T06:57:10.637" v="1849" actId="14100"/>
          <ac:cxnSpMkLst>
            <pc:docMk/>
            <pc:sldMk cId="3851334713" sldId="264"/>
            <ac:cxnSpMk id="47" creationId="{336A6498-2614-7A97-9513-22CC4CE4FE75}"/>
          </ac:cxnSpMkLst>
        </pc:cxnChg>
        <pc:cxnChg chg="add mod">
          <ac:chgData name="Fazal Sayed" userId="3c3d9dd2-4c3a-4024-9a93-82a72ad0879c" providerId="ADAL" clId="{AA2E3C68-6F63-407D-AC3C-896751E1E3DE}" dt="2025-05-24T06:59:13.837" v="1947" actId="1038"/>
          <ac:cxnSpMkLst>
            <pc:docMk/>
            <pc:sldMk cId="3851334713" sldId="264"/>
            <ac:cxnSpMk id="50" creationId="{449C0654-DDC4-9918-5529-7222ABED82FC}"/>
          </ac:cxnSpMkLst>
        </pc:cxnChg>
        <pc:cxnChg chg="add mod">
          <ac:chgData name="Fazal Sayed" userId="3c3d9dd2-4c3a-4024-9a93-82a72ad0879c" providerId="ADAL" clId="{AA2E3C68-6F63-407D-AC3C-896751E1E3DE}" dt="2025-05-24T06:59:34.791" v="1987" actId="1038"/>
          <ac:cxnSpMkLst>
            <pc:docMk/>
            <pc:sldMk cId="3851334713" sldId="264"/>
            <ac:cxnSpMk id="53" creationId="{7FBECFCF-262A-FE5E-E874-54F86081FE4D}"/>
          </ac:cxnSpMkLst>
        </pc:cxnChg>
        <pc:cxnChg chg="add mod">
          <ac:chgData name="Fazal Sayed" userId="3c3d9dd2-4c3a-4024-9a93-82a72ad0879c" providerId="ADAL" clId="{AA2E3C68-6F63-407D-AC3C-896751E1E3DE}" dt="2025-05-24T07:00:24.540" v="2013" actId="1038"/>
          <ac:cxnSpMkLst>
            <pc:docMk/>
            <pc:sldMk cId="3851334713" sldId="264"/>
            <ac:cxnSpMk id="58" creationId="{6E54AF6B-E0B9-00E7-2645-24EC8E87D9E8}"/>
          </ac:cxnSpMkLst>
        </pc:cxnChg>
      </pc:sldChg>
      <pc:sldChg chg="addSp delSp modSp del mod">
        <pc:chgData name="Fazal Sayed" userId="3c3d9dd2-4c3a-4024-9a93-82a72ad0879c" providerId="ADAL" clId="{AA2E3C68-6F63-407D-AC3C-896751E1E3DE}" dt="2025-05-30T03:41:00.562" v="3220" actId="47"/>
        <pc:sldMkLst>
          <pc:docMk/>
          <pc:sldMk cId="4068753904" sldId="265"/>
        </pc:sldMkLst>
        <pc:spChg chg="add del mod">
          <ac:chgData name="Fazal Sayed" userId="3c3d9dd2-4c3a-4024-9a93-82a72ad0879c" providerId="ADAL" clId="{AA2E3C68-6F63-407D-AC3C-896751E1E3DE}" dt="2025-05-30T03:40:49.394" v="3176" actId="21"/>
          <ac:spMkLst>
            <pc:docMk/>
            <pc:sldMk cId="4068753904" sldId="265"/>
            <ac:spMk id="5" creationId="{5B65115F-E05B-07CD-EF02-50095F261627}"/>
          </ac:spMkLst>
        </pc:spChg>
        <pc:picChg chg="add del mod">
          <ac:chgData name="Fazal Sayed" userId="3c3d9dd2-4c3a-4024-9a93-82a72ad0879c" providerId="ADAL" clId="{AA2E3C68-6F63-407D-AC3C-896751E1E3DE}" dt="2025-05-30T03:40:49.394" v="3176" actId="21"/>
          <ac:picMkLst>
            <pc:docMk/>
            <pc:sldMk cId="4068753904" sldId="265"/>
            <ac:picMk id="4" creationId="{F19A3A00-A2A7-E138-225D-0436765FD61E}"/>
          </ac:picMkLst>
        </pc:picChg>
        <pc:picChg chg="add del mod">
          <ac:chgData name="Fazal Sayed" userId="3c3d9dd2-4c3a-4024-9a93-82a72ad0879c" providerId="ADAL" clId="{AA2E3C68-6F63-407D-AC3C-896751E1E3DE}" dt="2025-05-30T03:28:02.919" v="2598" actId="478"/>
          <ac:picMkLst>
            <pc:docMk/>
            <pc:sldMk cId="4068753904" sldId="265"/>
            <ac:picMk id="6" creationId="{BF7328AE-31ED-6713-9133-690D84B48B9B}"/>
          </ac:picMkLst>
        </pc:picChg>
        <pc:picChg chg="add del mod">
          <ac:chgData name="Fazal Sayed" userId="3c3d9dd2-4c3a-4024-9a93-82a72ad0879c" providerId="ADAL" clId="{AA2E3C68-6F63-407D-AC3C-896751E1E3DE}" dt="2025-05-30T03:28:01.824" v="2596" actId="478"/>
          <ac:picMkLst>
            <pc:docMk/>
            <pc:sldMk cId="4068753904" sldId="265"/>
            <ac:picMk id="10" creationId="{D233A19B-1F4C-FD68-2515-01CEC00CD134}"/>
          </ac:picMkLst>
        </pc:picChg>
        <pc:picChg chg="add del mod">
          <ac:chgData name="Fazal Sayed" userId="3c3d9dd2-4c3a-4024-9a93-82a72ad0879c" providerId="ADAL" clId="{AA2E3C68-6F63-407D-AC3C-896751E1E3DE}" dt="2025-05-30T03:28:02.454" v="2597" actId="478"/>
          <ac:picMkLst>
            <pc:docMk/>
            <pc:sldMk cId="4068753904" sldId="265"/>
            <ac:picMk id="12" creationId="{3461211A-855E-6391-E1E7-73FCC5AE3638}"/>
          </ac:picMkLst>
        </pc:picChg>
      </pc:sldChg>
      <pc:sldChg chg="del">
        <pc:chgData name="Fazal Sayed" userId="3c3d9dd2-4c3a-4024-9a93-82a72ad0879c" providerId="ADAL" clId="{AA2E3C68-6F63-407D-AC3C-896751E1E3DE}" dt="2025-05-24T05:51:28.261" v="620" actId="47"/>
        <pc:sldMkLst>
          <pc:docMk/>
          <pc:sldMk cId="2561040837" sldId="266"/>
        </pc:sldMkLst>
      </pc:sldChg>
      <pc:sldChg chg="del">
        <pc:chgData name="Fazal Sayed" userId="3c3d9dd2-4c3a-4024-9a93-82a72ad0879c" providerId="ADAL" clId="{AA2E3C68-6F63-407D-AC3C-896751E1E3DE}" dt="2025-05-24T09:09:55.317" v="2334" actId="47"/>
        <pc:sldMkLst>
          <pc:docMk/>
          <pc:sldMk cId="3818510927" sldId="267"/>
        </pc:sldMkLst>
      </pc:sldChg>
      <pc:sldChg chg="addSp delSp modSp mod">
        <pc:chgData name="Fazal Sayed" userId="3c3d9dd2-4c3a-4024-9a93-82a72ad0879c" providerId="ADAL" clId="{AA2E3C68-6F63-407D-AC3C-896751E1E3DE}" dt="2025-05-30T04:25:15.474" v="3718" actId="20577"/>
        <pc:sldMkLst>
          <pc:docMk/>
          <pc:sldMk cId="386618561" sldId="268"/>
        </pc:sldMkLst>
        <pc:spChg chg="mod">
          <ac:chgData name="Fazal Sayed" userId="3c3d9dd2-4c3a-4024-9a93-82a72ad0879c" providerId="ADAL" clId="{AA2E3C68-6F63-407D-AC3C-896751E1E3DE}" dt="2025-05-30T04:25:15.474" v="3718" actId="20577"/>
          <ac:spMkLst>
            <pc:docMk/>
            <pc:sldMk cId="386618561" sldId="268"/>
            <ac:spMk id="3" creationId="{98CD7E2F-0CB1-0E2E-16D4-9CD6162012AF}"/>
          </ac:spMkLst>
        </pc:spChg>
        <pc:picChg chg="add mod">
          <ac:chgData name="Fazal Sayed" userId="3c3d9dd2-4c3a-4024-9a93-82a72ad0879c" providerId="ADAL" clId="{AA2E3C68-6F63-407D-AC3C-896751E1E3DE}" dt="2025-05-24T09:13:59.602" v="2402" actId="1035"/>
          <ac:picMkLst>
            <pc:docMk/>
            <pc:sldMk cId="386618561" sldId="268"/>
            <ac:picMk id="7" creationId="{0E7AF114-DCE6-3A91-CA79-CA3AD41534DF}"/>
          </ac:picMkLst>
        </pc:picChg>
      </pc:sldChg>
      <pc:sldChg chg="addSp delSp modSp mod">
        <pc:chgData name="Fazal Sayed" userId="3c3d9dd2-4c3a-4024-9a93-82a72ad0879c" providerId="ADAL" clId="{AA2E3C68-6F63-407D-AC3C-896751E1E3DE}" dt="2025-05-30T03:41:55.853" v="3230" actId="12788"/>
        <pc:sldMkLst>
          <pc:docMk/>
          <pc:sldMk cId="3002858379" sldId="269"/>
        </pc:sldMkLst>
        <pc:spChg chg="mod">
          <ac:chgData name="Fazal Sayed" userId="3c3d9dd2-4c3a-4024-9a93-82a72ad0879c" providerId="ADAL" clId="{AA2E3C68-6F63-407D-AC3C-896751E1E3DE}" dt="2025-05-30T03:41:44.097" v="3226" actId="207"/>
          <ac:spMkLst>
            <pc:docMk/>
            <pc:sldMk cId="3002858379" sldId="269"/>
            <ac:spMk id="2" creationId="{B9D3C476-15EC-E2C5-C621-57873B86198E}"/>
          </ac:spMkLst>
        </pc:spChg>
        <pc:spChg chg="del mod">
          <ac:chgData name="Fazal Sayed" userId="3c3d9dd2-4c3a-4024-9a93-82a72ad0879c" providerId="ADAL" clId="{AA2E3C68-6F63-407D-AC3C-896751E1E3DE}" dt="2025-05-30T03:41:30.599" v="3223" actId="478"/>
          <ac:spMkLst>
            <pc:docMk/>
            <pc:sldMk cId="3002858379" sldId="269"/>
            <ac:spMk id="3" creationId="{BD08104A-8AFD-09B7-2608-76545927ADF6}"/>
          </ac:spMkLst>
        </pc:spChg>
        <pc:picChg chg="add mod">
          <ac:chgData name="Fazal Sayed" userId="3c3d9dd2-4c3a-4024-9a93-82a72ad0879c" providerId="ADAL" clId="{AA2E3C68-6F63-407D-AC3C-896751E1E3DE}" dt="2025-05-30T03:41:55.853" v="3230" actId="12788"/>
          <ac:picMkLst>
            <pc:docMk/>
            <pc:sldMk cId="3002858379" sldId="269"/>
            <ac:picMk id="5" creationId="{11CE36BA-85D2-705B-FBBC-1F8796B3CC0A}"/>
          </ac:picMkLst>
        </pc:picChg>
        <pc:picChg chg="del">
          <ac:chgData name="Fazal Sayed" userId="3c3d9dd2-4c3a-4024-9a93-82a72ad0879c" providerId="ADAL" clId="{AA2E3C68-6F63-407D-AC3C-896751E1E3DE}" dt="2025-05-30T03:41:48.792" v="3228" actId="478"/>
          <ac:picMkLst>
            <pc:docMk/>
            <pc:sldMk cId="3002858379" sldId="269"/>
            <ac:picMk id="2049" creationId="{0DE0E6F3-71DF-C568-2A31-FAD1B34340C9}"/>
          </ac:picMkLst>
        </pc:picChg>
        <pc:picChg chg="del">
          <ac:chgData name="Fazal Sayed" userId="3c3d9dd2-4c3a-4024-9a93-82a72ad0879c" providerId="ADAL" clId="{AA2E3C68-6F63-407D-AC3C-896751E1E3DE}" dt="2025-05-30T03:41:47.917" v="3227" actId="478"/>
          <ac:picMkLst>
            <pc:docMk/>
            <pc:sldMk cId="3002858379" sldId="269"/>
            <ac:picMk id="2050" creationId="{64546E10-5919-6067-7305-0EC132C661CF}"/>
          </ac:picMkLst>
        </pc:picChg>
      </pc:sldChg>
      <pc:sldChg chg="addSp delSp modSp add mod">
        <pc:chgData name="Fazal Sayed" userId="3c3d9dd2-4c3a-4024-9a93-82a72ad0879c" providerId="ADAL" clId="{AA2E3C68-6F63-407D-AC3C-896751E1E3DE}" dt="2025-05-30T03:43:49.610" v="3268" actId="27636"/>
        <pc:sldMkLst>
          <pc:docMk/>
          <pc:sldMk cId="3454438616" sldId="270"/>
        </pc:sldMkLst>
        <pc:spChg chg="mod">
          <ac:chgData name="Fazal Sayed" userId="3c3d9dd2-4c3a-4024-9a93-82a72ad0879c" providerId="ADAL" clId="{AA2E3C68-6F63-407D-AC3C-896751E1E3DE}" dt="2025-05-30T03:43:49.610" v="3268" actId="27636"/>
          <ac:spMkLst>
            <pc:docMk/>
            <pc:sldMk cId="3454438616" sldId="270"/>
            <ac:spMk id="3" creationId="{769A60DF-4A1D-F774-3C0D-1345FF280D56}"/>
          </ac:spMkLst>
        </pc:spChg>
        <pc:picChg chg="mod">
          <ac:chgData name="Fazal Sayed" userId="3c3d9dd2-4c3a-4024-9a93-82a72ad0879c" providerId="ADAL" clId="{AA2E3C68-6F63-407D-AC3C-896751E1E3DE}" dt="2025-05-22T15:38:58.880" v="469" actId="12788"/>
          <ac:picMkLst>
            <pc:docMk/>
            <pc:sldMk cId="3454438616" sldId="270"/>
            <ac:picMk id="7" creationId="{71E4BA3B-B0AB-350C-5449-4124BD277067}"/>
          </ac:picMkLst>
        </pc:picChg>
      </pc:sldChg>
      <pc:sldChg chg="addSp delSp modSp add del mod">
        <pc:chgData name="Fazal Sayed" userId="3c3d9dd2-4c3a-4024-9a93-82a72ad0879c" providerId="ADAL" clId="{AA2E3C68-6F63-407D-AC3C-896751E1E3DE}" dt="2025-05-30T03:40:37.741" v="3172" actId="47"/>
        <pc:sldMkLst>
          <pc:docMk/>
          <pc:sldMk cId="695520244" sldId="271"/>
        </pc:sldMkLst>
        <pc:spChg chg="del mod">
          <ac:chgData name="Fazal Sayed" userId="3c3d9dd2-4c3a-4024-9a93-82a72ad0879c" providerId="ADAL" clId="{AA2E3C68-6F63-407D-AC3C-896751E1E3DE}" dt="2025-05-30T03:40:22.709" v="3115" actId="21"/>
          <ac:spMkLst>
            <pc:docMk/>
            <pc:sldMk cId="695520244" sldId="271"/>
            <ac:spMk id="5" creationId="{F9A8F148-81AB-8FE3-94EA-1133E9061160}"/>
          </ac:spMkLst>
        </pc:spChg>
        <pc:picChg chg="del">
          <ac:chgData name="Fazal Sayed" userId="3c3d9dd2-4c3a-4024-9a93-82a72ad0879c" providerId="ADAL" clId="{AA2E3C68-6F63-407D-AC3C-896751E1E3DE}" dt="2025-05-30T03:30:48.319" v="2639" actId="478"/>
          <ac:picMkLst>
            <pc:docMk/>
            <pc:sldMk cId="695520244" sldId="271"/>
            <ac:picMk id="4" creationId="{53A2DAD0-5D93-849D-D6B5-ABC9C8227C9D}"/>
          </ac:picMkLst>
        </pc:picChg>
        <pc:picChg chg="add del mod">
          <ac:chgData name="Fazal Sayed" userId="3c3d9dd2-4c3a-4024-9a93-82a72ad0879c" providerId="ADAL" clId="{AA2E3C68-6F63-407D-AC3C-896751E1E3DE}" dt="2025-05-30T03:40:22.709" v="3115" actId="21"/>
          <ac:picMkLst>
            <pc:docMk/>
            <pc:sldMk cId="695520244" sldId="271"/>
            <ac:picMk id="6" creationId="{DDCF24C7-7AB5-5A89-9CDE-F0E456917A7B}"/>
          </ac:picMkLst>
        </pc:picChg>
      </pc:sldChg>
      <pc:sldChg chg="addSp delSp modSp add del mod">
        <pc:chgData name="Fazal Sayed" userId="3c3d9dd2-4c3a-4024-9a93-82a72ad0879c" providerId="ADAL" clId="{AA2E3C68-6F63-407D-AC3C-896751E1E3DE}" dt="2025-05-30T03:40:04.049" v="3109" actId="47"/>
        <pc:sldMkLst>
          <pc:docMk/>
          <pc:sldMk cId="4176414758" sldId="272"/>
        </pc:sldMkLst>
        <pc:spChg chg="del mod">
          <ac:chgData name="Fazal Sayed" userId="3c3d9dd2-4c3a-4024-9a93-82a72ad0879c" providerId="ADAL" clId="{AA2E3C68-6F63-407D-AC3C-896751E1E3DE}" dt="2025-05-30T03:39:29.535" v="3042" actId="21"/>
          <ac:spMkLst>
            <pc:docMk/>
            <pc:sldMk cId="4176414758" sldId="272"/>
            <ac:spMk id="5" creationId="{7CAC52A6-4D1E-6EE5-598D-04385B72EBA4}"/>
          </ac:spMkLst>
        </pc:spChg>
        <pc:picChg chg="add del mod">
          <ac:chgData name="Fazal Sayed" userId="3c3d9dd2-4c3a-4024-9a93-82a72ad0879c" providerId="ADAL" clId="{AA2E3C68-6F63-407D-AC3C-896751E1E3DE}" dt="2025-05-30T03:39:29.535" v="3042" actId="21"/>
          <ac:picMkLst>
            <pc:docMk/>
            <pc:sldMk cId="4176414758" sldId="272"/>
            <ac:picMk id="4" creationId="{5AC9607B-172A-5BCE-8FC0-5E4CD4609DD8}"/>
          </ac:picMkLst>
        </pc:picChg>
        <pc:picChg chg="del">
          <ac:chgData name="Fazal Sayed" userId="3c3d9dd2-4c3a-4024-9a93-82a72ad0879c" providerId="ADAL" clId="{AA2E3C68-6F63-407D-AC3C-896751E1E3DE}" dt="2025-05-30T03:32:59.331" v="2674" actId="478"/>
          <ac:picMkLst>
            <pc:docMk/>
            <pc:sldMk cId="4176414758" sldId="272"/>
            <ac:picMk id="6" creationId="{EBAD9BAC-5F26-A9BB-D037-937F3B1EA5E2}"/>
          </ac:picMkLst>
        </pc:picChg>
      </pc:sldChg>
      <pc:sldChg chg="addSp delSp modSp add mod">
        <pc:chgData name="Fazal Sayed" userId="3c3d9dd2-4c3a-4024-9a93-82a72ad0879c" providerId="ADAL" clId="{AA2E3C68-6F63-407D-AC3C-896751E1E3DE}" dt="2025-05-30T03:38:56.800" v="3037" actId="1036"/>
        <pc:sldMkLst>
          <pc:docMk/>
          <pc:sldMk cId="808364119" sldId="273"/>
        </pc:sldMkLst>
        <pc:spChg chg="mod">
          <ac:chgData name="Fazal Sayed" userId="3c3d9dd2-4c3a-4024-9a93-82a72ad0879c" providerId="ADAL" clId="{AA2E3C68-6F63-407D-AC3C-896751E1E3DE}" dt="2025-05-30T03:38:56.800" v="3037" actId="1036"/>
          <ac:spMkLst>
            <pc:docMk/>
            <pc:sldMk cId="808364119" sldId="273"/>
            <ac:spMk id="2" creationId="{063B4D3C-69C4-183A-1783-6B6E6BDFB2B0}"/>
          </ac:spMkLst>
        </pc:spChg>
        <pc:spChg chg="mod">
          <ac:chgData name="Fazal Sayed" userId="3c3d9dd2-4c3a-4024-9a93-82a72ad0879c" providerId="ADAL" clId="{AA2E3C68-6F63-407D-AC3C-896751E1E3DE}" dt="2025-05-30T03:37:17.866" v="2952" actId="1036"/>
          <ac:spMkLst>
            <pc:docMk/>
            <pc:sldMk cId="808364119" sldId="273"/>
            <ac:spMk id="5" creationId="{9BF268F9-4DFE-A070-21E1-66FE07DAF8BF}"/>
          </ac:spMkLst>
        </pc:spChg>
        <pc:picChg chg="del">
          <ac:chgData name="Fazal Sayed" userId="3c3d9dd2-4c3a-4024-9a93-82a72ad0879c" providerId="ADAL" clId="{AA2E3C68-6F63-407D-AC3C-896751E1E3DE}" dt="2025-05-30T03:34:30.900" v="2708" actId="478"/>
          <ac:picMkLst>
            <pc:docMk/>
            <pc:sldMk cId="808364119" sldId="273"/>
            <ac:picMk id="4" creationId="{AD28ADE3-E63D-5240-B331-8EA13C260D2E}"/>
          </ac:picMkLst>
        </pc:picChg>
        <pc:picChg chg="add mod">
          <ac:chgData name="Fazal Sayed" userId="3c3d9dd2-4c3a-4024-9a93-82a72ad0879c" providerId="ADAL" clId="{AA2E3C68-6F63-407D-AC3C-896751E1E3DE}" dt="2025-05-30T03:37:37.409" v="2985" actId="12788"/>
          <ac:picMkLst>
            <pc:docMk/>
            <pc:sldMk cId="808364119" sldId="273"/>
            <ac:picMk id="6" creationId="{7C40D934-FBE7-176A-3A1A-1159F84D6312}"/>
          </ac:picMkLst>
        </pc:picChg>
        <pc:picChg chg="add mod">
          <ac:chgData name="Fazal Sayed" userId="3c3d9dd2-4c3a-4024-9a93-82a72ad0879c" providerId="ADAL" clId="{AA2E3C68-6F63-407D-AC3C-896751E1E3DE}" dt="2025-05-30T03:37:04.191" v="2877"/>
          <ac:picMkLst>
            <pc:docMk/>
            <pc:sldMk cId="808364119" sldId="273"/>
            <ac:picMk id="7" creationId="{B5121B19-5CD3-0CE9-A676-DF23E06B67FD}"/>
          </ac:picMkLst>
        </pc:picChg>
        <pc:picChg chg="del">
          <ac:chgData name="Fazal Sayed" userId="3c3d9dd2-4c3a-4024-9a93-82a72ad0879c" providerId="ADAL" clId="{AA2E3C68-6F63-407D-AC3C-896751E1E3DE}" dt="2025-05-30T03:36:51.987" v="2816" actId="478"/>
          <ac:picMkLst>
            <pc:docMk/>
            <pc:sldMk cId="808364119" sldId="273"/>
            <ac:picMk id="2049" creationId="{36F25FBC-47A8-8C7C-5227-09C63B4FD4C5}"/>
          </ac:picMkLst>
        </pc:picChg>
        <pc:picChg chg="del">
          <ac:chgData name="Fazal Sayed" userId="3c3d9dd2-4c3a-4024-9a93-82a72ad0879c" providerId="ADAL" clId="{AA2E3C68-6F63-407D-AC3C-896751E1E3DE}" dt="2025-05-30T03:36:50.891" v="2815" actId="478"/>
          <ac:picMkLst>
            <pc:docMk/>
            <pc:sldMk cId="808364119" sldId="273"/>
            <ac:picMk id="2050" creationId="{F14675F1-0D54-F74C-E8AC-E5248612D7CD}"/>
          </ac:picMkLst>
        </pc:picChg>
      </pc:sldChg>
      <pc:sldChg chg="addSp delSp modSp add mod ord">
        <pc:chgData name="Fazal Sayed" userId="3c3d9dd2-4c3a-4024-9a93-82a72ad0879c" providerId="ADAL" clId="{AA2E3C68-6F63-407D-AC3C-896751E1E3DE}" dt="2025-05-30T03:39:58.892" v="3108" actId="1036"/>
        <pc:sldMkLst>
          <pc:docMk/>
          <pc:sldMk cId="1959853580" sldId="274"/>
        </pc:sldMkLst>
        <pc:spChg chg="add mod">
          <ac:chgData name="Fazal Sayed" userId="3c3d9dd2-4c3a-4024-9a93-82a72ad0879c" providerId="ADAL" clId="{AA2E3C68-6F63-407D-AC3C-896751E1E3DE}" dt="2025-05-30T03:39:49.719" v="3098" actId="1035"/>
          <ac:spMkLst>
            <pc:docMk/>
            <pc:sldMk cId="1959853580" sldId="274"/>
            <ac:spMk id="3" creationId="{7CAC52A6-4D1E-6EE5-598D-04385B72EBA4}"/>
          </ac:spMkLst>
        </pc:spChg>
        <pc:spChg chg="del">
          <ac:chgData name="Fazal Sayed" userId="3c3d9dd2-4c3a-4024-9a93-82a72ad0879c" providerId="ADAL" clId="{AA2E3C68-6F63-407D-AC3C-896751E1E3DE}" dt="2025-05-30T03:39:34.836" v="3043" actId="478"/>
          <ac:spMkLst>
            <pc:docMk/>
            <pc:sldMk cId="1959853580" sldId="274"/>
            <ac:spMk id="5" creationId="{39ED64B1-60C5-6042-B91A-7629E6055244}"/>
          </ac:spMkLst>
        </pc:spChg>
        <pc:picChg chg="add mod">
          <ac:chgData name="Fazal Sayed" userId="3c3d9dd2-4c3a-4024-9a93-82a72ad0879c" providerId="ADAL" clId="{AA2E3C68-6F63-407D-AC3C-896751E1E3DE}" dt="2025-05-30T03:39:58.892" v="3108" actId="1036"/>
          <ac:picMkLst>
            <pc:docMk/>
            <pc:sldMk cId="1959853580" sldId="274"/>
            <ac:picMk id="4" creationId="{5AC9607B-172A-5BCE-8FC0-5E4CD4609DD8}"/>
          </ac:picMkLst>
        </pc:picChg>
        <pc:picChg chg="del">
          <ac:chgData name="Fazal Sayed" userId="3c3d9dd2-4c3a-4024-9a93-82a72ad0879c" providerId="ADAL" clId="{AA2E3C68-6F63-407D-AC3C-896751E1E3DE}" dt="2025-05-30T03:39:22.198" v="3041" actId="478"/>
          <ac:picMkLst>
            <pc:docMk/>
            <pc:sldMk cId="1959853580" sldId="274"/>
            <ac:picMk id="6" creationId="{D94DC031-FA1F-D029-0A52-50E774CF0FDE}"/>
          </ac:picMkLst>
        </pc:picChg>
      </pc:sldChg>
      <pc:sldChg chg="addSp delSp modSp add mod ord">
        <pc:chgData name="Fazal Sayed" userId="3c3d9dd2-4c3a-4024-9a93-82a72ad0879c" providerId="ADAL" clId="{AA2E3C68-6F63-407D-AC3C-896751E1E3DE}" dt="2025-05-30T03:42:09.598" v="3239" actId="1035"/>
        <pc:sldMkLst>
          <pc:docMk/>
          <pc:sldMk cId="1816994219" sldId="275"/>
        </pc:sldMkLst>
        <pc:spChg chg="del">
          <ac:chgData name="Fazal Sayed" userId="3c3d9dd2-4c3a-4024-9a93-82a72ad0879c" providerId="ADAL" clId="{AA2E3C68-6F63-407D-AC3C-896751E1E3DE}" dt="2025-05-30T03:40:17.857" v="3114" actId="478"/>
          <ac:spMkLst>
            <pc:docMk/>
            <pc:sldMk cId="1816994219" sldId="275"/>
            <ac:spMk id="3" creationId="{097880F3-29A1-91AE-353D-F45E900ED5AF}"/>
          </ac:spMkLst>
        </pc:spChg>
        <pc:spChg chg="add del mod">
          <ac:chgData name="Fazal Sayed" userId="3c3d9dd2-4c3a-4024-9a93-82a72ad0879c" providerId="ADAL" clId="{AA2E3C68-6F63-407D-AC3C-896751E1E3DE}" dt="2025-05-30T03:40:46.057" v="3175" actId="478"/>
          <ac:spMkLst>
            <pc:docMk/>
            <pc:sldMk cId="1816994219" sldId="275"/>
            <ac:spMk id="5" creationId="{F9A8F148-81AB-8FE3-94EA-1133E9061160}"/>
          </ac:spMkLst>
        </pc:spChg>
        <pc:spChg chg="add mod">
          <ac:chgData name="Fazal Sayed" userId="3c3d9dd2-4c3a-4024-9a93-82a72ad0879c" providerId="ADAL" clId="{AA2E3C68-6F63-407D-AC3C-896751E1E3DE}" dt="2025-05-30T03:42:09.598" v="3239" actId="1035"/>
          <ac:spMkLst>
            <pc:docMk/>
            <pc:sldMk cId="1816994219" sldId="275"/>
            <ac:spMk id="9" creationId="{5B65115F-E05B-07CD-EF02-50095F261627}"/>
          </ac:spMkLst>
        </pc:spChg>
        <pc:picChg chg="del">
          <ac:chgData name="Fazal Sayed" userId="3c3d9dd2-4c3a-4024-9a93-82a72ad0879c" providerId="ADAL" clId="{AA2E3C68-6F63-407D-AC3C-896751E1E3DE}" dt="2025-05-30T03:40:14.869" v="3113" actId="478"/>
          <ac:picMkLst>
            <pc:docMk/>
            <pc:sldMk cId="1816994219" sldId="275"/>
            <ac:picMk id="4" creationId="{DA66AC93-C9A4-349A-A01E-CD03DF8D0530}"/>
          </ac:picMkLst>
        </pc:picChg>
        <pc:picChg chg="add del mod">
          <ac:chgData name="Fazal Sayed" userId="3c3d9dd2-4c3a-4024-9a93-82a72ad0879c" providerId="ADAL" clId="{AA2E3C68-6F63-407D-AC3C-896751E1E3DE}" dt="2025-05-30T03:40:44.959" v="3174" actId="478"/>
          <ac:picMkLst>
            <pc:docMk/>
            <pc:sldMk cId="1816994219" sldId="275"/>
            <ac:picMk id="6" creationId="{DDCF24C7-7AB5-5A89-9CDE-F0E456917A7B}"/>
          </ac:picMkLst>
        </pc:picChg>
        <pc:picChg chg="add mod">
          <ac:chgData name="Fazal Sayed" userId="3c3d9dd2-4c3a-4024-9a93-82a72ad0879c" providerId="ADAL" clId="{AA2E3C68-6F63-407D-AC3C-896751E1E3DE}" dt="2025-05-30T03:42:03.077" v="3231" actId="1036"/>
          <ac:picMkLst>
            <pc:docMk/>
            <pc:sldMk cId="1816994219" sldId="275"/>
            <ac:picMk id="8" creationId="{F19A3A00-A2A7-E138-225D-0436765FD61E}"/>
          </ac:picMkLst>
        </pc:picChg>
      </pc:sldChg>
      <pc:sldChg chg="add">
        <pc:chgData name="Fazal Sayed" userId="3c3d9dd2-4c3a-4024-9a93-82a72ad0879c" providerId="ADAL" clId="{AA2E3C68-6F63-407D-AC3C-896751E1E3DE}" dt="2025-05-30T03:40:40.752" v="3173" actId="2890"/>
        <pc:sldMkLst>
          <pc:docMk/>
          <pc:sldMk cId="1518823517" sldId="276"/>
        </pc:sldMkLst>
      </pc:sldChg>
      <pc:sldChg chg="addSp delSp modSp add mod ord">
        <pc:chgData name="Fazal Sayed" userId="3c3d9dd2-4c3a-4024-9a93-82a72ad0879c" providerId="ADAL" clId="{AA2E3C68-6F63-407D-AC3C-896751E1E3DE}" dt="2025-05-30T04:08:28.284" v="3551" actId="1036"/>
        <pc:sldMkLst>
          <pc:docMk/>
          <pc:sldMk cId="1556552141" sldId="277"/>
        </pc:sldMkLst>
        <pc:spChg chg="mod">
          <ac:chgData name="Fazal Sayed" userId="3c3d9dd2-4c3a-4024-9a93-82a72ad0879c" providerId="ADAL" clId="{AA2E3C68-6F63-407D-AC3C-896751E1E3DE}" dt="2025-05-30T03:48:16.612" v="3301" actId="27636"/>
          <ac:spMkLst>
            <pc:docMk/>
            <pc:sldMk cId="1556552141" sldId="277"/>
            <ac:spMk id="3" creationId="{7BCB5620-A9DC-2B42-D8F7-376538F5CD19}"/>
          </ac:spMkLst>
        </pc:spChg>
        <pc:spChg chg="add del">
          <ac:chgData name="Fazal Sayed" userId="3c3d9dd2-4c3a-4024-9a93-82a72ad0879c" providerId="ADAL" clId="{AA2E3C68-6F63-407D-AC3C-896751E1E3DE}" dt="2025-05-30T03:48:42.623" v="3303" actId="22"/>
          <ac:spMkLst>
            <pc:docMk/>
            <pc:sldMk cId="1556552141" sldId="277"/>
            <ac:spMk id="4" creationId="{210F010C-321D-2ADC-01BB-C58349D1CBAF}"/>
          </ac:spMkLst>
        </pc:spChg>
        <pc:spChg chg="add del">
          <ac:chgData name="Fazal Sayed" userId="3c3d9dd2-4c3a-4024-9a93-82a72ad0879c" providerId="ADAL" clId="{AA2E3C68-6F63-407D-AC3C-896751E1E3DE}" dt="2025-05-30T03:53:16.438" v="3305" actId="478"/>
          <ac:spMkLst>
            <pc:docMk/>
            <pc:sldMk cId="1556552141" sldId="277"/>
            <ac:spMk id="5" creationId="{FB1354A1-BBE0-5911-D9BE-4A3327566596}"/>
          </ac:spMkLst>
        </pc:spChg>
        <pc:spChg chg="add mod">
          <ac:chgData name="Fazal Sayed" userId="3c3d9dd2-4c3a-4024-9a93-82a72ad0879c" providerId="ADAL" clId="{AA2E3C68-6F63-407D-AC3C-896751E1E3DE}" dt="2025-05-30T03:58:11.242" v="3426" actId="255"/>
          <ac:spMkLst>
            <pc:docMk/>
            <pc:sldMk cId="1556552141" sldId="277"/>
            <ac:spMk id="6" creationId="{61A37EB4-92FA-F172-C872-320631915FE1}"/>
          </ac:spMkLst>
        </pc:spChg>
        <pc:spChg chg="add mod">
          <ac:chgData name="Fazal Sayed" userId="3c3d9dd2-4c3a-4024-9a93-82a72ad0879c" providerId="ADAL" clId="{AA2E3C68-6F63-407D-AC3C-896751E1E3DE}" dt="2025-05-30T04:01:57.650" v="3464" actId="1076"/>
          <ac:spMkLst>
            <pc:docMk/>
            <pc:sldMk cId="1556552141" sldId="277"/>
            <ac:spMk id="8" creationId="{C2961C77-BEF7-9E4A-F164-95E59336423F}"/>
          </ac:spMkLst>
        </pc:spChg>
        <pc:spChg chg="add mod">
          <ac:chgData name="Fazal Sayed" userId="3c3d9dd2-4c3a-4024-9a93-82a72ad0879c" providerId="ADAL" clId="{AA2E3C68-6F63-407D-AC3C-896751E1E3DE}" dt="2025-05-30T04:08:28.284" v="3551" actId="1036"/>
          <ac:spMkLst>
            <pc:docMk/>
            <pc:sldMk cId="1556552141" sldId="277"/>
            <ac:spMk id="9" creationId="{CA8CDFC4-2C3F-DC08-70F6-3015EFC926F1}"/>
          </ac:spMkLst>
        </pc:spChg>
        <pc:spChg chg="add del mod">
          <ac:chgData name="Fazal Sayed" userId="3c3d9dd2-4c3a-4024-9a93-82a72ad0879c" providerId="ADAL" clId="{AA2E3C68-6F63-407D-AC3C-896751E1E3DE}" dt="2025-05-30T04:08:04.409" v="3520" actId="478"/>
          <ac:spMkLst>
            <pc:docMk/>
            <pc:sldMk cId="1556552141" sldId="277"/>
            <ac:spMk id="12" creationId="{F118B1DD-2C88-0056-65FD-B2BB43ECA4A2}"/>
          </ac:spMkLst>
        </pc:spChg>
        <pc:picChg chg="mod">
          <ac:chgData name="Fazal Sayed" userId="3c3d9dd2-4c3a-4024-9a93-82a72ad0879c" providerId="ADAL" clId="{AA2E3C68-6F63-407D-AC3C-896751E1E3DE}" dt="2025-05-30T03:56:08.145" v="3405" actId="1076"/>
          <ac:picMkLst>
            <pc:docMk/>
            <pc:sldMk cId="1556552141" sldId="277"/>
            <ac:picMk id="7" creationId="{59C7BF9F-6F92-E15B-0281-D0C50291DA86}"/>
          </ac:picMkLst>
        </pc:picChg>
        <pc:picChg chg="add del mod">
          <ac:chgData name="Fazal Sayed" userId="3c3d9dd2-4c3a-4024-9a93-82a72ad0879c" providerId="ADAL" clId="{AA2E3C68-6F63-407D-AC3C-896751E1E3DE}" dt="2025-05-30T04:06:10.657" v="3488" actId="478"/>
          <ac:picMkLst>
            <pc:docMk/>
            <pc:sldMk cId="1556552141" sldId="277"/>
            <ac:picMk id="11" creationId="{337F7576-BD96-B369-AD86-52646E987153}"/>
          </ac:picMkLst>
        </pc:picChg>
      </pc:sldChg>
      <pc:sldChg chg="modSp add mod">
        <pc:chgData name="Fazal Sayed" userId="3c3d9dd2-4c3a-4024-9a93-82a72ad0879c" providerId="ADAL" clId="{AA2E3C68-6F63-407D-AC3C-896751E1E3DE}" dt="2025-05-30T04:18:16.226" v="3631" actId="255"/>
        <pc:sldMkLst>
          <pc:docMk/>
          <pc:sldMk cId="1002982762" sldId="278"/>
        </pc:sldMkLst>
        <pc:spChg chg="mod">
          <ac:chgData name="Fazal Sayed" userId="3c3d9dd2-4c3a-4024-9a93-82a72ad0879c" providerId="ADAL" clId="{AA2E3C68-6F63-407D-AC3C-896751E1E3DE}" dt="2025-05-30T04:16:58.698" v="3601" actId="1076"/>
          <ac:spMkLst>
            <pc:docMk/>
            <pc:sldMk cId="1002982762" sldId="278"/>
            <ac:spMk id="6" creationId="{A4ACB0BC-F7F7-6491-784E-43299C901C13}"/>
          </ac:spMkLst>
        </pc:spChg>
        <pc:spChg chg="mod">
          <ac:chgData name="Fazal Sayed" userId="3c3d9dd2-4c3a-4024-9a93-82a72ad0879c" providerId="ADAL" clId="{AA2E3C68-6F63-407D-AC3C-896751E1E3DE}" dt="2025-05-30T04:17:06.583" v="3616" actId="1035"/>
          <ac:spMkLst>
            <pc:docMk/>
            <pc:sldMk cId="1002982762" sldId="278"/>
            <ac:spMk id="8" creationId="{04502E5A-0532-DB95-6957-A79C5470BB51}"/>
          </ac:spMkLst>
        </pc:spChg>
        <pc:spChg chg="mod">
          <ac:chgData name="Fazal Sayed" userId="3c3d9dd2-4c3a-4024-9a93-82a72ad0879c" providerId="ADAL" clId="{AA2E3C68-6F63-407D-AC3C-896751E1E3DE}" dt="2025-05-30T04:18:16.226" v="3631" actId="255"/>
          <ac:spMkLst>
            <pc:docMk/>
            <pc:sldMk cId="1002982762" sldId="278"/>
            <ac:spMk id="9" creationId="{C93B0343-667C-2868-1433-93075A8C3FB2}"/>
          </ac:spMkLst>
        </pc:spChg>
      </pc:sldChg>
      <pc:sldChg chg="modSp add mod">
        <pc:chgData name="Fazal Sayed" userId="3c3d9dd2-4c3a-4024-9a93-82a72ad0879c" providerId="ADAL" clId="{AA2E3C68-6F63-407D-AC3C-896751E1E3DE}" dt="2025-05-30T04:25:09.030" v="3717" actId="14100"/>
        <pc:sldMkLst>
          <pc:docMk/>
          <pc:sldMk cId="2585584453" sldId="279"/>
        </pc:sldMkLst>
        <pc:spChg chg="mod">
          <ac:chgData name="Fazal Sayed" userId="3c3d9dd2-4c3a-4024-9a93-82a72ad0879c" providerId="ADAL" clId="{AA2E3C68-6F63-407D-AC3C-896751E1E3DE}" dt="2025-05-30T04:25:09.030" v="3717" actId="14100"/>
          <ac:spMkLst>
            <pc:docMk/>
            <pc:sldMk cId="2585584453" sldId="279"/>
            <ac:spMk id="3" creationId="{1EEFC0D3-9F6C-4814-CF37-9B48531DBD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5D2CA-6DF4-4089-98BA-CB2C7548F400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974C-9BA0-4CE6-97B7-34A1F09A5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1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1974C-9BA0-4CE6-97B7-34A1F09A5D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4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90901-FDDB-241D-EBCE-2B63B035F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75E6AB-E15E-5EEA-2BDD-AFD476051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5824D1-D353-972D-294B-81DE7012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82A3CC-6DDE-0066-54BD-626B6FDA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B769A0-0A03-9005-F8B9-D86B192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298044-4A76-73F9-11B3-7E3F535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0EDFD0E-1618-C934-1597-A6D65A05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60B5FE-D3B7-2342-334E-B755AA03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7219FD3-55A7-66D6-D3EF-8AAF4C9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8AEFC9F-496C-224F-73A4-2E05C17E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89D4E1E-B9CB-D5E8-DEB1-BA45F4108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75FE3E9-1166-F8F5-D8EA-45D04876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780086-9AEF-06CE-1425-28C7D97A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5D0D32-8917-09CA-F2C6-92B7B1B1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97E4838-799A-BB65-E9A7-DB01E86E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8CA13-DFFA-F891-965E-ABCBB161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5FA5AA-D3B3-EBC2-DEED-608BA8A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983E11B-EAB2-D54A-F0A2-58C30A50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1540E7-B1A9-DDE8-E7A5-BAC62926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682103-C9BB-8D83-CC7B-23DBC3D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BF6942-9E2F-1664-A4CF-8127595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5C112BE-065D-4895-3665-11CF84F7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3DB5ED-899C-8D68-9FEC-10101586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8513A1-7317-6C28-F6EA-8C2F22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B59DC2-0D46-AFF8-A903-3F90EE5A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B512BA-E38D-9F50-50F1-E13FE798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C2832AE-7889-3CBA-28EF-53308CE7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EFA1784-1731-A5BC-FA97-F3E89824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7226CE1-8965-339A-4D81-6EDF101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AF1A912-EC48-7D57-50F8-E36303D0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0B611F9-8290-3CEE-4482-64D3021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0000CB-E835-6EC1-A3B1-FC142F89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E36CB8-91C4-9775-7E6A-2FA4DD6B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51B974-B12B-9F17-F42C-67AFDA9C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65639F6-5D37-B9D9-2B80-BBBFAA20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F2BE823-E93F-C83B-FCE6-AEE02C94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BB7C4B4-EB9B-169B-D089-E4BFE786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F7EAAEF-DE7E-0248-B26A-94A633D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D1AF5E3-9F5F-5F17-0CFB-45A353F3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578D21-5B82-7484-AA22-A9ED016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24D2861-D755-0290-D3D4-66AE6E6E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11837DB-E0F9-9AC0-3D4B-E4C1963C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55F380-DA2D-4382-851F-7647832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C0D2DC7-6066-0377-E1F2-110FF66C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0C570-4F83-11FC-2B55-CCBB74C5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2E2D94-2051-B568-464F-B8539308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F92EEC-4C47-0C9C-04CA-6019E844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886D88-E3B5-3744-AB59-075F128A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38F71B1-DBD3-4BFA-20D6-2FD59C14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6352C18-5EC5-C46E-F2B9-1E29AB9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504744-1FE7-5099-478E-E59FC3C8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AE857E5-C4B7-E618-09E5-83FBCAC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6725E7-438A-E9AA-83B8-46526068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A0CA2AB-68B1-65C5-FA13-1361D6DA0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92BF58-1464-F3AD-CB0B-5FE65305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40F6EDE-8461-77AA-5DEC-B83BCA58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48EEACE-568D-571A-BDD5-7019AA6E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5531510-CDC0-279B-87DA-9C75572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B06FDC2-0088-9214-2297-02123656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E6AC6A-4F42-F180-A4AA-CBD7ADF7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2C37E5-3953-89AE-213C-2466443F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5CB8-FFF1-470A-AA9C-EDE358CC0F0D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C3A6AC-1669-508A-BD43-9FA557B8B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2C4D70-B3AC-C126-4E25-4B44F6519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0D83-94DB-4175-B193-4A18C8288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s://www.php.net/docs.php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w3schools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56ACDD-EC81-47F6-0503-E7D3C30E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96" y="638651"/>
            <a:ext cx="9144000" cy="1096547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SIMATS ENGINEERING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Saveetha Institute of Medical and Technical Sciences</a:t>
            </a:r>
            <a:b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Chennai-602105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A89F28-3812-7A8E-BCCD-11B874AEF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6410"/>
            <a:ext cx="9144000" cy="565181"/>
          </a:xfrm>
        </p:spPr>
        <p:txBody>
          <a:bodyPr>
            <a:normAutofit/>
          </a:bodyPr>
          <a:lstStyle/>
          <a:p>
            <a:r>
              <a:rPr lang="en-IN" sz="2800" b="1" smtClean="0"/>
              <a:t>STUDENT COURSE REGISTRATION</a:t>
            </a:r>
            <a:endParaRPr lang="en-IN" sz="2800" b="1" dirty="0"/>
          </a:p>
        </p:txBody>
      </p:sp>
      <p:pic>
        <p:nvPicPr>
          <p:cNvPr id="2049" name="Picture 2">
            <a:extLst>
              <a:ext uri="{FF2B5EF4-FFF2-40B4-BE49-F238E27FC236}">
                <a16:creationId xmlns="" xmlns:a16="http://schemas.microsoft.com/office/drawing/2014/main" id="{6EFA4D53-C4ED-09BB-8C9A-DB7072EC2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522" y="658019"/>
            <a:ext cx="71278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>
            <a:extLst>
              <a:ext uri="{FF2B5EF4-FFF2-40B4-BE49-F238E27FC236}">
                <a16:creationId xmlns="" xmlns:a16="http://schemas.microsoft.com/office/drawing/2014/main" id="{E950B5C3-D9CA-D5EA-48E1-536F4E8B3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655820"/>
            <a:ext cx="909638" cy="9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7921020-7D5A-91BA-8C69-AA4A4D098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30311814-D603-17AE-559A-901EB88A9DB0}"/>
              </a:ext>
            </a:extLst>
          </p:cNvPr>
          <p:cNvSpPr txBox="1">
            <a:spLocks/>
          </p:cNvSpPr>
          <p:nvPr/>
        </p:nvSpPr>
        <p:spPr>
          <a:xfrm>
            <a:off x="5186149" y="4756607"/>
            <a:ext cx="699643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/>
              <a:t>Presentation </a:t>
            </a:r>
            <a:r>
              <a:rPr lang="en-IN" b="1"/>
              <a:t>By</a:t>
            </a:r>
            <a:r>
              <a:rPr lang="en-IN" b="1" smtClean="0"/>
              <a:t>: </a:t>
            </a:r>
            <a:r>
              <a:rPr lang="en-IN" smtClean="0"/>
              <a:t>B.V Sravana Kumar Joshi - 192311270</a:t>
            </a:r>
            <a:endParaRPr lang="en-US" dirty="0"/>
          </a:p>
          <a:p>
            <a:pPr algn="l"/>
            <a:r>
              <a:rPr lang="en-US" b="1" dirty="0"/>
              <a:t>Supervisor:</a:t>
            </a:r>
            <a:r>
              <a:rPr lang="en-US" dirty="0"/>
              <a:t> Dr. L. Reetha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76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4FAA60-7276-B20B-6A5B-5181C701A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2E8D8-83A7-B7D8-5CA7-D3CEE434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6761B4-1D8A-C83A-6FC4-757B6F7D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CAC52A6-4D1E-6EE5-598D-04385B72EBA4}"/>
              </a:ext>
            </a:extLst>
          </p:cNvPr>
          <p:cNvSpPr txBox="1"/>
          <p:nvPr/>
        </p:nvSpPr>
        <p:spPr>
          <a:xfrm>
            <a:off x="4900945" y="6475234"/>
            <a:ext cx="301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Admin(faculty)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23" y="1971807"/>
            <a:ext cx="9380092" cy="412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6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96A4C13-238F-DE35-4008-4A6A3687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3B4D3C-69C4-183A-1783-6B6E6BDFB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BF268F9-4DFE-A070-21E1-66FE07DAF8BF}"/>
              </a:ext>
            </a:extLst>
          </p:cNvPr>
          <p:cNvSpPr txBox="1"/>
          <p:nvPr/>
        </p:nvSpPr>
        <p:spPr>
          <a:xfrm>
            <a:off x="5027097" y="6480542"/>
            <a:ext cx="213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Fig4: Backend Data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5121B19-5CD3-0CE9-A676-DF23E06B6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699" y="2077760"/>
            <a:ext cx="7574601" cy="384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6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ED1E840-506F-213F-3994-6DD70CDD5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8CD7E2F-0CB1-0E2E-16D4-9CD61620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225" y="1912677"/>
            <a:ext cx="10675550" cy="4350767"/>
          </a:xfrm>
        </p:spPr>
        <p:txBody>
          <a:bodyPr>
            <a:normAutofit/>
          </a:bodyPr>
          <a:lstStyle/>
          <a:p>
            <a:pPr algn="l"/>
            <a:r>
              <a:rPr lang="en-IN" sz="3000" b="1" dirty="0"/>
              <a:t>REFERENCES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Welling, Luke, and Thomson, Laura. </a:t>
            </a:r>
            <a:r>
              <a:rPr lang="en-IN" i="1"/>
              <a:t>PHP and MySQL Web Development</a:t>
            </a:r>
            <a:r>
              <a:rPr lang="en-IN"/>
              <a:t>. Addison-Wesley, 2016.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Duckett, Jon. </a:t>
            </a:r>
            <a:r>
              <a:rPr lang="en-IN" i="1"/>
              <a:t>HTML and CSS: Design and Build Websites</a:t>
            </a:r>
            <a:r>
              <a:rPr lang="en-IN"/>
              <a:t>. Wiley, 2011.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Ullman, Larry. </a:t>
            </a:r>
            <a:r>
              <a:rPr lang="en-IN" i="1"/>
              <a:t>PHP for the Web: Visual QuickStart Guide</a:t>
            </a:r>
            <a:r>
              <a:rPr lang="en-IN"/>
              <a:t>. Peachpit Press, 2018.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PHP Official Documentation – </a:t>
            </a:r>
            <a:r>
              <a:rPr lang="en-IN">
                <a:hlinkClick r:id="rId2"/>
              </a:rPr>
              <a:t>https://www.php.net/docs.php</a:t>
            </a:r>
            <a:endParaRPr lang="en-I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MySQL Official Documentation – </a:t>
            </a:r>
            <a:r>
              <a:rPr lang="en-IN">
                <a:hlinkClick r:id="rId3"/>
              </a:rPr>
              <a:t>https://dev.mysql.com/doc/</a:t>
            </a:r>
            <a:endParaRPr lang="en-IN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/>
              <a:t>W3Schools – </a:t>
            </a:r>
            <a:r>
              <a:rPr lang="en-IN">
                <a:hlinkClick r:id="rId4"/>
              </a:rPr>
              <a:t>https</a:t>
            </a:r>
            <a:r>
              <a:rPr lang="en-IN">
                <a:hlinkClick r:id="rId4"/>
              </a:rPr>
              <a:t>://</a:t>
            </a:r>
            <a:r>
              <a:rPr lang="en-IN" smtClean="0">
                <a:hlinkClick r:id="rId4"/>
              </a:rPr>
              <a:t>www.w3schools.com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E7AF114-DCE6-3A91-CA79-CA3AD4153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588" y="213858"/>
            <a:ext cx="10458824" cy="11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F077328-7785-3711-4085-31A79CD6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EEFC0D3-9F6C-4814-CF37-9B48531DB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079" y="1513397"/>
            <a:ext cx="11839354" cy="5418315"/>
          </a:xfrm>
        </p:spPr>
        <p:txBody>
          <a:bodyPr>
            <a:noAutofit/>
          </a:bodyPr>
          <a:lstStyle/>
          <a:p>
            <a:pPr algn="l"/>
            <a:r>
              <a:rPr lang="en-US" sz="3200" b="1"/>
              <a:t>RESULT </a:t>
            </a:r>
            <a:r>
              <a:rPr lang="en-US" sz="3200" b="1" smtClean="0"/>
              <a:t>ANALYSIS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smtClean="0"/>
              <a:t>Secure </a:t>
            </a:r>
            <a:r>
              <a:rPr lang="en-US" sz="2700"/>
              <a:t>login with role-based access for students.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/>
              <a:t>Dashboard displays all available courses with seat availability.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/>
              <a:t>Students can search courses and send registration requests.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/>
              <a:t>Registration buttons disable for full courses or already registered courses.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/>
              <a:t>Real-time seat vacancy calculation ensures accuracy.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700" smtClean="0"/>
              <a:t>Clean</a:t>
            </a:r>
            <a:r>
              <a:rPr lang="en-US" sz="2700"/>
              <a:t>, responsive UI for easy navigation and </a:t>
            </a:r>
            <a:r>
              <a:rPr lang="en-US" sz="2700"/>
              <a:t>course </a:t>
            </a:r>
            <a:r>
              <a:rPr lang="en-US" sz="2700" smtClean="0"/>
              <a:t>selection and user-friendly.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smtClean="0"/>
              <a:t>Confirmation </a:t>
            </a:r>
            <a:r>
              <a:rPr lang="en-US" sz="2800"/>
              <a:t>message displayed after successful course request </a:t>
            </a:r>
            <a:r>
              <a:rPr lang="en-US" sz="2800"/>
              <a:t>submission</a:t>
            </a:r>
            <a:r>
              <a:rPr lang="en-US" sz="2800" smtClean="0"/>
              <a:t>.</a:t>
            </a: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/>
              <a:t>Profile photo and student name are shown on the dashboard for personalization.</a:t>
            </a:r>
            <a:endParaRPr lang="en-US" sz="270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DDC609C-870F-D941-715B-62DA798FB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13858"/>
            <a:ext cx="10458824" cy="11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8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4C9B67B-90C2-C31E-E013-65829CFE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5AF203F-5EB1-69DA-FE2F-574BB001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1CE36BA-85D2-705B-FBBC-1F8796B3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13858"/>
            <a:ext cx="10458824" cy="1153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58" y="1805766"/>
            <a:ext cx="7720084" cy="4342547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31750"/>
          </a:effectLst>
          <a:scene3d>
            <a:camera prst="obliqueTop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0285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6861321-9726-17A3-CCD2-A3131FEB5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18DE8F1-A3B4-2465-7F6C-5F5EB7C45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72" y="1636495"/>
            <a:ext cx="11807456" cy="473249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200" b="1" dirty="0"/>
              <a:t>AIM: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To develop a Student Course Registration </a:t>
            </a:r>
            <a:r>
              <a:rPr lang="en-US"/>
              <a:t>System that allows students to register for courses online, while enabling administrators to manage course offerings and student enrollments efficiently and securely</a:t>
            </a:r>
            <a:r>
              <a:rPr lang="en-US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3200" b="1" smtClean="0"/>
              <a:t>ABSTRACT: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/>
              <a:t>Simplifies Course Enrollment: </a:t>
            </a:r>
            <a:r>
              <a:rPr lang="en-US"/>
              <a:t>Provides a user-friendly web platform for students to browse and register for available courses online</a:t>
            </a:r>
            <a:r>
              <a:rPr lang="en-US" smtClean="0"/>
              <a:t>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smtClean="0"/>
              <a:t>Admin </a:t>
            </a:r>
            <a:r>
              <a:rPr lang="en-US" b="1"/>
              <a:t>Course Management: </a:t>
            </a:r>
            <a:r>
              <a:rPr lang="en-US"/>
              <a:t>Allows administrators to manage course data, approve or reject student registrations, and maintain up-to-date course offerings</a:t>
            </a:r>
            <a:r>
              <a:rPr lang="en-US" smtClean="0"/>
              <a:t>.</a:t>
            </a:r>
          </a:p>
          <a:p>
            <a:pPr marL="457200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smtClean="0"/>
              <a:t>Secure </a:t>
            </a:r>
            <a:r>
              <a:rPr lang="en-US" b="1"/>
              <a:t>and Efficient System: </a:t>
            </a:r>
            <a:r>
              <a:rPr lang="en-US"/>
              <a:t>Developed using HTML, CSS, PHP, and MySQL to ensure real-time updates, secure authentication, and efficient handling of student and course data.</a:t>
            </a:r>
            <a:endParaRPr lang="en-IN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939B101-7944-9B05-0252-A1D25591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62D5D1E-4003-8CC5-D6C9-ED78528A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7650"/>
            <a:ext cx="109728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7A7B2E9-DDD7-82A8-413F-75DCAD3F4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69A60DF-4A1D-F774-3C0D-1345FF28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72" y="1608087"/>
            <a:ext cx="11807456" cy="5391481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sz="3200" b="1" dirty="0"/>
              <a:t>INTRODUCTION: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/>
              <a:t>Course registration is a critical academic process in every educational institution, determining students’ academic journey for a term or semester.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/>
              <a:t>Traditional methods of course registration often involve paperwork, manual processing, and are prone to delays and errors.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/>
              <a:t>A Student Course Registration System automates the process, allowing students to register for courses online while enabling administrators to manage course offerings efficiently.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/>
              <a:t>The system enhances accessibility, reduces administrative overhead, and ensures accurate and secure data handling</a:t>
            </a:r>
            <a:r>
              <a:rPr lang="en-US" sz="2700" smtClean="0"/>
              <a:t>.</a:t>
            </a:r>
          </a:p>
          <a:p>
            <a:pPr algn="l"/>
            <a:endParaRPr lang="en-US" sz="2700"/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200" b="1" smtClean="0"/>
              <a:t>ALGORITHM</a:t>
            </a:r>
            <a:r>
              <a:rPr lang="en-IN" sz="3200" b="1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b="1"/>
              <a:t>User </a:t>
            </a:r>
            <a:r>
              <a:rPr lang="en-US" sz="2700" b="1" smtClean="0"/>
              <a:t>Registration/Login: </a:t>
            </a:r>
            <a:r>
              <a:rPr lang="en-US" sz="2700" smtClean="0"/>
              <a:t>The </a:t>
            </a:r>
            <a:r>
              <a:rPr lang="en-US" sz="2700"/>
              <a:t>student opens the website and either registers as a new user or logs in using valid credentials.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b="1"/>
              <a:t>Credential </a:t>
            </a:r>
            <a:r>
              <a:rPr lang="en-US" sz="2700" b="1" smtClean="0"/>
              <a:t>Verification: </a:t>
            </a:r>
            <a:r>
              <a:rPr lang="en-US" sz="2700" smtClean="0"/>
              <a:t>The </a:t>
            </a:r>
            <a:r>
              <a:rPr lang="en-US" sz="2700"/>
              <a:t>system verifies the user's login credentials with the data stored in the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b="1"/>
              <a:t>Course </a:t>
            </a:r>
            <a:r>
              <a:rPr lang="en-US" sz="2700" b="1" smtClean="0"/>
              <a:t>Display: </a:t>
            </a:r>
            <a:r>
              <a:rPr lang="en-US" sz="2700" smtClean="0"/>
              <a:t>Upon </a:t>
            </a:r>
            <a:r>
              <a:rPr lang="en-US" sz="2700"/>
              <a:t>successful login, the student is presented with a list of available courses.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b="1"/>
              <a:t>Course </a:t>
            </a:r>
            <a:r>
              <a:rPr lang="en-US" sz="2700" b="1" smtClean="0"/>
              <a:t>Selection: </a:t>
            </a:r>
            <a:r>
              <a:rPr lang="en-US" sz="2700" smtClean="0"/>
              <a:t>The </a:t>
            </a:r>
            <a:r>
              <a:rPr lang="en-US" sz="2700"/>
              <a:t>student selects the desired courses and submits the registration form.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b="1"/>
              <a:t>Duplicate/Limit </a:t>
            </a:r>
            <a:r>
              <a:rPr lang="en-US" sz="2700" b="1" smtClean="0"/>
              <a:t>Check:</a:t>
            </a:r>
            <a:r>
              <a:rPr lang="en-US" sz="2700" smtClean="0"/>
              <a:t> The </a:t>
            </a:r>
            <a:r>
              <a:rPr lang="en-US" sz="2700"/>
              <a:t>system checks for duplicate registrations and ensures that students do not exceed the maximum allowed courses.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b="1"/>
              <a:t>Data </a:t>
            </a:r>
            <a:r>
              <a:rPr lang="en-US" sz="2700" b="1" smtClean="0"/>
              <a:t>Storage: </a:t>
            </a:r>
            <a:r>
              <a:rPr lang="en-US" sz="2700" smtClean="0"/>
              <a:t>The </a:t>
            </a:r>
            <a:r>
              <a:rPr lang="en-US" sz="2700"/>
              <a:t>selected courses are saved in the database under the student's profile.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700" b="1"/>
              <a:t>Confirmation and Dashboard </a:t>
            </a:r>
            <a:r>
              <a:rPr lang="en-US" sz="2700" b="1" smtClean="0"/>
              <a:t>Update: </a:t>
            </a:r>
            <a:r>
              <a:rPr lang="en-US" sz="2700" smtClean="0"/>
              <a:t>The </a:t>
            </a:r>
            <a:r>
              <a:rPr lang="en-US" sz="2700"/>
              <a:t>system confirms registration and updates the student dashboard with registered courses. Admins can view and manage all enrollments.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E4BA3B-B0AB-350C-5449-4124BD277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77650"/>
            <a:ext cx="10458824" cy="11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3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CAC7D13-E26A-F664-5074-EC655D3FA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4F8025-9BC2-5E1C-E8A3-CD716FB57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278" y="1430081"/>
            <a:ext cx="2743765" cy="564223"/>
          </a:xfrm>
        </p:spPr>
        <p:txBody>
          <a:bodyPr>
            <a:normAutofit fontScale="90000"/>
          </a:bodyPr>
          <a:lstStyle/>
          <a:p>
            <a:pPr algn="l"/>
            <a:r>
              <a:rPr lang="en-IN" sz="3000" b="1" dirty="0">
                <a:latin typeface="+mn-lt"/>
              </a:rPr>
              <a:t>FLOW DIAGRAM</a:t>
            </a:r>
            <a:endParaRPr lang="en-US" sz="3000" b="1" dirty="0"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6B7D5686-5495-A3B9-FB0E-D5773D0D9C4D}"/>
              </a:ext>
            </a:extLst>
          </p:cNvPr>
          <p:cNvSpPr/>
          <p:nvPr/>
        </p:nvSpPr>
        <p:spPr>
          <a:xfrm>
            <a:off x="3342755" y="1640041"/>
            <a:ext cx="1484033" cy="759600"/>
          </a:xfrm>
          <a:prstGeom prst="ellipse">
            <a:avLst/>
          </a:prstGeom>
          <a:ln w="9525">
            <a:solidFill>
              <a:schemeClr val="accent5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72AEAFFF-43A1-3BB4-A41C-E8929C70F9C3}"/>
              </a:ext>
            </a:extLst>
          </p:cNvPr>
          <p:cNvSpPr/>
          <p:nvPr/>
        </p:nvSpPr>
        <p:spPr>
          <a:xfrm>
            <a:off x="5775982" y="2855990"/>
            <a:ext cx="2123418" cy="1648979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smtClean="0"/>
              <a:t>Already Registered?</a:t>
            </a:r>
            <a:endParaRPr lang="en-IN" sz="1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2A7F1DC7-9C6F-1B04-2B54-2A5F4CCACFC2}"/>
              </a:ext>
            </a:extLst>
          </p:cNvPr>
          <p:cNvSpPr/>
          <p:nvPr/>
        </p:nvSpPr>
        <p:spPr>
          <a:xfrm>
            <a:off x="5941565" y="1614504"/>
            <a:ext cx="1792252" cy="75960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User Login Page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59F29591-6B94-6E5A-8721-7137566C797B}"/>
              </a:ext>
            </a:extLst>
          </p:cNvPr>
          <p:cNvSpPr/>
          <p:nvPr/>
        </p:nvSpPr>
        <p:spPr>
          <a:xfrm>
            <a:off x="5953701" y="4961318"/>
            <a:ext cx="1767979" cy="75960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mtClean="0"/>
              <a:t>Save Registration</a:t>
            </a:r>
            <a:endParaRPr lang="en-IN" b="1" dirty="0"/>
          </a:p>
        </p:txBody>
      </p:sp>
      <p:sp>
        <p:nvSpPr>
          <p:cNvPr id="19" name="Flowchart: Terminator 18">
            <a:extLst>
              <a:ext uri="{FF2B5EF4-FFF2-40B4-BE49-F238E27FC236}">
                <a16:creationId xmlns="" xmlns:a16="http://schemas.microsoft.com/office/drawing/2014/main" id="{E170353A-00A9-65FD-9070-F95AC3370F26}"/>
              </a:ext>
            </a:extLst>
          </p:cNvPr>
          <p:cNvSpPr/>
          <p:nvPr/>
        </p:nvSpPr>
        <p:spPr>
          <a:xfrm>
            <a:off x="6025140" y="6100718"/>
            <a:ext cx="1625099" cy="563752"/>
          </a:xfrm>
          <a:prstGeom prst="flowChartTerminator">
            <a:avLst/>
          </a:prstGeom>
          <a:solidFill>
            <a:srgbClr val="DC9694"/>
          </a:solidFill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END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19437C3A-4F11-FE41-2E7C-5294F186A2E7}"/>
              </a:ext>
            </a:extLst>
          </p:cNvPr>
          <p:cNvCxnSpPr>
            <a:cxnSpLocks/>
            <a:stCxn id="6" idx="6"/>
            <a:endCxn id="13" idx="1"/>
          </p:cNvCxnSpPr>
          <p:nvPr/>
        </p:nvCxnSpPr>
        <p:spPr>
          <a:xfrm flipV="1">
            <a:off x="4826788" y="1994304"/>
            <a:ext cx="1114777" cy="2553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09E1B958-6426-542E-51B2-C001F7104B30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>
            <a:off x="6837691" y="2374104"/>
            <a:ext cx="0" cy="48188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="" xmlns:a16="http://schemas.microsoft.com/office/drawing/2014/main" id="{4A8D9968-AE83-EE0E-664D-E3E1E273E6B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6837691" y="4504969"/>
            <a:ext cx="0" cy="45634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="" xmlns:a16="http://schemas.microsoft.com/office/drawing/2014/main" id="{336A6498-2614-7A97-9513-22CC4CE4FE75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6837690" y="5720918"/>
            <a:ext cx="1" cy="3798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FEAFE955-9FF6-19AE-18EC-F0E87BF4A238}"/>
              </a:ext>
            </a:extLst>
          </p:cNvPr>
          <p:cNvSpPr txBox="1"/>
          <p:nvPr/>
        </p:nvSpPr>
        <p:spPr>
          <a:xfrm>
            <a:off x="4937805" y="3241813"/>
            <a:ext cx="53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YES</a:t>
            </a:r>
            <a:endParaRPr lang="en-IN" b="1" dirty="0"/>
          </a:p>
        </p:txBody>
      </p:sp>
      <p:pic>
        <p:nvPicPr>
          <p:cNvPr id="2051" name="Picture 2050">
            <a:extLst>
              <a:ext uri="{FF2B5EF4-FFF2-40B4-BE49-F238E27FC236}">
                <a16:creationId xmlns="" xmlns:a16="http://schemas.microsoft.com/office/drawing/2014/main" id="{3D142578-056B-579E-BB57-E5240243A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sp>
        <p:nvSpPr>
          <p:cNvPr id="45" name="Rectangle: Rounded Corners 12">
            <a:extLst>
              <a:ext uri="{FF2B5EF4-FFF2-40B4-BE49-F238E27FC236}">
                <a16:creationId xmlns="" xmlns:a16="http://schemas.microsoft.com/office/drawing/2014/main" id="{2A7F1DC7-9C6F-1B04-2B54-2A5F4CCACFC2}"/>
              </a:ext>
            </a:extLst>
          </p:cNvPr>
          <p:cNvSpPr/>
          <p:nvPr/>
        </p:nvSpPr>
        <p:spPr>
          <a:xfrm>
            <a:off x="2900100" y="3300679"/>
            <a:ext cx="1767600" cy="75960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/>
              <a:t>Check Credentials</a:t>
            </a:r>
            <a:endParaRPr lang="en-IN" b="1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6E54AF6B-E0B9-00E7-2645-24EC8E87D9E8}"/>
              </a:ext>
            </a:extLst>
          </p:cNvPr>
          <p:cNvCxnSpPr>
            <a:cxnSpLocks/>
            <a:stCxn id="11" idx="1"/>
            <a:endCxn id="45" idx="3"/>
          </p:cNvCxnSpPr>
          <p:nvPr/>
        </p:nvCxnSpPr>
        <p:spPr>
          <a:xfrm flipH="1" flipV="1">
            <a:off x="4667700" y="3680479"/>
            <a:ext cx="1108282" cy="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15">
            <a:extLst>
              <a:ext uri="{FF2B5EF4-FFF2-40B4-BE49-F238E27FC236}">
                <a16:creationId xmlns="" xmlns:a16="http://schemas.microsoft.com/office/drawing/2014/main" id="{59F29591-6B94-6E5A-8721-7137566C797B}"/>
              </a:ext>
            </a:extLst>
          </p:cNvPr>
          <p:cNvSpPr/>
          <p:nvPr/>
        </p:nvSpPr>
        <p:spPr>
          <a:xfrm>
            <a:off x="2900100" y="4504969"/>
            <a:ext cx="1767600" cy="75960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mtClean="0"/>
              <a:t>Register for Courses</a:t>
            </a:r>
            <a:endParaRPr lang="en-IN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336A6498-2614-7A97-9513-22CC4CE4FE75}"/>
              </a:ext>
            </a:extLst>
          </p:cNvPr>
          <p:cNvCxnSpPr>
            <a:cxnSpLocks/>
            <a:stCxn id="45" idx="2"/>
            <a:endCxn id="96" idx="0"/>
          </p:cNvCxnSpPr>
          <p:nvPr/>
        </p:nvCxnSpPr>
        <p:spPr>
          <a:xfrm>
            <a:off x="3783900" y="4060279"/>
            <a:ext cx="0" cy="44469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5">
            <a:extLst>
              <a:ext uri="{FF2B5EF4-FFF2-40B4-BE49-F238E27FC236}">
                <a16:creationId xmlns="" xmlns:a16="http://schemas.microsoft.com/office/drawing/2014/main" id="{59F29591-6B94-6E5A-8721-7137566C797B}"/>
              </a:ext>
            </a:extLst>
          </p:cNvPr>
          <p:cNvSpPr/>
          <p:nvPr/>
        </p:nvSpPr>
        <p:spPr>
          <a:xfrm>
            <a:off x="2900100" y="5704815"/>
            <a:ext cx="1767600" cy="759600"/>
          </a:xfrm>
          <a:prstGeom prst="roundRect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smtClean="0"/>
              <a:t>Update and confirm Dashboard</a:t>
            </a:r>
            <a:endParaRPr lang="en-IN" b="1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="" xmlns:a16="http://schemas.microsoft.com/office/drawing/2014/main" id="{336A6498-2614-7A97-9513-22CC4CE4FE75}"/>
              </a:ext>
            </a:extLst>
          </p:cNvPr>
          <p:cNvCxnSpPr>
            <a:cxnSpLocks/>
            <a:stCxn id="96" idx="2"/>
            <a:endCxn id="102" idx="0"/>
          </p:cNvCxnSpPr>
          <p:nvPr/>
        </p:nvCxnSpPr>
        <p:spPr>
          <a:xfrm>
            <a:off x="3783900" y="5264569"/>
            <a:ext cx="0" cy="44024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="" xmlns:a16="http://schemas.microsoft.com/office/drawing/2014/main" id="{FEAFE955-9FF6-19AE-18EC-F0E87BF4A238}"/>
              </a:ext>
            </a:extLst>
          </p:cNvPr>
          <p:cNvSpPr txBox="1"/>
          <p:nvPr/>
        </p:nvSpPr>
        <p:spPr>
          <a:xfrm>
            <a:off x="7113295" y="4504969"/>
            <a:ext cx="53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NO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5133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61545D8-527A-896C-095D-3C817E218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CB5620-A9DC-2B42-D8F7-376538F5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72" y="1475136"/>
            <a:ext cx="2141575" cy="47593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3000" b="1" dirty="0"/>
              <a:t>PSEUDOCODE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59C7BF9F-6F92-E15B-0281-D0C50291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77650"/>
            <a:ext cx="10458824" cy="1153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1A37EB4-92FA-F172-C872-320631915FE1}"/>
              </a:ext>
            </a:extLst>
          </p:cNvPr>
          <p:cNvSpPr txBox="1"/>
          <p:nvPr/>
        </p:nvSpPr>
        <p:spPr>
          <a:xfrm>
            <a:off x="416469" y="1959563"/>
            <a:ext cx="5984331" cy="461664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smtClean="0"/>
              <a:t>Index.php</a:t>
            </a:r>
            <a:r>
              <a:rPr lang="en-IN" sz="1400" smtClean="0"/>
              <a:t/>
            </a:r>
            <a:br>
              <a:rPr lang="en-IN" sz="1400" smtClean="0"/>
            </a:br>
            <a:r>
              <a:rPr lang="en-IN" sz="1400" smtClean="0"/>
              <a:t>&lt;</a:t>
            </a:r>
            <a:r>
              <a:rPr lang="en-IN" sz="1400"/>
              <a:t>div class="login-container"&gt;</a:t>
            </a:r>
          </a:p>
          <a:p>
            <a:r>
              <a:rPr lang="en-IN" sz="1400"/>
              <a:t>    &lt;h2&gt;Login&lt;/h2&gt;</a:t>
            </a:r>
          </a:p>
          <a:p>
            <a:r>
              <a:rPr lang="en-IN" sz="1400"/>
              <a:t>    &lt;?php if ($error) echo "&lt;div class='error'&gt;$error&lt;/div</a:t>
            </a:r>
            <a:r>
              <a:rPr lang="en-IN" sz="1400"/>
              <a:t>&gt;"; </a:t>
            </a:r>
            <a:r>
              <a:rPr lang="en-IN" sz="1400" smtClean="0"/>
              <a:t>?&gt;</a:t>
            </a:r>
            <a:r>
              <a:rPr lang="en-IN" sz="1400"/>
              <a:t/>
            </a:r>
            <a:br>
              <a:rPr lang="en-IN" sz="1400"/>
            </a:br>
            <a:r>
              <a:rPr lang="en-IN" sz="1400"/>
              <a:t>    &lt;form method="post" action=""&gt;</a:t>
            </a:r>
          </a:p>
          <a:p>
            <a:r>
              <a:rPr lang="en-IN" sz="1400"/>
              <a:t>        &lt;label for="username"&gt;Username:&lt;/label&gt;</a:t>
            </a:r>
          </a:p>
          <a:p>
            <a:r>
              <a:rPr lang="en-IN" sz="1400"/>
              <a:t>        &lt;input type="text" id="username" name="username" </a:t>
            </a:r>
            <a:r>
              <a:rPr lang="en-IN" sz="1400"/>
              <a:t>required </a:t>
            </a:r>
            <a:r>
              <a:rPr lang="en-IN" sz="1400" smtClean="0"/>
              <a:t>/&gt;</a:t>
            </a:r>
            <a:r>
              <a:rPr lang="en-IN" sz="1400"/>
              <a:t/>
            </a:r>
            <a:br>
              <a:rPr lang="en-IN" sz="1400"/>
            </a:br>
            <a:r>
              <a:rPr lang="en-IN" sz="1400"/>
              <a:t>        &lt;label for="password"&gt;Password:&lt;/label&gt;</a:t>
            </a:r>
          </a:p>
          <a:p>
            <a:r>
              <a:rPr lang="en-IN" sz="1400"/>
              <a:t>        &lt;input type="password" id="password" name="password" </a:t>
            </a:r>
            <a:r>
              <a:rPr lang="en-IN" sz="1400"/>
              <a:t>required </a:t>
            </a:r>
            <a:r>
              <a:rPr lang="en-IN" sz="1400" smtClean="0"/>
              <a:t>/&gt;</a:t>
            </a:r>
            <a:r>
              <a:rPr lang="en-IN" sz="1400"/>
              <a:t/>
            </a:r>
            <a:br>
              <a:rPr lang="en-IN" sz="1400"/>
            </a:br>
            <a:r>
              <a:rPr lang="en-IN" sz="1400"/>
              <a:t>        &lt;label for="role"&gt;Role:&lt;/label&gt;</a:t>
            </a:r>
          </a:p>
          <a:p>
            <a:r>
              <a:rPr lang="en-IN" sz="1400"/>
              <a:t>        &lt;select id="role" name="role" required&gt;</a:t>
            </a:r>
          </a:p>
          <a:p>
            <a:r>
              <a:rPr lang="en-IN" sz="1400"/>
              <a:t>            &lt;option value=""&gt;Select role&lt;/option&gt;</a:t>
            </a:r>
          </a:p>
          <a:p>
            <a:r>
              <a:rPr lang="en-IN" sz="1400"/>
              <a:t>            &lt;option value="admin"&gt;Admin&lt;/option&gt;</a:t>
            </a:r>
          </a:p>
          <a:p>
            <a:r>
              <a:rPr lang="en-IN" sz="1400"/>
              <a:t>            &lt;option value="student"&gt;Student&lt;/option&gt;</a:t>
            </a:r>
          </a:p>
          <a:p>
            <a:r>
              <a:rPr lang="en-IN" sz="1400"/>
              <a:t>        &lt;/</a:t>
            </a:r>
            <a:r>
              <a:rPr lang="en-IN" sz="1400"/>
              <a:t>select</a:t>
            </a:r>
            <a:r>
              <a:rPr lang="en-IN" sz="1400" smtClean="0"/>
              <a:t>&gt;</a:t>
            </a:r>
            <a:r>
              <a:rPr lang="en-IN" sz="1400"/>
              <a:t/>
            </a:r>
            <a:br>
              <a:rPr lang="en-IN" sz="1400"/>
            </a:br>
            <a:r>
              <a:rPr lang="en-IN" sz="1400"/>
              <a:t>        &lt;button type="submit" name="login"&gt;Login&lt;/button&gt;</a:t>
            </a:r>
          </a:p>
          <a:p>
            <a:r>
              <a:rPr lang="en-IN" sz="1400"/>
              <a:t>    &lt;/form&gt;</a:t>
            </a:r>
          </a:p>
          <a:p>
            <a:r>
              <a:rPr lang="en-IN" sz="1400"/>
              <a:t>    &lt;div class="register-link"&gt;</a:t>
            </a:r>
          </a:p>
          <a:p>
            <a:r>
              <a:rPr lang="en-IN" sz="1400"/>
              <a:t>        Don't have an account? &lt;a href="register.php"&gt;Register here&lt;/a&gt;</a:t>
            </a:r>
          </a:p>
          <a:p>
            <a:r>
              <a:rPr lang="en-IN" sz="1400"/>
              <a:t>    &lt;/div&gt;</a:t>
            </a:r>
          </a:p>
          <a:p>
            <a:r>
              <a:rPr lang="en-IN" sz="1400"/>
              <a:t>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A8CDFC4-2C3F-DC08-70F6-3015EFC926F1}"/>
              </a:ext>
            </a:extLst>
          </p:cNvPr>
          <p:cNvSpPr txBox="1"/>
          <p:nvPr/>
        </p:nvSpPr>
        <p:spPr>
          <a:xfrm>
            <a:off x="7004685" y="2053271"/>
            <a:ext cx="4981354" cy="440120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smtClean="0">
                <a:solidFill>
                  <a:srgbClr val="7030A0"/>
                </a:solidFill>
              </a:rPr>
              <a:t>Logout.php</a:t>
            </a:r>
            <a:r>
              <a:rPr lang="en-IN" sz="1200" b="1"/>
              <a:t/>
            </a:r>
            <a:br>
              <a:rPr lang="en-IN" sz="1200" b="1"/>
            </a:br>
            <a:r>
              <a:rPr lang="en-US" sz="1200"/>
              <a:t>&lt;?php</a:t>
            </a:r>
          </a:p>
          <a:p>
            <a:r>
              <a:rPr lang="en-US" sz="1200"/>
              <a:t>session_start();</a:t>
            </a:r>
          </a:p>
          <a:p>
            <a:r>
              <a:rPr lang="en-US" sz="1200"/>
              <a:t>session_destroy();</a:t>
            </a:r>
          </a:p>
          <a:p>
            <a:r>
              <a:rPr lang="en-US" sz="1200"/>
              <a:t>header("Location: index.php");</a:t>
            </a:r>
          </a:p>
          <a:p>
            <a:r>
              <a:rPr lang="en-US" sz="1200"/>
              <a:t>exit();</a:t>
            </a:r>
          </a:p>
          <a:p>
            <a:r>
              <a:rPr lang="en-IN" sz="1400" b="1" smtClean="0">
                <a:solidFill>
                  <a:srgbClr val="7030A0"/>
                </a:solidFill>
              </a:rPr>
              <a:t>Register_course.php</a:t>
            </a:r>
            <a:r>
              <a:rPr lang="en-IN" sz="1200" b="1"/>
              <a:t/>
            </a:r>
            <a:br>
              <a:rPr lang="en-IN" sz="1200" b="1"/>
            </a:br>
            <a:r>
              <a:rPr lang="en-IN" sz="1200"/>
              <a:t> $insertStmt = $conn-&gt;prepare("INSERT INTO registrations (student_username, course_id) VALUES (?, ?)");</a:t>
            </a:r>
          </a:p>
          <a:p>
            <a:r>
              <a:rPr lang="en-IN" sz="1200"/>
              <a:t>    $insertStmt-&gt;bind_param("si", $username, $course_id);</a:t>
            </a:r>
          </a:p>
          <a:p>
            <a:r>
              <a:rPr lang="en-IN" sz="1200"/>
              <a:t>    if ($insertStmt-&gt;execute()) {</a:t>
            </a:r>
          </a:p>
          <a:p>
            <a:r>
              <a:rPr lang="en-IN" sz="1200"/>
              <a:t>        $_SESSION['success'] = "Successfully registered for the course.";</a:t>
            </a:r>
          </a:p>
          <a:p>
            <a:r>
              <a:rPr lang="en-IN" sz="1200"/>
              <a:t>    } else {</a:t>
            </a:r>
          </a:p>
          <a:p>
            <a:r>
              <a:rPr lang="en-IN" sz="1200"/>
              <a:t>        $_SESSION['error'] = "Registration failed. Please try again.";</a:t>
            </a:r>
          </a:p>
          <a:p>
            <a:r>
              <a:rPr lang="en-IN" sz="1200"/>
              <a:t>    }</a:t>
            </a:r>
          </a:p>
          <a:p>
            <a:r>
              <a:rPr lang="en-IN" sz="1200"/>
              <a:t>    $insertStmt-&gt;close();</a:t>
            </a:r>
          </a:p>
          <a:p>
            <a:r>
              <a:rPr lang="en-IN" sz="1200"/>
              <a:t/>
            </a:r>
            <a:br>
              <a:rPr lang="en-IN" sz="1200"/>
            </a:br>
            <a:r>
              <a:rPr lang="en-IN" sz="1200"/>
              <a:t>    header("Location: dashboard.php");</a:t>
            </a:r>
          </a:p>
          <a:p>
            <a:r>
              <a:rPr lang="en-IN" sz="1200"/>
              <a:t>    exit();</a:t>
            </a:r>
          </a:p>
          <a:p>
            <a:r>
              <a:rPr lang="en-IN" sz="1200"/>
              <a:t>} else {</a:t>
            </a:r>
          </a:p>
          <a:p>
            <a:r>
              <a:rPr lang="en-IN" sz="1200"/>
              <a:t>    header("Location: dashboard.php");</a:t>
            </a:r>
          </a:p>
          <a:p>
            <a:r>
              <a:rPr lang="en-IN" sz="1200"/>
              <a:t>    exit();</a:t>
            </a:r>
          </a:p>
          <a:p>
            <a:r>
              <a:rPr lang="en-IN" sz="1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55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C8F29F1-F028-C208-BE7E-DDB92C5EC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748A18-2C29-73E4-ADDE-315AE189E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272" y="1475136"/>
            <a:ext cx="2141575" cy="47593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IN" sz="3000" b="1" dirty="0"/>
              <a:t>PSEUDOCODE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D09EB11-44C6-2FCA-5590-C681A81D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8" y="277650"/>
            <a:ext cx="10458824" cy="1153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ACB0BC-F7F7-6491-784E-43299C901C13}"/>
              </a:ext>
            </a:extLst>
          </p:cNvPr>
          <p:cNvSpPr txBox="1"/>
          <p:nvPr/>
        </p:nvSpPr>
        <p:spPr>
          <a:xfrm>
            <a:off x="363306" y="1793133"/>
            <a:ext cx="6574412" cy="504753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 b="1" smtClean="0"/>
              <a:t>Edit_course.php</a:t>
            </a:r>
            <a:r>
              <a:rPr lang="en-IN" sz="1400" smtClean="0"/>
              <a:t/>
            </a:r>
            <a:br>
              <a:rPr lang="en-IN" sz="1400" smtClean="0"/>
            </a:br>
            <a:r>
              <a:rPr lang="en-IN" sz="1400" smtClean="0"/>
              <a:t>if </a:t>
            </a:r>
            <a:r>
              <a:rPr lang="en-IN" sz="1400"/>
              <a:t>(isset($_GET['edit_id'])) {</a:t>
            </a:r>
          </a:p>
          <a:p>
            <a:r>
              <a:rPr lang="en-IN" sz="1400"/>
              <a:t>    $edit_id = intval($_GET['edit_id']);</a:t>
            </a:r>
          </a:p>
          <a:p>
            <a:r>
              <a:rPr lang="en-IN" sz="1400"/>
              <a:t>    $stmt = $conn-&gt;prepare("SELECT id, code, name, seats FROM courses WHERE id = ?");</a:t>
            </a:r>
          </a:p>
          <a:p>
            <a:r>
              <a:rPr lang="en-IN" sz="1400"/>
              <a:t>    $stmt-&gt;bind_param("i", $edit_id);</a:t>
            </a:r>
          </a:p>
          <a:p>
            <a:r>
              <a:rPr lang="en-IN" sz="1400"/>
              <a:t>    $stmt-&gt;execute();</a:t>
            </a:r>
          </a:p>
          <a:p>
            <a:r>
              <a:rPr lang="en-IN" sz="1400"/>
              <a:t>    $result = $stmt-&gt;get_result();</a:t>
            </a:r>
          </a:p>
          <a:p>
            <a:r>
              <a:rPr lang="en-IN" sz="1400"/>
              <a:t>    $edit_course = $result-&gt;fetch_assoc();</a:t>
            </a:r>
          </a:p>
          <a:p>
            <a:r>
              <a:rPr lang="en-IN" sz="1400"/>
              <a:t>    $stmt-&gt;close();</a:t>
            </a:r>
          </a:p>
          <a:p>
            <a:r>
              <a:rPr lang="en-IN" sz="1400" smtClean="0"/>
              <a:t>}</a:t>
            </a:r>
            <a:br>
              <a:rPr lang="en-IN" sz="1400" smtClean="0"/>
            </a:br>
            <a:r>
              <a:rPr lang="en-IN" sz="1400" b="1"/>
              <a:t>Dashboard.php</a:t>
            </a:r>
            <a:r>
              <a:rPr lang="en-IN" sz="1400"/>
              <a:t/>
            </a:r>
            <a:br>
              <a:rPr lang="en-IN" sz="1400"/>
            </a:br>
            <a:r>
              <a:rPr lang="en-IN" sz="1400"/>
              <a:t>&lt;?php</a:t>
            </a:r>
          </a:p>
          <a:p>
            <a:r>
              <a:rPr lang="en-IN" sz="1400"/>
              <a:t>if (isset($_SESSION['error'])) {</a:t>
            </a:r>
          </a:p>
          <a:p>
            <a:r>
              <a:rPr lang="en-IN" sz="1400"/>
              <a:t>    echo '&lt;div style="color: #d9534f; font-weight: bold; margin-bottom: 15px;"&gt;' . htmlspecialchars($_SESSION['error']) . '&lt;/div&gt;';</a:t>
            </a:r>
          </a:p>
          <a:p>
            <a:r>
              <a:rPr lang="en-IN" sz="1400"/>
              <a:t>    unset($_SESSION['error']);</a:t>
            </a:r>
          </a:p>
          <a:p>
            <a:r>
              <a:rPr lang="en-IN" sz="1400"/>
              <a:t>}</a:t>
            </a:r>
          </a:p>
          <a:p>
            <a:r>
              <a:rPr lang="en-IN" sz="1400"/>
              <a:t>if (isset($_SESSION['success'])) {</a:t>
            </a:r>
          </a:p>
          <a:p>
            <a:r>
              <a:rPr lang="en-IN" sz="1400"/>
              <a:t>    echo '&lt;div style="color: #28a745; font-weight: bold; margin-bottom: 15px;"&gt;' . htmlspecialchars($_SESSION['success']) . '&lt;/div&gt;';</a:t>
            </a:r>
          </a:p>
          <a:p>
            <a:r>
              <a:rPr lang="en-IN" sz="1400"/>
              <a:t>    unset($_SESSION['success']);</a:t>
            </a:r>
          </a:p>
          <a:p>
            <a:r>
              <a:rPr lang="en-IN" sz="1400"/>
              <a:t>}</a:t>
            </a:r>
          </a:p>
          <a:p>
            <a:r>
              <a:rPr lang="en-IN" sz="1400" smtClean="0"/>
              <a:t>?&gt;</a:t>
            </a:r>
            <a:endParaRPr lang="en-IN" sz="140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93B0343-667C-2868-1433-93075A8C3FB2}"/>
              </a:ext>
            </a:extLst>
          </p:cNvPr>
          <p:cNvSpPr txBox="1"/>
          <p:nvPr/>
        </p:nvSpPr>
        <p:spPr>
          <a:xfrm>
            <a:off x="7086573" y="2312583"/>
            <a:ext cx="4981354" cy="375487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1400"/>
              <a:t>d</a:t>
            </a:r>
            <a:r>
              <a:rPr lang="en-IN" sz="1400" smtClean="0"/>
              <a:t>b.php</a:t>
            </a:r>
            <a:br>
              <a:rPr lang="en-IN" sz="1400" smtClean="0"/>
            </a:br>
            <a:r>
              <a:rPr lang="en-IN" sz="1400" smtClean="0"/>
              <a:t>&lt;?</a:t>
            </a:r>
            <a:r>
              <a:rPr lang="en-IN" sz="1400"/>
              <a:t>php</a:t>
            </a:r>
          </a:p>
          <a:p>
            <a:r>
              <a:rPr lang="en-IN" sz="1400"/>
              <a:t>$servername = "localhost";  // Your database server (likely localhost)</a:t>
            </a:r>
          </a:p>
          <a:p>
            <a:r>
              <a:rPr lang="en-IN" sz="1400"/>
              <a:t>$username = "root";         // Your database username</a:t>
            </a:r>
          </a:p>
          <a:p>
            <a:r>
              <a:rPr lang="en-IN" sz="1400"/>
              <a:t>$password = "";             // Your database password</a:t>
            </a:r>
          </a:p>
          <a:p>
            <a:r>
              <a:rPr lang="en-IN" sz="1400"/>
              <a:t>$dbname = "course"; // Your database name</a:t>
            </a:r>
          </a:p>
          <a:p>
            <a:r>
              <a:rPr lang="en-IN" sz="1400"/>
              <a:t/>
            </a:r>
            <a:br>
              <a:rPr lang="en-IN" sz="1400"/>
            </a:br>
            <a:r>
              <a:rPr lang="en-IN" sz="1400"/>
              <a:t>// Create connection</a:t>
            </a:r>
          </a:p>
          <a:p>
            <a:r>
              <a:rPr lang="en-IN" sz="1400"/>
              <a:t>$conn = new mysqli($servername, $username, $password, $dbname);</a:t>
            </a:r>
          </a:p>
          <a:p>
            <a:r>
              <a:rPr lang="en-IN" sz="1400"/>
              <a:t/>
            </a:r>
            <a:br>
              <a:rPr lang="en-IN" sz="1400"/>
            </a:br>
            <a:r>
              <a:rPr lang="en-IN" sz="1400"/>
              <a:t>// Check connection</a:t>
            </a:r>
          </a:p>
          <a:p>
            <a:r>
              <a:rPr lang="en-IN" sz="1400"/>
              <a:t>if ($conn-&gt;connect_error) {</a:t>
            </a:r>
          </a:p>
          <a:p>
            <a:r>
              <a:rPr lang="en-IN" sz="1400"/>
              <a:t>    die("Connection failed: " . $conn-&gt;connect_error);</a:t>
            </a:r>
          </a:p>
          <a:p>
            <a:r>
              <a:rPr lang="en-IN" sz="1400"/>
              <a:t>}</a:t>
            </a:r>
          </a:p>
          <a:p>
            <a:r>
              <a:rPr lang="en-IN" sz="1400" smtClean="0"/>
              <a:t>?&gt;</a:t>
            </a:r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100298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516C7E2-E334-FFA5-403D-31A39B074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075E00-E840-4912-C533-D96007CCD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141035B-A1F4-0DD6-7E42-4E150A83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B65115F-E05B-07CD-EF02-50095F261627}"/>
              </a:ext>
            </a:extLst>
          </p:cNvPr>
          <p:cNvSpPr txBox="1"/>
          <p:nvPr/>
        </p:nvSpPr>
        <p:spPr>
          <a:xfrm>
            <a:off x="5127552" y="6475230"/>
            <a:ext cx="193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 Login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137" y="2118077"/>
            <a:ext cx="9055393" cy="387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9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69CFBC8-A635-8BE6-5AEC-B4DC46535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0B7EEE-6A31-A297-ED5D-EE8148921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A6C62CF-48F0-0301-D6B1-D33340B1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32B2BED-0CE8-6F0C-B048-8C9127571FDF}"/>
              </a:ext>
            </a:extLst>
          </p:cNvPr>
          <p:cNvSpPr txBox="1"/>
          <p:nvPr/>
        </p:nvSpPr>
        <p:spPr>
          <a:xfrm>
            <a:off x="4840030" y="6485858"/>
            <a:ext cx="251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 Registration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460" y="1999103"/>
            <a:ext cx="9606967" cy="42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2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4FAA60-7276-B20B-6A5B-5181C701A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E2E8D8-83A7-B7D8-5CA7-D3CEE4343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8212" y="1515130"/>
            <a:ext cx="3159644" cy="456677"/>
          </a:xfrm>
        </p:spPr>
        <p:txBody>
          <a:bodyPr>
            <a:noAutofit/>
          </a:bodyPr>
          <a:lstStyle/>
          <a:p>
            <a:pPr algn="l"/>
            <a:r>
              <a:rPr lang="en-IN" sz="3000" b="1" dirty="0">
                <a:latin typeface="+mn-lt"/>
                <a:cs typeface="Times New Roman" panose="02020603050405020304" pitchFamily="18" charset="0"/>
              </a:rPr>
              <a:t>INPUT/OUTPUT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46761B4-1D8A-C83A-6FC4-757B6F7D8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54" y="91492"/>
            <a:ext cx="10601561" cy="11687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CAC52A6-4D1E-6EE5-598D-04385B72EBA4}"/>
              </a:ext>
            </a:extLst>
          </p:cNvPr>
          <p:cNvSpPr txBox="1"/>
          <p:nvPr/>
        </p:nvSpPr>
        <p:spPr>
          <a:xfrm>
            <a:off x="4900946" y="6475234"/>
            <a:ext cx="23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 Dashboard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023" y="1971807"/>
            <a:ext cx="9779592" cy="43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5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567</Words>
  <Application>Microsoft Office PowerPoint</Application>
  <PresentationFormat>Widescreen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SIMATS ENGINEERING Saveetha Institute of Medical and Technical Sciences Chennai-602105.</vt:lpstr>
      <vt:lpstr>PowerPoint Presentation</vt:lpstr>
      <vt:lpstr>PowerPoint Presentation</vt:lpstr>
      <vt:lpstr>FLOW DIAGRAM</vt:lpstr>
      <vt:lpstr>PowerPoint Presentation</vt:lpstr>
      <vt:lpstr>PowerPoint Presentation</vt:lpstr>
      <vt:lpstr>INPUT/OUTPUT</vt:lpstr>
      <vt:lpstr>INPUT/OUTPUT</vt:lpstr>
      <vt:lpstr>INPUT/OUTPUT</vt:lpstr>
      <vt:lpstr>INPUT/OUTPUT</vt:lpstr>
      <vt:lpstr>INPUT/OUTPUT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SIMATS ENGINEERING Saveetha Institute of Medical and Technical Sciences Chennai-602105.</dc:title>
  <dc:creator>Rajesh kumar Thevasigamani</dc:creator>
  <cp:lastModifiedBy>Microsoft account</cp:lastModifiedBy>
  <cp:revision>15</cp:revision>
  <dcterms:created xsi:type="dcterms:W3CDTF">2025-03-19T06:12:05Z</dcterms:created>
  <dcterms:modified xsi:type="dcterms:W3CDTF">2025-05-30T16:19:49Z</dcterms:modified>
</cp:coreProperties>
</file>