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0" r:id="rId4"/>
    <p:sldId id="264" r:id="rId5"/>
    <p:sldId id="277" r:id="rId6"/>
    <p:sldId id="278" r:id="rId7"/>
    <p:sldId id="275" r:id="rId8"/>
    <p:sldId id="276" r:id="rId9"/>
    <p:sldId id="274" r:id="rId10"/>
    <p:sldId id="273" r:id="rId11"/>
    <p:sldId id="268" r:id="rId12"/>
    <p:sldId id="279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9694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E3C68-6F63-407D-AC3C-896751E1E3DE}" v="87" dt="2025-05-30T04:24:23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zal Sayed" userId="3c3d9dd2-4c3a-4024-9a93-82a72ad0879c" providerId="ADAL" clId="{AA2E3C68-6F63-407D-AC3C-896751E1E3DE}"/>
    <pc:docChg chg="undo custSel addSld delSld modSld sldOrd">
      <pc:chgData name="Fazal Sayed" userId="3c3d9dd2-4c3a-4024-9a93-82a72ad0879c" providerId="ADAL" clId="{AA2E3C68-6F63-407D-AC3C-896751E1E3DE}" dt="2025-05-30T04:25:48.123" v="3719" actId="47"/>
      <pc:docMkLst>
        <pc:docMk/>
      </pc:docMkLst>
      <pc:sldChg chg="modSp mod">
        <pc:chgData name="Fazal Sayed" userId="3c3d9dd2-4c3a-4024-9a93-82a72ad0879c" providerId="ADAL" clId="{AA2E3C68-6F63-407D-AC3C-896751E1E3DE}" dt="2025-05-30T03:45:03.032" v="3272" actId="1036"/>
        <pc:sldMkLst>
          <pc:docMk/>
          <pc:sldMk cId="2091762163" sldId="256"/>
        </pc:sldMkLst>
        <pc:spChg chg="mod">
          <ac:chgData name="Fazal Sayed" userId="3c3d9dd2-4c3a-4024-9a93-82a72ad0879c" providerId="ADAL" clId="{AA2E3C68-6F63-407D-AC3C-896751E1E3DE}" dt="2025-05-30T03:45:03.032" v="3272" actId="1036"/>
          <ac:spMkLst>
            <pc:docMk/>
            <pc:sldMk cId="2091762163" sldId="256"/>
            <ac:spMk id="2" creationId="{3A56ACDD-EC81-47F6-0503-E7D3C30E5329}"/>
          </ac:spMkLst>
        </pc:spChg>
        <pc:spChg chg="mod">
          <ac:chgData name="Fazal Sayed" userId="3c3d9dd2-4c3a-4024-9a93-82a72ad0879c" providerId="ADAL" clId="{AA2E3C68-6F63-407D-AC3C-896751E1E3DE}" dt="2025-05-24T05:47:03.995" v="604" actId="12788"/>
          <ac:spMkLst>
            <pc:docMk/>
            <pc:sldMk cId="2091762163" sldId="256"/>
            <ac:spMk id="3" creationId="{A9A89F28-3812-7A8E-BCCD-11B874AEF8AF}"/>
          </ac:spMkLst>
        </pc:spChg>
        <pc:spChg chg="mod">
          <ac:chgData name="Fazal Sayed" userId="3c3d9dd2-4c3a-4024-9a93-82a72ad0879c" providerId="ADAL" clId="{AA2E3C68-6F63-407D-AC3C-896751E1E3DE}" dt="2025-05-22T15:15:28.305" v="202" actId="207"/>
          <ac:spMkLst>
            <pc:docMk/>
            <pc:sldMk cId="2091762163" sldId="256"/>
            <ac:spMk id="6" creationId="{30311814-D603-17AE-559A-901EB88A9DB0}"/>
          </ac:spMkLst>
        </pc:spChg>
      </pc:sldChg>
      <pc:sldChg chg="add del">
        <pc:chgData name="Fazal Sayed" userId="3c3d9dd2-4c3a-4024-9a93-82a72ad0879c" providerId="ADAL" clId="{AA2E3C68-6F63-407D-AC3C-896751E1E3DE}" dt="2025-05-30T04:25:48.123" v="3719" actId="47"/>
        <pc:sldMkLst>
          <pc:docMk/>
          <pc:sldMk cId="825255116" sldId="257"/>
        </pc:sldMkLst>
      </pc:sldChg>
      <pc:sldChg chg="addSp delSp modSp mod">
        <pc:chgData name="Fazal Sayed" userId="3c3d9dd2-4c3a-4024-9a93-82a72ad0879c" providerId="ADAL" clId="{AA2E3C68-6F63-407D-AC3C-896751E1E3DE}" dt="2025-05-24T05:47:20.191" v="619" actId="1035"/>
        <pc:sldMkLst>
          <pc:docMk/>
          <pc:sldMk cId="981162499" sldId="258"/>
        </pc:sldMkLst>
        <pc:spChg chg="mod">
          <ac:chgData name="Fazal Sayed" userId="3c3d9dd2-4c3a-4024-9a93-82a72ad0879c" providerId="ADAL" clId="{AA2E3C68-6F63-407D-AC3C-896751E1E3DE}" dt="2025-05-24T05:47:20.191" v="619" actId="1035"/>
          <ac:spMkLst>
            <pc:docMk/>
            <pc:sldMk cId="981162499" sldId="258"/>
            <ac:spMk id="3" creationId="{C18DE8F1-A3B4-2465-7F6C-5F5EB7C457D3}"/>
          </ac:spMkLst>
        </pc:spChg>
        <pc:picChg chg="add mod">
          <ac:chgData name="Fazal Sayed" userId="3c3d9dd2-4c3a-4024-9a93-82a72ad0879c" providerId="ADAL" clId="{AA2E3C68-6F63-407D-AC3C-896751E1E3DE}" dt="2025-05-22T15:19:54.852" v="278" actId="12788"/>
          <ac:picMkLst>
            <pc:docMk/>
            <pc:sldMk cId="981162499" sldId="258"/>
            <ac:picMk id="7" creationId="{262D5D1E-4003-8CC5-D6C9-ED78528A3B54}"/>
          </ac:picMkLst>
        </pc:picChg>
      </pc:sldChg>
      <pc:sldChg chg="addSp delSp modSp del mod">
        <pc:chgData name="Fazal Sayed" userId="3c3d9dd2-4c3a-4024-9a93-82a72ad0879c" providerId="ADAL" clId="{AA2E3C68-6F63-407D-AC3C-896751E1E3DE}" dt="2025-05-22T15:31:06.309" v="407" actId="47"/>
        <pc:sldMkLst>
          <pc:docMk/>
          <pc:sldMk cId="2540912804" sldId="261"/>
        </pc:sldMkLst>
      </pc:sldChg>
      <pc:sldChg chg="del">
        <pc:chgData name="Fazal Sayed" userId="3c3d9dd2-4c3a-4024-9a93-82a72ad0879c" providerId="ADAL" clId="{AA2E3C68-6F63-407D-AC3C-896751E1E3DE}" dt="2025-05-22T15:43:33.413" v="566" actId="47"/>
        <pc:sldMkLst>
          <pc:docMk/>
          <pc:sldMk cId="251392508" sldId="262"/>
        </pc:sldMkLst>
      </pc:sldChg>
      <pc:sldChg chg="del">
        <pc:chgData name="Fazal Sayed" userId="3c3d9dd2-4c3a-4024-9a93-82a72ad0879c" providerId="ADAL" clId="{AA2E3C68-6F63-407D-AC3C-896751E1E3DE}" dt="2025-05-22T15:43:35.116" v="567" actId="47"/>
        <pc:sldMkLst>
          <pc:docMk/>
          <pc:sldMk cId="630926597" sldId="263"/>
        </pc:sldMkLst>
      </pc:sldChg>
      <pc:sldChg chg="addSp delSp modSp mod">
        <pc:chgData name="Fazal Sayed" userId="3c3d9dd2-4c3a-4024-9a93-82a72ad0879c" providerId="ADAL" clId="{AA2E3C68-6F63-407D-AC3C-896751E1E3DE}" dt="2025-05-30T03:42:36.013" v="3259" actId="1035"/>
        <pc:sldMkLst>
          <pc:docMk/>
          <pc:sldMk cId="3851334713" sldId="264"/>
        </pc:sldMkLst>
        <pc:spChg chg="mod">
          <ac:chgData name="Fazal Sayed" userId="3c3d9dd2-4c3a-4024-9a93-82a72ad0879c" providerId="ADAL" clId="{AA2E3C68-6F63-407D-AC3C-896751E1E3DE}" dt="2025-05-30T03:42:36.013" v="3259" actId="1035"/>
          <ac:spMkLst>
            <pc:docMk/>
            <pc:sldMk cId="3851334713" sldId="264"/>
            <ac:spMk id="2" creationId="{954F8025-9BC2-5E1C-E8A3-CD716FB57806}"/>
          </ac:spMkLst>
        </pc:spChg>
        <pc:spChg chg="add del mod">
          <ac:chgData name="Fazal Sayed" userId="3c3d9dd2-4c3a-4024-9a93-82a72ad0879c" providerId="ADAL" clId="{AA2E3C68-6F63-407D-AC3C-896751E1E3DE}" dt="2025-05-24T06:21:30.833" v="1362" actId="14861"/>
          <ac:spMkLst>
            <pc:docMk/>
            <pc:sldMk cId="3851334713" sldId="264"/>
            <ac:spMk id="6" creationId="{6B7D5686-5495-A3B9-FB0E-D5773D0D9C4D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1" creationId="{72AEAFFF-43A1-3BB4-A41C-E8929C70F9C3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3" creationId="{2A7F1DC7-9C6F-1B04-2B54-2A5F4CCACFC2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4" creationId="{B584A0D5-00C3-685D-63E7-E990DD2CB6F8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5" creationId="{E26F8E38-992D-88B7-486F-E4A4BD401DB5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6" creationId="{59F29591-6B94-6E5A-8721-7137566C797B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7" creationId="{31206D76-BDC6-80C8-0F7B-707C5F3C80BD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8" creationId="{6F2EE20F-5695-9966-EE79-05BEB94083DA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9" creationId="{E170353A-00A9-65FD-9070-F95AC3370F26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57" creationId="{A98CFC10-340B-0D99-73DB-7029CA55EA67}"/>
          </ac:spMkLst>
        </pc:spChg>
        <pc:spChg chg="add mod">
          <ac:chgData name="Fazal Sayed" userId="3c3d9dd2-4c3a-4024-9a93-82a72ad0879c" providerId="ADAL" clId="{AA2E3C68-6F63-407D-AC3C-896751E1E3DE}" dt="2025-05-24T07:01:25.519" v="2058" actId="1038"/>
          <ac:spMkLst>
            <pc:docMk/>
            <pc:sldMk cId="3851334713" sldId="264"/>
            <ac:spMk id="63" creationId="{FEAFE955-9FF6-19AE-18EC-F0E87BF4A238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2048" creationId="{E67F4AB5-216B-2C40-6930-1D7270808755}"/>
          </ac:spMkLst>
        </pc:spChg>
        <pc:picChg chg="add mod">
          <ac:chgData name="Fazal Sayed" userId="3c3d9dd2-4c3a-4024-9a93-82a72ad0879c" providerId="ADAL" clId="{AA2E3C68-6F63-407D-AC3C-896751E1E3DE}" dt="2025-05-24T07:11:48.127" v="2252" actId="14100"/>
          <ac:picMkLst>
            <pc:docMk/>
            <pc:sldMk cId="3851334713" sldId="264"/>
            <ac:picMk id="2051" creationId="{3D142578-056B-579E-BB57-E5240243A006}"/>
          </ac:picMkLst>
        </pc:picChg>
        <pc:cxnChg chg="add mod">
          <ac:chgData name="Fazal Sayed" userId="3c3d9dd2-4c3a-4024-9a93-82a72ad0879c" providerId="ADAL" clId="{AA2E3C68-6F63-407D-AC3C-896751E1E3DE}" dt="2025-05-24T06:51:17.710" v="1641" actId="1038"/>
          <ac:cxnSpMkLst>
            <pc:docMk/>
            <pc:sldMk cId="3851334713" sldId="264"/>
            <ac:cxnSpMk id="21" creationId="{19437C3A-4F11-FE41-2E7C-5294F186A2E7}"/>
          </ac:cxnSpMkLst>
        </pc:cxnChg>
        <pc:cxnChg chg="add mod">
          <ac:chgData name="Fazal Sayed" userId="3c3d9dd2-4c3a-4024-9a93-82a72ad0879c" providerId="ADAL" clId="{AA2E3C68-6F63-407D-AC3C-896751E1E3DE}" dt="2025-05-24T06:51:42.434" v="1678" actId="1038"/>
          <ac:cxnSpMkLst>
            <pc:docMk/>
            <pc:sldMk cId="3851334713" sldId="264"/>
            <ac:cxnSpMk id="26" creationId="{09E1B958-6426-542E-51B2-C001F7104B30}"/>
          </ac:cxnSpMkLst>
        </pc:cxnChg>
        <pc:cxnChg chg="add mod">
          <ac:chgData name="Fazal Sayed" userId="3c3d9dd2-4c3a-4024-9a93-82a72ad0879c" providerId="ADAL" clId="{AA2E3C68-6F63-407D-AC3C-896751E1E3DE}" dt="2025-05-24T06:52:58.374" v="1794" actId="12788"/>
          <ac:cxnSpMkLst>
            <pc:docMk/>
            <pc:sldMk cId="3851334713" sldId="264"/>
            <ac:cxnSpMk id="33" creationId="{BE6E7EB1-59A9-FD47-0B87-1A0E1536C959}"/>
          </ac:cxnSpMkLst>
        </pc:cxnChg>
        <pc:cxnChg chg="add mod">
          <ac:chgData name="Fazal Sayed" userId="3c3d9dd2-4c3a-4024-9a93-82a72ad0879c" providerId="ADAL" clId="{AA2E3C68-6F63-407D-AC3C-896751E1E3DE}" dt="2025-05-24T06:52:58.374" v="1794" actId="12788"/>
          <ac:cxnSpMkLst>
            <pc:docMk/>
            <pc:sldMk cId="3851334713" sldId="264"/>
            <ac:cxnSpMk id="36" creationId="{4A8D9968-AE83-EE0E-664D-E3E1E273E6B6}"/>
          </ac:cxnSpMkLst>
        </pc:cxnChg>
        <pc:cxnChg chg="add mod">
          <ac:chgData name="Fazal Sayed" userId="3c3d9dd2-4c3a-4024-9a93-82a72ad0879c" providerId="ADAL" clId="{AA2E3C68-6F63-407D-AC3C-896751E1E3DE}" dt="2025-05-24T06:54:36.424" v="1821" actId="1037"/>
          <ac:cxnSpMkLst>
            <pc:docMk/>
            <pc:sldMk cId="3851334713" sldId="264"/>
            <ac:cxnSpMk id="39" creationId="{802EBE07-7992-107A-257C-E6B52587D1FA}"/>
          </ac:cxnSpMkLst>
        </pc:cxnChg>
        <pc:cxnChg chg="add mod">
          <ac:chgData name="Fazal Sayed" userId="3c3d9dd2-4c3a-4024-9a93-82a72ad0879c" providerId="ADAL" clId="{AA2E3C68-6F63-407D-AC3C-896751E1E3DE}" dt="2025-05-24T06:57:10.637" v="1849" actId="14100"/>
          <ac:cxnSpMkLst>
            <pc:docMk/>
            <pc:sldMk cId="3851334713" sldId="264"/>
            <ac:cxnSpMk id="47" creationId="{336A6498-2614-7A97-9513-22CC4CE4FE75}"/>
          </ac:cxnSpMkLst>
        </pc:cxnChg>
        <pc:cxnChg chg="add mod">
          <ac:chgData name="Fazal Sayed" userId="3c3d9dd2-4c3a-4024-9a93-82a72ad0879c" providerId="ADAL" clId="{AA2E3C68-6F63-407D-AC3C-896751E1E3DE}" dt="2025-05-24T06:59:13.837" v="1947" actId="1038"/>
          <ac:cxnSpMkLst>
            <pc:docMk/>
            <pc:sldMk cId="3851334713" sldId="264"/>
            <ac:cxnSpMk id="50" creationId="{449C0654-DDC4-9918-5529-7222ABED82FC}"/>
          </ac:cxnSpMkLst>
        </pc:cxnChg>
        <pc:cxnChg chg="add mod">
          <ac:chgData name="Fazal Sayed" userId="3c3d9dd2-4c3a-4024-9a93-82a72ad0879c" providerId="ADAL" clId="{AA2E3C68-6F63-407D-AC3C-896751E1E3DE}" dt="2025-05-24T06:59:34.791" v="1987" actId="1038"/>
          <ac:cxnSpMkLst>
            <pc:docMk/>
            <pc:sldMk cId="3851334713" sldId="264"/>
            <ac:cxnSpMk id="53" creationId="{7FBECFCF-262A-FE5E-E874-54F86081FE4D}"/>
          </ac:cxnSpMkLst>
        </pc:cxnChg>
        <pc:cxnChg chg="add mod">
          <ac:chgData name="Fazal Sayed" userId="3c3d9dd2-4c3a-4024-9a93-82a72ad0879c" providerId="ADAL" clId="{AA2E3C68-6F63-407D-AC3C-896751E1E3DE}" dt="2025-05-24T07:00:24.540" v="2013" actId="1038"/>
          <ac:cxnSpMkLst>
            <pc:docMk/>
            <pc:sldMk cId="3851334713" sldId="264"/>
            <ac:cxnSpMk id="58" creationId="{6E54AF6B-E0B9-00E7-2645-24EC8E87D9E8}"/>
          </ac:cxnSpMkLst>
        </pc:cxnChg>
      </pc:sldChg>
      <pc:sldChg chg="addSp delSp modSp del mod">
        <pc:chgData name="Fazal Sayed" userId="3c3d9dd2-4c3a-4024-9a93-82a72ad0879c" providerId="ADAL" clId="{AA2E3C68-6F63-407D-AC3C-896751E1E3DE}" dt="2025-05-30T03:41:00.562" v="3220" actId="47"/>
        <pc:sldMkLst>
          <pc:docMk/>
          <pc:sldMk cId="4068753904" sldId="265"/>
        </pc:sldMkLst>
        <pc:spChg chg="add del mod">
          <ac:chgData name="Fazal Sayed" userId="3c3d9dd2-4c3a-4024-9a93-82a72ad0879c" providerId="ADAL" clId="{AA2E3C68-6F63-407D-AC3C-896751E1E3DE}" dt="2025-05-30T03:40:49.394" v="3176" actId="21"/>
          <ac:spMkLst>
            <pc:docMk/>
            <pc:sldMk cId="4068753904" sldId="265"/>
            <ac:spMk id="5" creationId="{5B65115F-E05B-07CD-EF02-50095F261627}"/>
          </ac:spMkLst>
        </pc:spChg>
        <pc:picChg chg="add del mod">
          <ac:chgData name="Fazal Sayed" userId="3c3d9dd2-4c3a-4024-9a93-82a72ad0879c" providerId="ADAL" clId="{AA2E3C68-6F63-407D-AC3C-896751E1E3DE}" dt="2025-05-30T03:40:49.394" v="3176" actId="21"/>
          <ac:picMkLst>
            <pc:docMk/>
            <pc:sldMk cId="4068753904" sldId="265"/>
            <ac:picMk id="4" creationId="{F19A3A00-A2A7-E138-225D-0436765FD61E}"/>
          </ac:picMkLst>
        </pc:picChg>
        <pc:picChg chg="add del mod">
          <ac:chgData name="Fazal Sayed" userId="3c3d9dd2-4c3a-4024-9a93-82a72ad0879c" providerId="ADAL" clId="{AA2E3C68-6F63-407D-AC3C-896751E1E3DE}" dt="2025-05-30T03:28:02.919" v="2598" actId="478"/>
          <ac:picMkLst>
            <pc:docMk/>
            <pc:sldMk cId="4068753904" sldId="265"/>
            <ac:picMk id="6" creationId="{BF7328AE-31ED-6713-9133-690D84B48B9B}"/>
          </ac:picMkLst>
        </pc:picChg>
        <pc:picChg chg="add del mod">
          <ac:chgData name="Fazal Sayed" userId="3c3d9dd2-4c3a-4024-9a93-82a72ad0879c" providerId="ADAL" clId="{AA2E3C68-6F63-407D-AC3C-896751E1E3DE}" dt="2025-05-30T03:28:01.824" v="2596" actId="478"/>
          <ac:picMkLst>
            <pc:docMk/>
            <pc:sldMk cId="4068753904" sldId="265"/>
            <ac:picMk id="10" creationId="{D233A19B-1F4C-FD68-2515-01CEC00CD134}"/>
          </ac:picMkLst>
        </pc:picChg>
        <pc:picChg chg="add del mod">
          <ac:chgData name="Fazal Sayed" userId="3c3d9dd2-4c3a-4024-9a93-82a72ad0879c" providerId="ADAL" clId="{AA2E3C68-6F63-407D-AC3C-896751E1E3DE}" dt="2025-05-30T03:28:02.454" v="2597" actId="478"/>
          <ac:picMkLst>
            <pc:docMk/>
            <pc:sldMk cId="4068753904" sldId="265"/>
            <ac:picMk id="12" creationId="{3461211A-855E-6391-E1E7-73FCC5AE3638}"/>
          </ac:picMkLst>
        </pc:picChg>
      </pc:sldChg>
      <pc:sldChg chg="del">
        <pc:chgData name="Fazal Sayed" userId="3c3d9dd2-4c3a-4024-9a93-82a72ad0879c" providerId="ADAL" clId="{AA2E3C68-6F63-407D-AC3C-896751E1E3DE}" dt="2025-05-24T05:51:28.261" v="620" actId="47"/>
        <pc:sldMkLst>
          <pc:docMk/>
          <pc:sldMk cId="2561040837" sldId="266"/>
        </pc:sldMkLst>
      </pc:sldChg>
      <pc:sldChg chg="del">
        <pc:chgData name="Fazal Sayed" userId="3c3d9dd2-4c3a-4024-9a93-82a72ad0879c" providerId="ADAL" clId="{AA2E3C68-6F63-407D-AC3C-896751E1E3DE}" dt="2025-05-24T09:09:55.317" v="2334" actId="47"/>
        <pc:sldMkLst>
          <pc:docMk/>
          <pc:sldMk cId="3818510927" sldId="267"/>
        </pc:sldMkLst>
      </pc:sldChg>
      <pc:sldChg chg="addSp delSp modSp mod">
        <pc:chgData name="Fazal Sayed" userId="3c3d9dd2-4c3a-4024-9a93-82a72ad0879c" providerId="ADAL" clId="{AA2E3C68-6F63-407D-AC3C-896751E1E3DE}" dt="2025-05-30T04:25:15.474" v="3718" actId="20577"/>
        <pc:sldMkLst>
          <pc:docMk/>
          <pc:sldMk cId="386618561" sldId="268"/>
        </pc:sldMkLst>
        <pc:spChg chg="mod">
          <ac:chgData name="Fazal Sayed" userId="3c3d9dd2-4c3a-4024-9a93-82a72ad0879c" providerId="ADAL" clId="{AA2E3C68-6F63-407D-AC3C-896751E1E3DE}" dt="2025-05-30T04:25:15.474" v="3718" actId="20577"/>
          <ac:spMkLst>
            <pc:docMk/>
            <pc:sldMk cId="386618561" sldId="268"/>
            <ac:spMk id="3" creationId="{98CD7E2F-0CB1-0E2E-16D4-9CD6162012AF}"/>
          </ac:spMkLst>
        </pc:spChg>
        <pc:picChg chg="add mod">
          <ac:chgData name="Fazal Sayed" userId="3c3d9dd2-4c3a-4024-9a93-82a72ad0879c" providerId="ADAL" clId="{AA2E3C68-6F63-407D-AC3C-896751E1E3DE}" dt="2025-05-24T09:13:59.602" v="2402" actId="1035"/>
          <ac:picMkLst>
            <pc:docMk/>
            <pc:sldMk cId="386618561" sldId="268"/>
            <ac:picMk id="7" creationId="{0E7AF114-DCE6-3A91-CA79-CA3AD41534DF}"/>
          </ac:picMkLst>
        </pc:picChg>
      </pc:sldChg>
      <pc:sldChg chg="addSp delSp modSp mod">
        <pc:chgData name="Fazal Sayed" userId="3c3d9dd2-4c3a-4024-9a93-82a72ad0879c" providerId="ADAL" clId="{AA2E3C68-6F63-407D-AC3C-896751E1E3DE}" dt="2025-05-30T03:41:55.853" v="3230" actId="12788"/>
        <pc:sldMkLst>
          <pc:docMk/>
          <pc:sldMk cId="3002858379" sldId="269"/>
        </pc:sldMkLst>
        <pc:spChg chg="mod">
          <ac:chgData name="Fazal Sayed" userId="3c3d9dd2-4c3a-4024-9a93-82a72ad0879c" providerId="ADAL" clId="{AA2E3C68-6F63-407D-AC3C-896751E1E3DE}" dt="2025-05-30T03:41:44.097" v="3226" actId="207"/>
          <ac:spMkLst>
            <pc:docMk/>
            <pc:sldMk cId="3002858379" sldId="269"/>
            <ac:spMk id="2" creationId="{B9D3C476-15EC-E2C5-C621-57873B86198E}"/>
          </ac:spMkLst>
        </pc:spChg>
        <pc:spChg chg="del mod">
          <ac:chgData name="Fazal Sayed" userId="3c3d9dd2-4c3a-4024-9a93-82a72ad0879c" providerId="ADAL" clId="{AA2E3C68-6F63-407D-AC3C-896751E1E3DE}" dt="2025-05-30T03:41:30.599" v="3223" actId="478"/>
          <ac:spMkLst>
            <pc:docMk/>
            <pc:sldMk cId="3002858379" sldId="269"/>
            <ac:spMk id="3" creationId="{BD08104A-8AFD-09B7-2608-76545927ADF6}"/>
          </ac:spMkLst>
        </pc:spChg>
        <pc:picChg chg="add mod">
          <ac:chgData name="Fazal Sayed" userId="3c3d9dd2-4c3a-4024-9a93-82a72ad0879c" providerId="ADAL" clId="{AA2E3C68-6F63-407D-AC3C-896751E1E3DE}" dt="2025-05-30T03:41:55.853" v="3230" actId="12788"/>
          <ac:picMkLst>
            <pc:docMk/>
            <pc:sldMk cId="3002858379" sldId="269"/>
            <ac:picMk id="5" creationId="{11CE36BA-85D2-705B-FBBC-1F8796B3CC0A}"/>
          </ac:picMkLst>
        </pc:picChg>
        <pc:picChg chg="del">
          <ac:chgData name="Fazal Sayed" userId="3c3d9dd2-4c3a-4024-9a93-82a72ad0879c" providerId="ADAL" clId="{AA2E3C68-6F63-407D-AC3C-896751E1E3DE}" dt="2025-05-30T03:41:48.792" v="3228" actId="478"/>
          <ac:picMkLst>
            <pc:docMk/>
            <pc:sldMk cId="3002858379" sldId="269"/>
            <ac:picMk id="2049" creationId="{0DE0E6F3-71DF-C568-2A31-FAD1B34340C9}"/>
          </ac:picMkLst>
        </pc:picChg>
        <pc:picChg chg="del">
          <ac:chgData name="Fazal Sayed" userId="3c3d9dd2-4c3a-4024-9a93-82a72ad0879c" providerId="ADAL" clId="{AA2E3C68-6F63-407D-AC3C-896751E1E3DE}" dt="2025-05-30T03:41:47.917" v="3227" actId="478"/>
          <ac:picMkLst>
            <pc:docMk/>
            <pc:sldMk cId="3002858379" sldId="269"/>
            <ac:picMk id="2050" creationId="{64546E10-5919-6067-7305-0EC132C661CF}"/>
          </ac:picMkLst>
        </pc:picChg>
      </pc:sldChg>
      <pc:sldChg chg="addSp delSp modSp add mod">
        <pc:chgData name="Fazal Sayed" userId="3c3d9dd2-4c3a-4024-9a93-82a72ad0879c" providerId="ADAL" clId="{AA2E3C68-6F63-407D-AC3C-896751E1E3DE}" dt="2025-05-30T03:43:49.610" v="3268" actId="27636"/>
        <pc:sldMkLst>
          <pc:docMk/>
          <pc:sldMk cId="3454438616" sldId="270"/>
        </pc:sldMkLst>
        <pc:spChg chg="mod">
          <ac:chgData name="Fazal Sayed" userId="3c3d9dd2-4c3a-4024-9a93-82a72ad0879c" providerId="ADAL" clId="{AA2E3C68-6F63-407D-AC3C-896751E1E3DE}" dt="2025-05-30T03:43:49.610" v="3268" actId="27636"/>
          <ac:spMkLst>
            <pc:docMk/>
            <pc:sldMk cId="3454438616" sldId="270"/>
            <ac:spMk id="3" creationId="{769A60DF-4A1D-F774-3C0D-1345FF280D56}"/>
          </ac:spMkLst>
        </pc:spChg>
        <pc:picChg chg="mod">
          <ac:chgData name="Fazal Sayed" userId="3c3d9dd2-4c3a-4024-9a93-82a72ad0879c" providerId="ADAL" clId="{AA2E3C68-6F63-407D-AC3C-896751E1E3DE}" dt="2025-05-22T15:38:58.880" v="469" actId="12788"/>
          <ac:picMkLst>
            <pc:docMk/>
            <pc:sldMk cId="3454438616" sldId="270"/>
            <ac:picMk id="7" creationId="{71E4BA3B-B0AB-350C-5449-4124BD277067}"/>
          </ac:picMkLst>
        </pc:picChg>
      </pc:sldChg>
      <pc:sldChg chg="addSp delSp modSp add del mod">
        <pc:chgData name="Fazal Sayed" userId="3c3d9dd2-4c3a-4024-9a93-82a72ad0879c" providerId="ADAL" clId="{AA2E3C68-6F63-407D-AC3C-896751E1E3DE}" dt="2025-05-30T03:40:37.741" v="3172" actId="47"/>
        <pc:sldMkLst>
          <pc:docMk/>
          <pc:sldMk cId="695520244" sldId="271"/>
        </pc:sldMkLst>
        <pc:spChg chg="del mod">
          <ac:chgData name="Fazal Sayed" userId="3c3d9dd2-4c3a-4024-9a93-82a72ad0879c" providerId="ADAL" clId="{AA2E3C68-6F63-407D-AC3C-896751E1E3DE}" dt="2025-05-30T03:40:22.709" v="3115" actId="21"/>
          <ac:spMkLst>
            <pc:docMk/>
            <pc:sldMk cId="695520244" sldId="271"/>
            <ac:spMk id="5" creationId="{F9A8F148-81AB-8FE3-94EA-1133E9061160}"/>
          </ac:spMkLst>
        </pc:spChg>
        <pc:picChg chg="del">
          <ac:chgData name="Fazal Sayed" userId="3c3d9dd2-4c3a-4024-9a93-82a72ad0879c" providerId="ADAL" clId="{AA2E3C68-6F63-407D-AC3C-896751E1E3DE}" dt="2025-05-30T03:30:48.319" v="2639" actId="478"/>
          <ac:picMkLst>
            <pc:docMk/>
            <pc:sldMk cId="695520244" sldId="271"/>
            <ac:picMk id="4" creationId="{53A2DAD0-5D93-849D-D6B5-ABC9C8227C9D}"/>
          </ac:picMkLst>
        </pc:picChg>
        <pc:picChg chg="add del mod">
          <ac:chgData name="Fazal Sayed" userId="3c3d9dd2-4c3a-4024-9a93-82a72ad0879c" providerId="ADAL" clId="{AA2E3C68-6F63-407D-AC3C-896751E1E3DE}" dt="2025-05-30T03:40:22.709" v="3115" actId="21"/>
          <ac:picMkLst>
            <pc:docMk/>
            <pc:sldMk cId="695520244" sldId="271"/>
            <ac:picMk id="6" creationId="{DDCF24C7-7AB5-5A89-9CDE-F0E456917A7B}"/>
          </ac:picMkLst>
        </pc:picChg>
      </pc:sldChg>
      <pc:sldChg chg="addSp delSp modSp add del mod">
        <pc:chgData name="Fazal Sayed" userId="3c3d9dd2-4c3a-4024-9a93-82a72ad0879c" providerId="ADAL" clId="{AA2E3C68-6F63-407D-AC3C-896751E1E3DE}" dt="2025-05-30T03:40:04.049" v="3109" actId="47"/>
        <pc:sldMkLst>
          <pc:docMk/>
          <pc:sldMk cId="4176414758" sldId="272"/>
        </pc:sldMkLst>
        <pc:spChg chg="del mod">
          <ac:chgData name="Fazal Sayed" userId="3c3d9dd2-4c3a-4024-9a93-82a72ad0879c" providerId="ADAL" clId="{AA2E3C68-6F63-407D-AC3C-896751E1E3DE}" dt="2025-05-30T03:39:29.535" v="3042" actId="21"/>
          <ac:spMkLst>
            <pc:docMk/>
            <pc:sldMk cId="4176414758" sldId="272"/>
            <ac:spMk id="5" creationId="{7CAC52A6-4D1E-6EE5-598D-04385B72EBA4}"/>
          </ac:spMkLst>
        </pc:spChg>
        <pc:picChg chg="add del mod">
          <ac:chgData name="Fazal Sayed" userId="3c3d9dd2-4c3a-4024-9a93-82a72ad0879c" providerId="ADAL" clId="{AA2E3C68-6F63-407D-AC3C-896751E1E3DE}" dt="2025-05-30T03:39:29.535" v="3042" actId="21"/>
          <ac:picMkLst>
            <pc:docMk/>
            <pc:sldMk cId="4176414758" sldId="272"/>
            <ac:picMk id="4" creationId="{5AC9607B-172A-5BCE-8FC0-5E4CD4609DD8}"/>
          </ac:picMkLst>
        </pc:picChg>
        <pc:picChg chg="del">
          <ac:chgData name="Fazal Sayed" userId="3c3d9dd2-4c3a-4024-9a93-82a72ad0879c" providerId="ADAL" clId="{AA2E3C68-6F63-407D-AC3C-896751E1E3DE}" dt="2025-05-30T03:32:59.331" v="2674" actId="478"/>
          <ac:picMkLst>
            <pc:docMk/>
            <pc:sldMk cId="4176414758" sldId="272"/>
            <ac:picMk id="6" creationId="{EBAD9BAC-5F26-A9BB-D037-937F3B1EA5E2}"/>
          </ac:picMkLst>
        </pc:picChg>
      </pc:sldChg>
      <pc:sldChg chg="addSp delSp modSp add mod">
        <pc:chgData name="Fazal Sayed" userId="3c3d9dd2-4c3a-4024-9a93-82a72ad0879c" providerId="ADAL" clId="{AA2E3C68-6F63-407D-AC3C-896751E1E3DE}" dt="2025-05-30T03:38:56.800" v="3037" actId="1036"/>
        <pc:sldMkLst>
          <pc:docMk/>
          <pc:sldMk cId="808364119" sldId="273"/>
        </pc:sldMkLst>
        <pc:spChg chg="mod">
          <ac:chgData name="Fazal Sayed" userId="3c3d9dd2-4c3a-4024-9a93-82a72ad0879c" providerId="ADAL" clId="{AA2E3C68-6F63-407D-AC3C-896751E1E3DE}" dt="2025-05-30T03:38:56.800" v="3037" actId="1036"/>
          <ac:spMkLst>
            <pc:docMk/>
            <pc:sldMk cId="808364119" sldId="273"/>
            <ac:spMk id="2" creationId="{063B4D3C-69C4-183A-1783-6B6E6BDFB2B0}"/>
          </ac:spMkLst>
        </pc:spChg>
        <pc:spChg chg="mod">
          <ac:chgData name="Fazal Sayed" userId="3c3d9dd2-4c3a-4024-9a93-82a72ad0879c" providerId="ADAL" clId="{AA2E3C68-6F63-407D-AC3C-896751E1E3DE}" dt="2025-05-30T03:37:17.866" v="2952" actId="1036"/>
          <ac:spMkLst>
            <pc:docMk/>
            <pc:sldMk cId="808364119" sldId="273"/>
            <ac:spMk id="5" creationId="{9BF268F9-4DFE-A070-21E1-66FE07DAF8BF}"/>
          </ac:spMkLst>
        </pc:spChg>
        <pc:picChg chg="del">
          <ac:chgData name="Fazal Sayed" userId="3c3d9dd2-4c3a-4024-9a93-82a72ad0879c" providerId="ADAL" clId="{AA2E3C68-6F63-407D-AC3C-896751E1E3DE}" dt="2025-05-30T03:34:30.900" v="2708" actId="478"/>
          <ac:picMkLst>
            <pc:docMk/>
            <pc:sldMk cId="808364119" sldId="273"/>
            <ac:picMk id="4" creationId="{AD28ADE3-E63D-5240-B331-8EA13C260D2E}"/>
          </ac:picMkLst>
        </pc:picChg>
        <pc:picChg chg="add mod">
          <ac:chgData name="Fazal Sayed" userId="3c3d9dd2-4c3a-4024-9a93-82a72ad0879c" providerId="ADAL" clId="{AA2E3C68-6F63-407D-AC3C-896751E1E3DE}" dt="2025-05-30T03:37:37.409" v="2985" actId="12788"/>
          <ac:picMkLst>
            <pc:docMk/>
            <pc:sldMk cId="808364119" sldId="273"/>
            <ac:picMk id="6" creationId="{7C40D934-FBE7-176A-3A1A-1159F84D6312}"/>
          </ac:picMkLst>
        </pc:picChg>
        <pc:picChg chg="add mod">
          <ac:chgData name="Fazal Sayed" userId="3c3d9dd2-4c3a-4024-9a93-82a72ad0879c" providerId="ADAL" clId="{AA2E3C68-6F63-407D-AC3C-896751E1E3DE}" dt="2025-05-30T03:37:04.191" v="2877"/>
          <ac:picMkLst>
            <pc:docMk/>
            <pc:sldMk cId="808364119" sldId="273"/>
            <ac:picMk id="7" creationId="{B5121B19-5CD3-0CE9-A676-DF23E06B67FD}"/>
          </ac:picMkLst>
        </pc:picChg>
        <pc:picChg chg="del">
          <ac:chgData name="Fazal Sayed" userId="3c3d9dd2-4c3a-4024-9a93-82a72ad0879c" providerId="ADAL" clId="{AA2E3C68-6F63-407D-AC3C-896751E1E3DE}" dt="2025-05-30T03:36:51.987" v="2816" actId="478"/>
          <ac:picMkLst>
            <pc:docMk/>
            <pc:sldMk cId="808364119" sldId="273"/>
            <ac:picMk id="2049" creationId="{36F25FBC-47A8-8C7C-5227-09C63B4FD4C5}"/>
          </ac:picMkLst>
        </pc:picChg>
        <pc:picChg chg="del">
          <ac:chgData name="Fazal Sayed" userId="3c3d9dd2-4c3a-4024-9a93-82a72ad0879c" providerId="ADAL" clId="{AA2E3C68-6F63-407D-AC3C-896751E1E3DE}" dt="2025-05-30T03:36:50.891" v="2815" actId="478"/>
          <ac:picMkLst>
            <pc:docMk/>
            <pc:sldMk cId="808364119" sldId="273"/>
            <ac:picMk id="2050" creationId="{F14675F1-0D54-F74C-E8AC-E5248612D7CD}"/>
          </ac:picMkLst>
        </pc:picChg>
      </pc:sldChg>
      <pc:sldChg chg="addSp delSp modSp add mod ord">
        <pc:chgData name="Fazal Sayed" userId="3c3d9dd2-4c3a-4024-9a93-82a72ad0879c" providerId="ADAL" clId="{AA2E3C68-6F63-407D-AC3C-896751E1E3DE}" dt="2025-05-30T03:39:58.892" v="3108" actId="1036"/>
        <pc:sldMkLst>
          <pc:docMk/>
          <pc:sldMk cId="1959853580" sldId="274"/>
        </pc:sldMkLst>
        <pc:spChg chg="add mod">
          <ac:chgData name="Fazal Sayed" userId="3c3d9dd2-4c3a-4024-9a93-82a72ad0879c" providerId="ADAL" clId="{AA2E3C68-6F63-407D-AC3C-896751E1E3DE}" dt="2025-05-30T03:39:49.719" v="3098" actId="1035"/>
          <ac:spMkLst>
            <pc:docMk/>
            <pc:sldMk cId="1959853580" sldId="274"/>
            <ac:spMk id="3" creationId="{7CAC52A6-4D1E-6EE5-598D-04385B72EBA4}"/>
          </ac:spMkLst>
        </pc:spChg>
        <pc:spChg chg="del">
          <ac:chgData name="Fazal Sayed" userId="3c3d9dd2-4c3a-4024-9a93-82a72ad0879c" providerId="ADAL" clId="{AA2E3C68-6F63-407D-AC3C-896751E1E3DE}" dt="2025-05-30T03:39:34.836" v="3043" actId="478"/>
          <ac:spMkLst>
            <pc:docMk/>
            <pc:sldMk cId="1959853580" sldId="274"/>
            <ac:spMk id="5" creationId="{39ED64B1-60C5-6042-B91A-7629E6055244}"/>
          </ac:spMkLst>
        </pc:spChg>
        <pc:picChg chg="add mod">
          <ac:chgData name="Fazal Sayed" userId="3c3d9dd2-4c3a-4024-9a93-82a72ad0879c" providerId="ADAL" clId="{AA2E3C68-6F63-407D-AC3C-896751E1E3DE}" dt="2025-05-30T03:39:58.892" v="3108" actId="1036"/>
          <ac:picMkLst>
            <pc:docMk/>
            <pc:sldMk cId="1959853580" sldId="274"/>
            <ac:picMk id="4" creationId="{5AC9607B-172A-5BCE-8FC0-5E4CD4609DD8}"/>
          </ac:picMkLst>
        </pc:picChg>
        <pc:picChg chg="del">
          <ac:chgData name="Fazal Sayed" userId="3c3d9dd2-4c3a-4024-9a93-82a72ad0879c" providerId="ADAL" clId="{AA2E3C68-6F63-407D-AC3C-896751E1E3DE}" dt="2025-05-30T03:39:22.198" v="3041" actId="478"/>
          <ac:picMkLst>
            <pc:docMk/>
            <pc:sldMk cId="1959853580" sldId="274"/>
            <ac:picMk id="6" creationId="{D94DC031-FA1F-D029-0A52-50E774CF0FDE}"/>
          </ac:picMkLst>
        </pc:picChg>
      </pc:sldChg>
      <pc:sldChg chg="addSp delSp modSp add mod ord">
        <pc:chgData name="Fazal Sayed" userId="3c3d9dd2-4c3a-4024-9a93-82a72ad0879c" providerId="ADAL" clId="{AA2E3C68-6F63-407D-AC3C-896751E1E3DE}" dt="2025-05-30T03:42:09.598" v="3239" actId="1035"/>
        <pc:sldMkLst>
          <pc:docMk/>
          <pc:sldMk cId="1816994219" sldId="275"/>
        </pc:sldMkLst>
        <pc:spChg chg="del">
          <ac:chgData name="Fazal Sayed" userId="3c3d9dd2-4c3a-4024-9a93-82a72ad0879c" providerId="ADAL" clId="{AA2E3C68-6F63-407D-AC3C-896751E1E3DE}" dt="2025-05-30T03:40:17.857" v="3114" actId="478"/>
          <ac:spMkLst>
            <pc:docMk/>
            <pc:sldMk cId="1816994219" sldId="275"/>
            <ac:spMk id="3" creationId="{097880F3-29A1-91AE-353D-F45E900ED5AF}"/>
          </ac:spMkLst>
        </pc:spChg>
        <pc:spChg chg="add del mod">
          <ac:chgData name="Fazal Sayed" userId="3c3d9dd2-4c3a-4024-9a93-82a72ad0879c" providerId="ADAL" clId="{AA2E3C68-6F63-407D-AC3C-896751E1E3DE}" dt="2025-05-30T03:40:46.057" v="3175" actId="478"/>
          <ac:spMkLst>
            <pc:docMk/>
            <pc:sldMk cId="1816994219" sldId="275"/>
            <ac:spMk id="5" creationId="{F9A8F148-81AB-8FE3-94EA-1133E9061160}"/>
          </ac:spMkLst>
        </pc:spChg>
        <pc:spChg chg="add mod">
          <ac:chgData name="Fazal Sayed" userId="3c3d9dd2-4c3a-4024-9a93-82a72ad0879c" providerId="ADAL" clId="{AA2E3C68-6F63-407D-AC3C-896751E1E3DE}" dt="2025-05-30T03:42:09.598" v="3239" actId="1035"/>
          <ac:spMkLst>
            <pc:docMk/>
            <pc:sldMk cId="1816994219" sldId="275"/>
            <ac:spMk id="9" creationId="{5B65115F-E05B-07CD-EF02-50095F261627}"/>
          </ac:spMkLst>
        </pc:spChg>
        <pc:picChg chg="del">
          <ac:chgData name="Fazal Sayed" userId="3c3d9dd2-4c3a-4024-9a93-82a72ad0879c" providerId="ADAL" clId="{AA2E3C68-6F63-407D-AC3C-896751E1E3DE}" dt="2025-05-30T03:40:14.869" v="3113" actId="478"/>
          <ac:picMkLst>
            <pc:docMk/>
            <pc:sldMk cId="1816994219" sldId="275"/>
            <ac:picMk id="4" creationId="{DA66AC93-C9A4-349A-A01E-CD03DF8D0530}"/>
          </ac:picMkLst>
        </pc:picChg>
        <pc:picChg chg="add del mod">
          <ac:chgData name="Fazal Sayed" userId="3c3d9dd2-4c3a-4024-9a93-82a72ad0879c" providerId="ADAL" clId="{AA2E3C68-6F63-407D-AC3C-896751E1E3DE}" dt="2025-05-30T03:40:44.959" v="3174" actId="478"/>
          <ac:picMkLst>
            <pc:docMk/>
            <pc:sldMk cId="1816994219" sldId="275"/>
            <ac:picMk id="6" creationId="{DDCF24C7-7AB5-5A89-9CDE-F0E456917A7B}"/>
          </ac:picMkLst>
        </pc:picChg>
        <pc:picChg chg="add mod">
          <ac:chgData name="Fazal Sayed" userId="3c3d9dd2-4c3a-4024-9a93-82a72ad0879c" providerId="ADAL" clId="{AA2E3C68-6F63-407D-AC3C-896751E1E3DE}" dt="2025-05-30T03:42:03.077" v="3231" actId="1036"/>
          <ac:picMkLst>
            <pc:docMk/>
            <pc:sldMk cId="1816994219" sldId="275"/>
            <ac:picMk id="8" creationId="{F19A3A00-A2A7-E138-225D-0436765FD61E}"/>
          </ac:picMkLst>
        </pc:picChg>
      </pc:sldChg>
      <pc:sldChg chg="add">
        <pc:chgData name="Fazal Sayed" userId="3c3d9dd2-4c3a-4024-9a93-82a72ad0879c" providerId="ADAL" clId="{AA2E3C68-6F63-407D-AC3C-896751E1E3DE}" dt="2025-05-30T03:40:40.752" v="3173" actId="2890"/>
        <pc:sldMkLst>
          <pc:docMk/>
          <pc:sldMk cId="1518823517" sldId="276"/>
        </pc:sldMkLst>
      </pc:sldChg>
      <pc:sldChg chg="addSp delSp modSp add mod ord">
        <pc:chgData name="Fazal Sayed" userId="3c3d9dd2-4c3a-4024-9a93-82a72ad0879c" providerId="ADAL" clId="{AA2E3C68-6F63-407D-AC3C-896751E1E3DE}" dt="2025-05-30T04:08:28.284" v="3551" actId="1036"/>
        <pc:sldMkLst>
          <pc:docMk/>
          <pc:sldMk cId="1556552141" sldId="277"/>
        </pc:sldMkLst>
        <pc:spChg chg="mod">
          <ac:chgData name="Fazal Sayed" userId="3c3d9dd2-4c3a-4024-9a93-82a72ad0879c" providerId="ADAL" clId="{AA2E3C68-6F63-407D-AC3C-896751E1E3DE}" dt="2025-05-30T03:48:16.612" v="3301" actId="27636"/>
          <ac:spMkLst>
            <pc:docMk/>
            <pc:sldMk cId="1556552141" sldId="277"/>
            <ac:spMk id="3" creationId="{7BCB5620-A9DC-2B42-D8F7-376538F5CD19}"/>
          </ac:spMkLst>
        </pc:spChg>
        <pc:spChg chg="add del">
          <ac:chgData name="Fazal Sayed" userId="3c3d9dd2-4c3a-4024-9a93-82a72ad0879c" providerId="ADAL" clId="{AA2E3C68-6F63-407D-AC3C-896751E1E3DE}" dt="2025-05-30T03:48:42.623" v="3303" actId="22"/>
          <ac:spMkLst>
            <pc:docMk/>
            <pc:sldMk cId="1556552141" sldId="277"/>
            <ac:spMk id="4" creationId="{210F010C-321D-2ADC-01BB-C58349D1CBAF}"/>
          </ac:spMkLst>
        </pc:spChg>
        <pc:spChg chg="add del">
          <ac:chgData name="Fazal Sayed" userId="3c3d9dd2-4c3a-4024-9a93-82a72ad0879c" providerId="ADAL" clId="{AA2E3C68-6F63-407D-AC3C-896751E1E3DE}" dt="2025-05-30T03:53:16.438" v="3305" actId="478"/>
          <ac:spMkLst>
            <pc:docMk/>
            <pc:sldMk cId="1556552141" sldId="277"/>
            <ac:spMk id="5" creationId="{FB1354A1-BBE0-5911-D9BE-4A3327566596}"/>
          </ac:spMkLst>
        </pc:spChg>
        <pc:spChg chg="add mod">
          <ac:chgData name="Fazal Sayed" userId="3c3d9dd2-4c3a-4024-9a93-82a72ad0879c" providerId="ADAL" clId="{AA2E3C68-6F63-407D-AC3C-896751E1E3DE}" dt="2025-05-30T03:58:11.242" v="3426" actId="255"/>
          <ac:spMkLst>
            <pc:docMk/>
            <pc:sldMk cId="1556552141" sldId="277"/>
            <ac:spMk id="6" creationId="{61A37EB4-92FA-F172-C872-320631915FE1}"/>
          </ac:spMkLst>
        </pc:spChg>
        <pc:spChg chg="add mod">
          <ac:chgData name="Fazal Sayed" userId="3c3d9dd2-4c3a-4024-9a93-82a72ad0879c" providerId="ADAL" clId="{AA2E3C68-6F63-407D-AC3C-896751E1E3DE}" dt="2025-05-30T04:01:57.650" v="3464" actId="1076"/>
          <ac:spMkLst>
            <pc:docMk/>
            <pc:sldMk cId="1556552141" sldId="277"/>
            <ac:spMk id="8" creationId="{C2961C77-BEF7-9E4A-F164-95E59336423F}"/>
          </ac:spMkLst>
        </pc:spChg>
        <pc:spChg chg="add mod">
          <ac:chgData name="Fazal Sayed" userId="3c3d9dd2-4c3a-4024-9a93-82a72ad0879c" providerId="ADAL" clId="{AA2E3C68-6F63-407D-AC3C-896751E1E3DE}" dt="2025-05-30T04:08:28.284" v="3551" actId="1036"/>
          <ac:spMkLst>
            <pc:docMk/>
            <pc:sldMk cId="1556552141" sldId="277"/>
            <ac:spMk id="9" creationId="{CA8CDFC4-2C3F-DC08-70F6-3015EFC926F1}"/>
          </ac:spMkLst>
        </pc:spChg>
        <pc:spChg chg="add del mod">
          <ac:chgData name="Fazal Sayed" userId="3c3d9dd2-4c3a-4024-9a93-82a72ad0879c" providerId="ADAL" clId="{AA2E3C68-6F63-407D-AC3C-896751E1E3DE}" dt="2025-05-30T04:08:04.409" v="3520" actId="478"/>
          <ac:spMkLst>
            <pc:docMk/>
            <pc:sldMk cId="1556552141" sldId="277"/>
            <ac:spMk id="12" creationId="{F118B1DD-2C88-0056-65FD-B2BB43ECA4A2}"/>
          </ac:spMkLst>
        </pc:spChg>
        <pc:picChg chg="mod">
          <ac:chgData name="Fazal Sayed" userId="3c3d9dd2-4c3a-4024-9a93-82a72ad0879c" providerId="ADAL" clId="{AA2E3C68-6F63-407D-AC3C-896751E1E3DE}" dt="2025-05-30T03:56:08.145" v="3405" actId="1076"/>
          <ac:picMkLst>
            <pc:docMk/>
            <pc:sldMk cId="1556552141" sldId="277"/>
            <ac:picMk id="7" creationId="{59C7BF9F-6F92-E15B-0281-D0C50291DA86}"/>
          </ac:picMkLst>
        </pc:picChg>
        <pc:picChg chg="add del mod">
          <ac:chgData name="Fazal Sayed" userId="3c3d9dd2-4c3a-4024-9a93-82a72ad0879c" providerId="ADAL" clId="{AA2E3C68-6F63-407D-AC3C-896751E1E3DE}" dt="2025-05-30T04:06:10.657" v="3488" actId="478"/>
          <ac:picMkLst>
            <pc:docMk/>
            <pc:sldMk cId="1556552141" sldId="277"/>
            <ac:picMk id="11" creationId="{337F7576-BD96-B369-AD86-52646E987153}"/>
          </ac:picMkLst>
        </pc:picChg>
      </pc:sldChg>
      <pc:sldChg chg="modSp add mod">
        <pc:chgData name="Fazal Sayed" userId="3c3d9dd2-4c3a-4024-9a93-82a72ad0879c" providerId="ADAL" clId="{AA2E3C68-6F63-407D-AC3C-896751E1E3DE}" dt="2025-05-30T04:18:16.226" v="3631" actId="255"/>
        <pc:sldMkLst>
          <pc:docMk/>
          <pc:sldMk cId="1002982762" sldId="278"/>
        </pc:sldMkLst>
        <pc:spChg chg="mod">
          <ac:chgData name="Fazal Sayed" userId="3c3d9dd2-4c3a-4024-9a93-82a72ad0879c" providerId="ADAL" clId="{AA2E3C68-6F63-407D-AC3C-896751E1E3DE}" dt="2025-05-30T04:16:58.698" v="3601" actId="1076"/>
          <ac:spMkLst>
            <pc:docMk/>
            <pc:sldMk cId="1002982762" sldId="278"/>
            <ac:spMk id="6" creationId="{A4ACB0BC-F7F7-6491-784E-43299C901C13}"/>
          </ac:spMkLst>
        </pc:spChg>
        <pc:spChg chg="mod">
          <ac:chgData name="Fazal Sayed" userId="3c3d9dd2-4c3a-4024-9a93-82a72ad0879c" providerId="ADAL" clId="{AA2E3C68-6F63-407D-AC3C-896751E1E3DE}" dt="2025-05-30T04:17:06.583" v="3616" actId="1035"/>
          <ac:spMkLst>
            <pc:docMk/>
            <pc:sldMk cId="1002982762" sldId="278"/>
            <ac:spMk id="8" creationId="{04502E5A-0532-DB95-6957-A79C5470BB51}"/>
          </ac:spMkLst>
        </pc:spChg>
        <pc:spChg chg="mod">
          <ac:chgData name="Fazal Sayed" userId="3c3d9dd2-4c3a-4024-9a93-82a72ad0879c" providerId="ADAL" clId="{AA2E3C68-6F63-407D-AC3C-896751E1E3DE}" dt="2025-05-30T04:18:16.226" v="3631" actId="255"/>
          <ac:spMkLst>
            <pc:docMk/>
            <pc:sldMk cId="1002982762" sldId="278"/>
            <ac:spMk id="9" creationId="{C93B0343-667C-2868-1433-93075A8C3FB2}"/>
          </ac:spMkLst>
        </pc:spChg>
      </pc:sldChg>
      <pc:sldChg chg="modSp add mod">
        <pc:chgData name="Fazal Sayed" userId="3c3d9dd2-4c3a-4024-9a93-82a72ad0879c" providerId="ADAL" clId="{AA2E3C68-6F63-407D-AC3C-896751E1E3DE}" dt="2025-05-30T04:25:09.030" v="3717" actId="14100"/>
        <pc:sldMkLst>
          <pc:docMk/>
          <pc:sldMk cId="2585584453" sldId="279"/>
        </pc:sldMkLst>
        <pc:spChg chg="mod">
          <ac:chgData name="Fazal Sayed" userId="3c3d9dd2-4c3a-4024-9a93-82a72ad0879c" providerId="ADAL" clId="{AA2E3C68-6F63-407D-AC3C-896751E1E3DE}" dt="2025-05-30T04:25:09.030" v="3717" actId="14100"/>
          <ac:spMkLst>
            <pc:docMk/>
            <pc:sldMk cId="2585584453" sldId="279"/>
            <ac:spMk id="3" creationId="{1EEFC0D3-9F6C-4814-CF37-9B48531DBD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5D2CA-6DF4-4089-98BA-CB2C7548F400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974C-9BA0-4CE6-97B7-34A1F09A5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1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1974C-9BA0-4CE6-97B7-34A1F09A5D8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34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0901-FDDB-241D-EBCE-2B63B035F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5E6AB-E15E-5EEA-2BDD-AFD476051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24D1-D353-972D-294B-81DE7012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A3CC-6DDE-0066-54BD-626B6FDA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69A0-0A03-9005-F8B9-D86B1923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8044-4A76-73F9-11B3-7E3F535E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DFD0E-1618-C934-1597-A6D65A050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B5FE-D3B7-2342-334E-B755AA03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9FD3-55A7-66D6-D3EF-8AAF4C9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FC9F-496C-224F-73A4-2E05C17E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D4E1E-B9CB-D5E8-DEB1-BA45F4108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FE3E9-1166-F8F5-D8EA-45D04876F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0086-9AEF-06CE-1425-28C7D97A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0D32-8917-09CA-F2C6-92B7B1B1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4838-799A-BB65-E9A7-DB01E86E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CA13-DFFA-F891-965E-ABCBB161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A5AA-D3B3-EBC2-DEED-608BA8AD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E11B-EAB2-D54A-F0A2-58C30A50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540E7-B1A9-DDE8-E7A5-BAC62926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2103-C9BB-8D83-CC7B-23DBC3D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6942-9E2F-1664-A4CF-8127595E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112BE-065D-4895-3665-11CF84F7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B5ED-899C-8D68-9FEC-10101586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13A1-7317-6C28-F6EA-8C2F221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59DC2-0D46-AFF8-A903-3F90EE5A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4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12BA-E38D-9F50-50F1-E13FE798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32AE-7889-3CBA-28EF-53308CE7F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A1784-1731-A5BC-FA97-F3E89824E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26CE1-8965-339A-4D81-6EDF101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1A912-EC48-7D57-50F8-E36303D0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611F9-8290-3CEE-4482-64D3021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00CB-E835-6EC1-A3B1-FC142F89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36CB8-91C4-9775-7E6A-2FA4DD6B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1B974-B12B-9F17-F42C-67AFDA9C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639F6-5D37-B9D9-2B80-BBBFAA200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BE823-E93F-C83B-FCE6-AEE02C949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7C4B4-EB9B-169B-D089-E4BFE786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EAAEF-DE7E-0248-B26A-94A633D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AF5E3-9F5F-5F17-0CFB-45A353F3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8D21-5B82-7484-AA22-A9ED016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D2861-D755-0290-D3D4-66AE6E6E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837DB-E0F9-9AC0-3D4B-E4C1963C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5F380-DA2D-4382-851F-7647832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D2DC7-6066-0377-E1F2-110FF66C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0C570-4F83-11FC-2B55-CCBB74C5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E2D94-2051-B568-464F-B8539308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2EEC-4C47-0C9C-04CA-6019E844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6D88-E3B5-3744-AB59-075F128A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F71B1-DBD3-4BFA-20D6-2FD59C145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52C18-5EC5-C46E-F2B9-1E29AB98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4744-1FE7-5099-478E-E59FC3C8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857E5-C4B7-E618-09E5-83FBCAC3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25E7-438A-E9AA-83B8-46526068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CA2AB-68B1-65C5-FA13-1361D6DA0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2BF58-1464-F3AD-CB0B-5FE65305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F6EDE-8461-77AA-5DEC-B83BCA58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EACE-568D-571A-BDD5-7019AA6E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31510-CDC0-279B-87DA-9C755727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FDC2-0088-9214-2297-02123656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AC6A-4F42-F180-A4AA-CBD7ADF7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37E5-3953-89AE-213C-2466443F4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A6AC-1669-508A-BD43-9FA557B8B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4D70-B3AC-C126-4E25-4B44F6519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s://www.php.net/docs.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w3school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ACDD-EC81-47F6-0503-E7D3C30E5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96" y="638651"/>
            <a:ext cx="9144000" cy="109654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SIMATS ENGINEERING</a:t>
            </a:r>
            <a:b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Saveetha Institute of Medical and Technical Sciences</a:t>
            </a:r>
            <a:b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Chennai-602105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89F28-3812-7A8E-BCCD-11B874AEF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6410"/>
            <a:ext cx="9144000" cy="565181"/>
          </a:xfrm>
        </p:spPr>
        <p:txBody>
          <a:bodyPr>
            <a:normAutofit/>
          </a:bodyPr>
          <a:lstStyle/>
          <a:p>
            <a:r>
              <a:rPr lang="en-IN" sz="2800" b="1" dirty="0"/>
              <a:t>ONLINE POLLING SYSTEM WITH INSTANT RESULT DISPLAY</a:t>
            </a: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6EFA4D53-C4ED-09BB-8C9A-DB7072EC2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522" y="658019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:a16="http://schemas.microsoft.com/office/drawing/2014/main" id="{E950B5C3-D9CA-D5EA-48E1-536F4E8B3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655820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921020-7D5A-91BA-8C69-AA4A4D098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0311814-D603-17AE-559A-901EB88A9DB0}"/>
              </a:ext>
            </a:extLst>
          </p:cNvPr>
          <p:cNvSpPr txBox="1">
            <a:spLocks/>
          </p:cNvSpPr>
          <p:nvPr/>
        </p:nvSpPr>
        <p:spPr>
          <a:xfrm>
            <a:off x="6753592" y="4756607"/>
            <a:ext cx="542899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/>
              <a:t>Presentation By: </a:t>
            </a:r>
            <a:r>
              <a:rPr lang="en-IN" dirty="0"/>
              <a:t>Sayed Fazal 192311291</a:t>
            </a:r>
            <a:endParaRPr lang="en-US" dirty="0"/>
          </a:p>
          <a:p>
            <a:pPr algn="l"/>
            <a:r>
              <a:rPr lang="en-US" b="1" dirty="0"/>
              <a:t>Supervisor:</a:t>
            </a:r>
            <a:r>
              <a:rPr lang="en-US" dirty="0"/>
              <a:t> Dr. L. Reetha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76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A4C13-238F-DE35-4008-4A6A36870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4D3C-69C4-183A-1783-6B6E6BDFB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12" y="1515130"/>
            <a:ext cx="3159644" cy="456677"/>
          </a:xfrm>
        </p:spPr>
        <p:txBody>
          <a:bodyPr>
            <a:noAutofit/>
          </a:bodyPr>
          <a:lstStyle/>
          <a:p>
            <a:pPr algn="l"/>
            <a:r>
              <a:rPr lang="en-IN" sz="3000" b="1" dirty="0">
                <a:latin typeface="+mn-lt"/>
                <a:cs typeface="Times New Roman" panose="02020603050405020304" pitchFamily="18" charset="0"/>
              </a:rPr>
              <a:t>INPUT/OUTPUT</a:t>
            </a:r>
            <a:endParaRPr lang="en-US" sz="3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268F9-4DFE-A070-21E1-66FE07DAF8BF}"/>
              </a:ext>
            </a:extLst>
          </p:cNvPr>
          <p:cNvSpPr txBox="1"/>
          <p:nvPr/>
        </p:nvSpPr>
        <p:spPr>
          <a:xfrm>
            <a:off x="5027097" y="6480542"/>
            <a:ext cx="213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Fig4: Backend Data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0D934-FBE7-176A-3A1A-1159F84D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00" y="1989229"/>
            <a:ext cx="7736400" cy="4491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21B19-5CD3-0CE9-A676-DF23E06B6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4" y="91492"/>
            <a:ext cx="10601561" cy="11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6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1E840-506F-213F-3994-6DD70CDD5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CD7E2F-0CB1-0E2E-16D4-9CD616201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25" y="1817141"/>
            <a:ext cx="10675550" cy="4350767"/>
          </a:xfrm>
        </p:spPr>
        <p:txBody>
          <a:bodyPr>
            <a:normAutofit/>
          </a:bodyPr>
          <a:lstStyle/>
          <a:p>
            <a:pPr algn="l"/>
            <a:r>
              <a:rPr lang="en-IN" sz="3000" b="1" dirty="0"/>
              <a:t>REFERENCES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/>
              <a:t>Welling, Luke, and Thomson, Laura. </a:t>
            </a:r>
            <a:r>
              <a:rPr lang="en-IN" i="1" dirty="0"/>
              <a:t>PHP and MySQL Web Development</a:t>
            </a:r>
            <a:r>
              <a:rPr lang="en-IN" dirty="0"/>
              <a:t>. Addison-Wesley, 2016.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/>
              <a:t>Duckett, Jon. </a:t>
            </a:r>
            <a:r>
              <a:rPr lang="en-IN" i="1" dirty="0"/>
              <a:t>HTML and CSS: Design and Build Websites</a:t>
            </a:r>
            <a:r>
              <a:rPr lang="en-IN" dirty="0"/>
              <a:t>. Wiley, 2011.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/>
              <a:t>PHP Official Documentation – </a:t>
            </a:r>
            <a:r>
              <a:rPr lang="en-IN" dirty="0">
                <a:hlinkClick r:id="rId2"/>
              </a:rPr>
              <a:t>https://www.php.net/docs.php</a:t>
            </a:r>
            <a:endParaRPr lang="en-IN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/>
              <a:t>MySQL Official Documentation – </a:t>
            </a:r>
            <a:r>
              <a:rPr lang="en-IN" dirty="0">
                <a:hlinkClick r:id="rId3"/>
              </a:rPr>
              <a:t>https://dev.mysql.com/doc/</a:t>
            </a:r>
            <a:endParaRPr lang="en-IN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/>
              <a:t>W3Schools – </a:t>
            </a:r>
            <a:r>
              <a:rPr lang="en-IN" dirty="0">
                <a:hlinkClick r:id="rId4"/>
              </a:rPr>
              <a:t>https://www.w3schools.com</a:t>
            </a:r>
            <a:endParaRPr lang="en-IN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/>
              <a:t>Stack Overflow – </a:t>
            </a:r>
            <a:r>
              <a:rPr lang="en-IN" dirty="0">
                <a:hlinkClick r:id="rId5"/>
              </a:rPr>
              <a:t>https://stackoverflow.com</a:t>
            </a:r>
            <a:endParaRPr lang="en-IN" b="1" dirty="0"/>
          </a:p>
          <a:p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7AF114-DCE6-3A91-CA79-CA3AD4153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588" y="213858"/>
            <a:ext cx="10458824" cy="11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7328-7785-3711-4085-31A79CD61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EEFC0D3-9F6C-4814-CF37-9B48531DB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79" y="1458805"/>
            <a:ext cx="11839354" cy="5418315"/>
          </a:xfrm>
        </p:spPr>
        <p:txBody>
          <a:bodyPr>
            <a:noAutofit/>
          </a:bodyPr>
          <a:lstStyle/>
          <a:p>
            <a:pPr algn="l"/>
            <a:r>
              <a:rPr lang="en-US" sz="3000" b="1" dirty="0"/>
              <a:t>RESULT ANALYSIS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Successful Login &amp; Role-Based Redirection: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Voters and Groups (Admins) are redirected to separate dashboards based on their selected role.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Invalid login attempts are correctly handled with user-friendly alerts.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Real-Time Vote Casting &amp; Status Update: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Once a vote is cast, the voter's status immediately updates to "Voted".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The voting button gets disabled to prevent multiple votes by the same user.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Dynamic Vote Count Display: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Group login dashboards reflect live vote counts for each candidate or group.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Voter dashboards restrict vote count visibility to maintain anonymity and fairness.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File Upload &amp; Image Rendering: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User and group photos are correctly uploaded and displayed on the dashboard.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Styling ensures profile/group images are neatly aligned and sized.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C609C-870F-D941-715B-62DA798F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8" y="213858"/>
            <a:ext cx="10458824" cy="11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8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9B67B-90C2-C31E-E013-65829CFE3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C476-15EC-E2C5-C621-57873B861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078" y="2788103"/>
            <a:ext cx="9144000" cy="109654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Thank You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AF203F-5EB1-69DA-FE2F-574BB0019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E36BA-85D2-705B-FBBC-1F8796B3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8" y="213858"/>
            <a:ext cx="10458824" cy="11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61321-9726-17A3-CCD2-A3131FEB5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8DE8F1-A3B4-2465-7F6C-5F5EB7C45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72" y="1636495"/>
            <a:ext cx="11807456" cy="473249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3200" b="1" dirty="0"/>
              <a:t>AIM: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To develop an Online Polling System with Instant Results Display</a:t>
            </a:r>
            <a:r>
              <a:rPr lang="en-US" dirty="0"/>
              <a:t> that allows users to vote digitally and view real-time poll results securely, efficiently, and transparently.</a:t>
            </a:r>
          </a:p>
          <a:p>
            <a:pPr algn="just">
              <a:lnSpc>
                <a:spcPct val="120000"/>
              </a:lnSpc>
            </a:pPr>
            <a:r>
              <a:rPr lang="en-US" sz="3200" b="1" dirty="0"/>
              <a:t>ABSTRACT: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Online Polling System is a web-based application designed to conduct digital polls or elections in a secure, user-friendly environment.</a:t>
            </a:r>
            <a:endParaRPr lang="en-US" sz="3200" b="1" dirty="0"/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allows registered users to log in, cast their votes, and instantly view the real-time results of the poll.</a:t>
            </a:r>
            <a:endParaRPr lang="en-US" sz="3200" b="1" dirty="0"/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Built using HTML, CSS for frontend and PHP with MySQL for backend, the system ensures real-time interaction and secure data handling.</a:t>
            </a:r>
            <a:endParaRPr lang="en-IN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39B101-7944-9B05-0252-A1D25591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D5D1E-4003-8CC5-D6C9-ED78528A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7650"/>
            <a:ext cx="10972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B2E9-DDD7-82A8-413F-75DCAD3F4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9A60DF-4A1D-F774-3C0D-1345FF280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72" y="1475136"/>
            <a:ext cx="11807456" cy="534700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</a:pPr>
            <a:r>
              <a:rPr lang="en-IN" sz="3200" b="1" dirty="0"/>
              <a:t>INTRODUCTION: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Voting is a fundamental part of decision-making in any group or organization.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Traditional voting methods are time-consuming, prone to errors, and lack real-time result updates.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online polling system automates the voting process and ensures transparency and efficiency.</a:t>
            </a:r>
            <a:endParaRPr kumimoji="0" lang="en-I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200" b="1" dirty="0"/>
              <a:t>ALGORITHM: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/>
              <a:t>Step 1:</a:t>
            </a:r>
            <a:r>
              <a:rPr lang="en-US" dirty="0"/>
              <a:t> User opens the website and registers(New user) or login in with valid credentials.</a:t>
            </a:r>
            <a:br>
              <a:rPr lang="en-US" dirty="0"/>
            </a:br>
            <a:r>
              <a:rPr lang="en-US" b="1" dirty="0"/>
              <a:t>Step 2:</a:t>
            </a:r>
            <a:r>
              <a:rPr lang="en-US" dirty="0"/>
              <a:t> System verifies login details from the database.</a:t>
            </a:r>
            <a:br>
              <a:rPr lang="en-US" dirty="0"/>
            </a:br>
            <a:r>
              <a:rPr lang="en-US" b="1" dirty="0"/>
              <a:t>Step 3:</a:t>
            </a:r>
            <a:r>
              <a:rPr lang="en-US" dirty="0"/>
              <a:t> Upon successful login, the user is presented with the available polls.</a:t>
            </a:r>
            <a:br>
              <a:rPr lang="en-US" dirty="0"/>
            </a:br>
            <a:r>
              <a:rPr lang="en-US" b="1" dirty="0"/>
              <a:t>Step 4:</a:t>
            </a:r>
            <a:r>
              <a:rPr lang="en-US" dirty="0"/>
              <a:t> User selects a candidate/option and submits the vote.</a:t>
            </a:r>
            <a:br>
              <a:rPr lang="en-US" dirty="0"/>
            </a:br>
            <a:r>
              <a:rPr lang="en-US" b="1" dirty="0"/>
              <a:t>Step 5:</a:t>
            </a:r>
            <a:r>
              <a:rPr lang="en-US" dirty="0"/>
              <a:t> System checks if the user has already voted (to prevent duplicates).</a:t>
            </a:r>
            <a:br>
              <a:rPr lang="en-US" dirty="0"/>
            </a:br>
            <a:r>
              <a:rPr lang="en-US" b="1" dirty="0"/>
              <a:t>Step 6:</a:t>
            </a:r>
            <a:r>
              <a:rPr lang="en-US" dirty="0"/>
              <a:t> If valid, the vote is stored in the database.</a:t>
            </a:r>
            <a:br>
              <a:rPr lang="en-US" dirty="0"/>
            </a:br>
            <a:r>
              <a:rPr lang="en-US" b="1" dirty="0"/>
              <a:t>Step 7:</a:t>
            </a:r>
            <a:r>
              <a:rPr lang="en-US" dirty="0"/>
              <a:t> Vote count is updated and instant result display is refreshed.</a:t>
            </a:r>
            <a:endParaRPr lang="en-IN" b="1" dirty="0"/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4BA3B-B0AB-350C-5449-4124BD27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8" y="277650"/>
            <a:ext cx="10458824" cy="11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C7D13-E26A-F664-5074-EC655D3FA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8025-9BC2-5E1C-E8A3-CD716FB57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78" y="1430081"/>
            <a:ext cx="2743765" cy="564223"/>
          </a:xfrm>
        </p:spPr>
        <p:txBody>
          <a:bodyPr>
            <a:normAutofit fontScale="90000"/>
          </a:bodyPr>
          <a:lstStyle/>
          <a:p>
            <a:pPr algn="l"/>
            <a:r>
              <a:rPr lang="en-IN" sz="3000" b="1" dirty="0">
                <a:latin typeface="+mn-lt"/>
              </a:rPr>
              <a:t>FLOW DIAGRAM</a:t>
            </a:r>
            <a:endParaRPr lang="en-US" sz="3000" b="1" dirty="0"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7D5686-5495-A3B9-FB0E-D5773D0D9C4D}"/>
              </a:ext>
            </a:extLst>
          </p:cNvPr>
          <p:cNvSpPr/>
          <p:nvPr/>
        </p:nvSpPr>
        <p:spPr>
          <a:xfrm>
            <a:off x="279679" y="3520054"/>
            <a:ext cx="1484033" cy="759600"/>
          </a:xfrm>
          <a:prstGeom prst="ellipse">
            <a:avLst/>
          </a:prstGeom>
          <a:ln w="9525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72AEAFFF-43A1-3BB4-A41C-E8929C70F9C3}"/>
              </a:ext>
            </a:extLst>
          </p:cNvPr>
          <p:cNvSpPr/>
          <p:nvPr/>
        </p:nvSpPr>
        <p:spPr>
          <a:xfrm>
            <a:off x="7460513" y="3184298"/>
            <a:ext cx="1917552" cy="1431113"/>
          </a:xfrm>
          <a:prstGeom prst="diamond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Already Voted?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7F1DC7-9C6F-1B04-2B54-2A5F4CCACFC2}"/>
              </a:ext>
            </a:extLst>
          </p:cNvPr>
          <p:cNvSpPr/>
          <p:nvPr/>
        </p:nvSpPr>
        <p:spPr>
          <a:xfrm>
            <a:off x="2481811" y="3520054"/>
            <a:ext cx="1767600" cy="759600"/>
          </a:xfrm>
          <a:prstGeom prst="roundRect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User Login Page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84A0D5-00C3-685D-63E7-E990DD2CB6F8}"/>
              </a:ext>
            </a:extLst>
          </p:cNvPr>
          <p:cNvSpPr/>
          <p:nvPr/>
        </p:nvSpPr>
        <p:spPr>
          <a:xfrm>
            <a:off x="4970644" y="3520054"/>
            <a:ext cx="1767600" cy="759600"/>
          </a:xfrm>
          <a:prstGeom prst="roundRect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Check Credentials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6F8E38-992D-88B7-486F-E4A4BD401DB5}"/>
              </a:ext>
            </a:extLst>
          </p:cNvPr>
          <p:cNvSpPr/>
          <p:nvPr/>
        </p:nvSpPr>
        <p:spPr>
          <a:xfrm>
            <a:off x="7531031" y="1640435"/>
            <a:ext cx="1777926" cy="820037"/>
          </a:xfrm>
          <a:prstGeom prst="roundRect">
            <a:avLst/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Block Vote/ Show Message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F29591-6B94-6E5A-8721-7137566C797B}"/>
              </a:ext>
            </a:extLst>
          </p:cNvPr>
          <p:cNvSpPr/>
          <p:nvPr/>
        </p:nvSpPr>
        <p:spPr>
          <a:xfrm>
            <a:off x="10096879" y="3520054"/>
            <a:ext cx="1767600" cy="759600"/>
          </a:xfrm>
          <a:prstGeom prst="roundRect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Display Poll Options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206D76-BDC6-80C8-0F7B-707C5F3C80BD}"/>
              </a:ext>
            </a:extLst>
          </p:cNvPr>
          <p:cNvSpPr/>
          <p:nvPr/>
        </p:nvSpPr>
        <p:spPr>
          <a:xfrm>
            <a:off x="10096770" y="5839756"/>
            <a:ext cx="1767709" cy="758825"/>
          </a:xfrm>
          <a:prstGeom prst="roundRect">
            <a:avLst/>
          </a:prstGeom>
          <a:solidFill>
            <a:srgbClr val="DC9694"/>
          </a:solidFill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User Vote in Database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2EE20F-5695-9966-EE79-05BEB94083DA}"/>
              </a:ext>
            </a:extLst>
          </p:cNvPr>
          <p:cNvSpPr/>
          <p:nvPr/>
        </p:nvSpPr>
        <p:spPr>
          <a:xfrm>
            <a:off x="7187166" y="5807860"/>
            <a:ext cx="2190131" cy="812404"/>
          </a:xfrm>
          <a:prstGeom prst="roundRect">
            <a:avLst/>
          </a:prstGeom>
          <a:solidFill>
            <a:srgbClr val="DC9694"/>
          </a:solidFill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Update and Display Live Results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E170353A-00A9-65FD-9070-F95AC3370F26}"/>
              </a:ext>
            </a:extLst>
          </p:cNvPr>
          <p:cNvSpPr/>
          <p:nvPr/>
        </p:nvSpPr>
        <p:spPr>
          <a:xfrm>
            <a:off x="4810561" y="5932186"/>
            <a:ext cx="1655763" cy="563752"/>
          </a:xfrm>
          <a:prstGeom prst="flowChartTerminator">
            <a:avLst/>
          </a:prstGeom>
          <a:solidFill>
            <a:srgbClr val="DC9694"/>
          </a:solidFill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437C3A-4F11-FE41-2E7C-5294F186A2E7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1763712" y="3899854"/>
            <a:ext cx="718099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E1B958-6426-542E-51B2-C001F7104B3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249411" y="3899854"/>
            <a:ext cx="72123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6E7EB1-59A9-FD47-0B87-1A0E1536C959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6738244" y="3899854"/>
            <a:ext cx="722269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8D9968-AE83-EE0E-664D-E3E1E273E6B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9378065" y="3899854"/>
            <a:ext cx="718814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2EBE07-7992-107A-257C-E6B52587D1FA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V="1">
            <a:off x="8419289" y="2460472"/>
            <a:ext cx="705" cy="7238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6A6498-2614-7A97-9513-22CC4CE4FE7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10980625" y="4279654"/>
            <a:ext cx="54" cy="156010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9C0654-DDC4-9918-5529-7222ABED82FC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9377297" y="6214062"/>
            <a:ext cx="719473" cy="510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BECFCF-262A-FE5E-E874-54F86081FE4D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>
            <a:off x="6466324" y="6214062"/>
            <a:ext cx="72084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A98CFC10-340B-0D99-73DB-7029CA55EA67}"/>
              </a:ext>
            </a:extLst>
          </p:cNvPr>
          <p:cNvSpPr/>
          <p:nvPr/>
        </p:nvSpPr>
        <p:spPr>
          <a:xfrm>
            <a:off x="10027382" y="1766959"/>
            <a:ext cx="1655763" cy="563752"/>
          </a:xfrm>
          <a:prstGeom prst="flowChartTerminator">
            <a:avLst/>
          </a:prstGeom>
          <a:ln w="95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END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54AF6B-E0B9-00E7-2645-24EC8E87D9E8}"/>
              </a:ext>
            </a:extLst>
          </p:cNvPr>
          <p:cNvCxnSpPr>
            <a:cxnSpLocks/>
            <a:stCxn id="15" idx="3"/>
            <a:endCxn id="57" idx="1"/>
          </p:cNvCxnSpPr>
          <p:nvPr/>
        </p:nvCxnSpPr>
        <p:spPr>
          <a:xfrm flipV="1">
            <a:off x="9308957" y="2048835"/>
            <a:ext cx="718425" cy="161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AFE955-9FF6-19AE-18EC-F0E87BF4A238}"/>
              </a:ext>
            </a:extLst>
          </p:cNvPr>
          <p:cNvSpPr txBox="1"/>
          <p:nvPr/>
        </p:nvSpPr>
        <p:spPr>
          <a:xfrm>
            <a:off x="8011629" y="2682429"/>
            <a:ext cx="53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E67F4AB5-216B-2C40-6930-1D7270808755}"/>
              </a:ext>
            </a:extLst>
          </p:cNvPr>
          <p:cNvSpPr txBox="1"/>
          <p:nvPr/>
        </p:nvSpPr>
        <p:spPr>
          <a:xfrm>
            <a:off x="9461765" y="3530651"/>
            <a:ext cx="53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Yes</a:t>
            </a:r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3D142578-056B-579E-BB57-E5240243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4" y="91492"/>
            <a:ext cx="10601561" cy="11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3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545D8-527A-896C-095D-3C817E218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CB5620-A9DC-2B42-D8F7-376538F5C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72" y="1475136"/>
            <a:ext cx="2141575" cy="47593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sz="3000" b="1" dirty="0"/>
              <a:t>PSEUDOCODE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7BF9F-6F92-E15B-0281-D0C50291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8" y="277650"/>
            <a:ext cx="10458824" cy="1153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37EB4-92FA-F172-C872-320631915FE1}"/>
              </a:ext>
            </a:extLst>
          </p:cNvPr>
          <p:cNvSpPr txBox="1"/>
          <p:nvPr/>
        </p:nvSpPr>
        <p:spPr>
          <a:xfrm>
            <a:off x="416469" y="2041451"/>
            <a:ext cx="6574412" cy="19697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Login Form:</a:t>
            </a:r>
            <a:br>
              <a:rPr lang="en-IN" sz="1200" b="1" dirty="0"/>
            </a:br>
            <a:r>
              <a:rPr lang="en-IN" sz="1200" b="1" dirty="0"/>
              <a:t>&lt;form action="</a:t>
            </a:r>
            <a:r>
              <a:rPr lang="en-IN" sz="1200" b="1" dirty="0" err="1"/>
              <a:t>api</a:t>
            </a:r>
            <a:r>
              <a:rPr lang="en-IN" sz="1200" b="1" dirty="0"/>
              <a:t>/</a:t>
            </a:r>
            <a:r>
              <a:rPr lang="en-IN" sz="1200" b="1" dirty="0" err="1"/>
              <a:t>login.php</a:t>
            </a:r>
            <a:r>
              <a:rPr lang="en-IN" sz="1200" b="1" dirty="0"/>
              <a:t>" method="POST"&gt;</a:t>
            </a:r>
          </a:p>
          <a:p>
            <a:r>
              <a:rPr lang="en-IN" sz="1200" b="1" dirty="0"/>
              <a:t>  &lt;input type="number" name="mobile" placeholder="Enter Mobile Number" required&gt;</a:t>
            </a:r>
          </a:p>
          <a:p>
            <a:r>
              <a:rPr lang="en-IN" sz="1200" b="1" dirty="0"/>
              <a:t>  &lt;input type="password" name="password" placeholder="Enter Password" required&gt;</a:t>
            </a:r>
          </a:p>
          <a:p>
            <a:r>
              <a:rPr lang="en-IN" sz="1200" b="1" dirty="0"/>
              <a:t>  &lt;select name="role" required&gt;</a:t>
            </a:r>
          </a:p>
          <a:p>
            <a:r>
              <a:rPr lang="en-IN" sz="1200" b="1" dirty="0"/>
              <a:t>    &lt;option value="1"&gt;Voter&lt;/option&gt;</a:t>
            </a:r>
          </a:p>
          <a:p>
            <a:r>
              <a:rPr lang="en-IN" sz="1200" b="1" dirty="0"/>
              <a:t>    &lt;option value="2"&gt;Group&lt;/option&gt;</a:t>
            </a:r>
          </a:p>
          <a:p>
            <a:r>
              <a:rPr lang="en-IN" sz="1200" b="1" dirty="0"/>
              <a:t>  &lt;/select&gt;</a:t>
            </a:r>
          </a:p>
          <a:p>
            <a:r>
              <a:rPr lang="en-IN" sz="1200" b="1" dirty="0"/>
              <a:t>  &lt;button type="submit"&gt;Login&lt;/button&gt;</a:t>
            </a:r>
          </a:p>
          <a:p>
            <a:r>
              <a:rPr lang="en-IN" sz="1200" b="1" dirty="0"/>
              <a:t>&lt;/form&gt;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61C77-BEF7-9E4A-F164-95E59336423F}"/>
              </a:ext>
            </a:extLst>
          </p:cNvPr>
          <p:cNvSpPr txBox="1"/>
          <p:nvPr/>
        </p:nvSpPr>
        <p:spPr>
          <a:xfrm>
            <a:off x="416469" y="4049233"/>
            <a:ext cx="6574412" cy="276998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User Input:</a:t>
            </a:r>
          </a:p>
          <a:p>
            <a:r>
              <a:rPr lang="en-IN" sz="1200" b="1" dirty="0"/>
              <a:t>$mobile = $_POST['mobile'];</a:t>
            </a:r>
          </a:p>
          <a:p>
            <a:r>
              <a:rPr lang="en-IN" sz="1200" b="1" dirty="0"/>
              <a:t>$password = $_POST['password'];</a:t>
            </a:r>
          </a:p>
          <a:p>
            <a:r>
              <a:rPr lang="en-IN" sz="1200" b="1" dirty="0"/>
              <a:t>$role = $_POST['role’];</a:t>
            </a:r>
          </a:p>
          <a:p>
            <a:r>
              <a:rPr lang="en-IN" sz="1400" b="1" dirty="0">
                <a:solidFill>
                  <a:srgbClr val="7030A0"/>
                </a:solidFill>
              </a:rPr>
              <a:t>Validate User:</a:t>
            </a:r>
          </a:p>
          <a:p>
            <a:r>
              <a:rPr lang="en-US" sz="1200" b="1" dirty="0"/>
              <a:t>$check = </a:t>
            </a:r>
            <a:r>
              <a:rPr lang="en-US" sz="1200" b="1" dirty="0" err="1"/>
              <a:t>mysqli_query</a:t>
            </a:r>
            <a:r>
              <a:rPr lang="en-US" sz="1200" b="1" dirty="0"/>
              <a:t>($connect,</a:t>
            </a:r>
          </a:p>
          <a:p>
            <a:r>
              <a:rPr lang="en-US" sz="1200" b="1" dirty="0"/>
              <a:t>"SELECT * FROM user WHERE mobile='$mobile' AND password='$password' AND role='$role'");</a:t>
            </a:r>
          </a:p>
          <a:p>
            <a:r>
              <a:rPr lang="en-IN" sz="1400" b="1" dirty="0">
                <a:solidFill>
                  <a:srgbClr val="7030A0"/>
                </a:solidFill>
              </a:rPr>
              <a:t>If Valid - Set Sessions:</a:t>
            </a:r>
          </a:p>
          <a:p>
            <a:r>
              <a:rPr lang="en-IN" sz="1200" b="1" dirty="0"/>
              <a:t>$</a:t>
            </a:r>
            <a:r>
              <a:rPr lang="en-IN" sz="1200" b="1" dirty="0" err="1"/>
              <a:t>userdata</a:t>
            </a:r>
            <a:r>
              <a:rPr lang="en-IN" sz="1200" b="1" dirty="0"/>
              <a:t> = </a:t>
            </a:r>
            <a:r>
              <a:rPr lang="en-IN" sz="1200" b="1" dirty="0" err="1"/>
              <a:t>mysqli_fetch_array</a:t>
            </a:r>
            <a:r>
              <a:rPr lang="en-IN" sz="1200" b="1" dirty="0"/>
              <a:t>($check, MYSQLI_ASSOC);</a:t>
            </a:r>
          </a:p>
          <a:p>
            <a:r>
              <a:rPr lang="en-IN" sz="1200" b="1" dirty="0"/>
              <a:t>$groups = </a:t>
            </a:r>
            <a:r>
              <a:rPr lang="en-IN" sz="1200" b="1" dirty="0" err="1"/>
              <a:t>mysqli_query</a:t>
            </a:r>
            <a:r>
              <a:rPr lang="en-IN" sz="1200" b="1" dirty="0"/>
              <a:t>($connect, "SELECT * FROM user WHERE role=2");</a:t>
            </a:r>
          </a:p>
          <a:p>
            <a:r>
              <a:rPr lang="en-IN" sz="1200" b="1" dirty="0"/>
              <a:t>$_SESSION['</a:t>
            </a:r>
            <a:r>
              <a:rPr lang="en-IN" sz="1200" b="1" dirty="0" err="1"/>
              <a:t>userdata</a:t>
            </a:r>
            <a:r>
              <a:rPr lang="en-IN" sz="1200" b="1" dirty="0"/>
              <a:t>'] = $</a:t>
            </a:r>
            <a:r>
              <a:rPr lang="en-IN" sz="1200" b="1" dirty="0" err="1"/>
              <a:t>userdata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$_SESSION['</a:t>
            </a:r>
            <a:r>
              <a:rPr lang="en-IN" sz="1200" b="1" dirty="0" err="1"/>
              <a:t>groupsdata</a:t>
            </a:r>
            <a:r>
              <a:rPr lang="en-IN" sz="1200" b="1" dirty="0"/>
              <a:t>'] = </a:t>
            </a:r>
            <a:r>
              <a:rPr lang="en-IN" sz="1200" b="1" dirty="0" err="1"/>
              <a:t>mysqli_fetch_all</a:t>
            </a:r>
            <a:r>
              <a:rPr lang="en-IN" sz="1200" b="1" dirty="0"/>
              <a:t>($groups, MYSQLI_ASSOC);</a:t>
            </a:r>
          </a:p>
          <a:p>
            <a:r>
              <a:rPr lang="en-IN" sz="1200" b="1" dirty="0"/>
              <a:t>header("Location: ../routes/</a:t>
            </a:r>
            <a:r>
              <a:rPr lang="en-IN" sz="1200" b="1" dirty="0" err="1"/>
              <a:t>dashboard.php</a:t>
            </a:r>
            <a:r>
              <a:rPr lang="en-IN" sz="1200" b="1" dirty="0"/>
              <a:t>");</a:t>
            </a:r>
          </a:p>
          <a:p>
            <a:endParaRPr lang="en-IN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CDFC4-2C3F-DC08-70F6-3015EFC926F1}"/>
              </a:ext>
            </a:extLst>
          </p:cNvPr>
          <p:cNvSpPr txBox="1"/>
          <p:nvPr/>
        </p:nvSpPr>
        <p:spPr>
          <a:xfrm>
            <a:off x="7086573" y="2312583"/>
            <a:ext cx="4981354" cy="40626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Registration Form:</a:t>
            </a:r>
            <a:br>
              <a:rPr lang="en-IN" sz="1200" b="1" dirty="0"/>
            </a:br>
            <a:r>
              <a:rPr lang="en-IN" sz="1200" b="1" dirty="0"/>
              <a:t>&lt;form action="../</a:t>
            </a:r>
            <a:r>
              <a:rPr lang="en-IN" sz="1200" b="1" dirty="0" err="1"/>
              <a:t>api</a:t>
            </a:r>
            <a:r>
              <a:rPr lang="en-IN" sz="1200" b="1" dirty="0"/>
              <a:t>/</a:t>
            </a:r>
            <a:r>
              <a:rPr lang="en-IN" sz="1200" b="1" dirty="0" err="1"/>
              <a:t>register.php</a:t>
            </a:r>
            <a:r>
              <a:rPr lang="en-IN" sz="1200" b="1" dirty="0"/>
              <a:t>" method="POST" </a:t>
            </a:r>
            <a:r>
              <a:rPr lang="en-IN" sz="1200" b="1" dirty="0" err="1"/>
              <a:t>enctype</a:t>
            </a:r>
            <a:r>
              <a:rPr lang="en-IN" sz="1200" b="1" dirty="0"/>
              <a:t>="multipart/form-data"&gt;</a:t>
            </a:r>
          </a:p>
          <a:p>
            <a:r>
              <a:rPr lang="en-IN" sz="1200" b="1" dirty="0"/>
              <a:t>  &lt;input type="text" name="name" placeholder="Enter Name"&gt;</a:t>
            </a:r>
          </a:p>
          <a:p>
            <a:r>
              <a:rPr lang="en-IN" sz="1200" b="1" dirty="0"/>
              <a:t>  &lt;input type="number" name="mobile" placeholder="Enter mobile"&gt;</a:t>
            </a:r>
          </a:p>
          <a:p>
            <a:r>
              <a:rPr lang="en-IN" sz="1200" b="1" dirty="0"/>
              <a:t>  &lt;input type="password" name="password" placeholder="Password"&gt;</a:t>
            </a:r>
          </a:p>
          <a:p>
            <a:r>
              <a:rPr lang="en-IN" sz="1200" b="1" dirty="0"/>
              <a:t>  &lt;input type="password" name="</a:t>
            </a:r>
            <a:r>
              <a:rPr lang="en-IN" sz="1200" b="1" dirty="0" err="1"/>
              <a:t>cpassword</a:t>
            </a:r>
            <a:r>
              <a:rPr lang="en-IN" sz="1200" b="1" dirty="0"/>
              <a:t>" placeholder="Confirm Password"&gt;</a:t>
            </a:r>
          </a:p>
          <a:p>
            <a:r>
              <a:rPr lang="en-IN" sz="1200" b="1" dirty="0"/>
              <a:t>&lt;/form&gt;</a:t>
            </a:r>
          </a:p>
          <a:p>
            <a:r>
              <a:rPr lang="en-IN" sz="1400" b="1" dirty="0">
                <a:solidFill>
                  <a:srgbClr val="7030A0"/>
                </a:solidFill>
              </a:rPr>
              <a:t>Address, Image &amp; Role:</a:t>
            </a:r>
            <a:br>
              <a:rPr lang="en-IN" sz="1200" b="1" dirty="0"/>
            </a:br>
            <a:r>
              <a:rPr lang="en-US" sz="1200" b="1" dirty="0"/>
              <a:t>&lt;input type="text" name="address" placeholder="Address"&gt;</a:t>
            </a:r>
          </a:p>
          <a:p>
            <a:r>
              <a:rPr lang="en-US" sz="1200" b="1" dirty="0"/>
              <a:t>&lt;b&gt;Upload Image:&lt;/b&gt;</a:t>
            </a:r>
          </a:p>
          <a:p>
            <a:r>
              <a:rPr lang="en-US" sz="1200" b="1" dirty="0"/>
              <a:t>&lt;input type="file" name="photo"&gt;</a:t>
            </a:r>
          </a:p>
          <a:p>
            <a:r>
              <a:rPr lang="en-US" sz="1200" b="1" dirty="0"/>
              <a:t>&lt;select name="role"&gt;</a:t>
            </a:r>
          </a:p>
          <a:p>
            <a:r>
              <a:rPr lang="en-US" sz="1200" b="1" dirty="0"/>
              <a:t>  &lt;option value="1"&gt;Voter&lt;/option&gt;</a:t>
            </a:r>
          </a:p>
          <a:p>
            <a:r>
              <a:rPr lang="en-US" sz="1200" b="1" dirty="0"/>
              <a:t>  &lt;option value="2"&gt;Group&lt;/option&gt;</a:t>
            </a:r>
          </a:p>
          <a:p>
            <a:r>
              <a:rPr lang="en-US" sz="1200" b="1" dirty="0"/>
              <a:t>&lt;/select&gt;</a:t>
            </a:r>
          </a:p>
          <a:p>
            <a:r>
              <a:rPr lang="en-IN" sz="1400" b="1" dirty="0">
                <a:solidFill>
                  <a:srgbClr val="7030A0"/>
                </a:solidFill>
              </a:rPr>
              <a:t>Register Button &amp; Login Link:</a:t>
            </a:r>
            <a:endParaRPr lang="en-US" sz="1400" b="1" dirty="0">
              <a:solidFill>
                <a:srgbClr val="7030A0"/>
              </a:solidFill>
            </a:endParaRPr>
          </a:p>
          <a:p>
            <a:r>
              <a:rPr lang="en-US" sz="1200" b="1" dirty="0"/>
              <a:t>&lt;button type="submit" class="register-</a:t>
            </a:r>
            <a:r>
              <a:rPr lang="en-US" sz="1200" b="1" dirty="0" err="1"/>
              <a:t>btn</a:t>
            </a:r>
            <a:r>
              <a:rPr lang="en-US" sz="1200" b="1" dirty="0"/>
              <a:t>"&gt;Register&lt;/button&gt;</a:t>
            </a:r>
          </a:p>
          <a:p>
            <a:r>
              <a:rPr lang="en-US" sz="1200" b="1" dirty="0"/>
              <a:t>&lt;span&gt;&lt;b&gt;Already a user?&lt;/b&gt; &lt;a </a:t>
            </a:r>
            <a:r>
              <a:rPr lang="en-US" sz="1200" b="1" dirty="0" err="1"/>
              <a:t>href</a:t>
            </a:r>
            <a:r>
              <a:rPr lang="en-US" sz="1200" b="1" dirty="0"/>
              <a:t>="../index.html"&gt;Login Here&lt;/a&gt;&lt;/span&gt;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155655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F29F1-F028-C208-BE7E-DDB92C5EC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48A18-2C29-73E4-ADDE-315AE189E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72" y="1475136"/>
            <a:ext cx="2141575" cy="47593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sz="3000" b="1" dirty="0"/>
              <a:t>PSEUDOCODE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9EB11-44C6-2FCA-5590-C681A81D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8" y="277650"/>
            <a:ext cx="10458824" cy="1153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CB0BC-F7F7-6491-784E-43299C901C13}"/>
              </a:ext>
            </a:extLst>
          </p:cNvPr>
          <p:cNvSpPr txBox="1"/>
          <p:nvPr/>
        </p:nvSpPr>
        <p:spPr>
          <a:xfrm>
            <a:off x="363306" y="2134333"/>
            <a:ext cx="6574412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Handle Image Upload:</a:t>
            </a:r>
            <a:br>
              <a:rPr lang="en-IN" sz="1200" b="1" dirty="0"/>
            </a:br>
            <a:r>
              <a:rPr lang="en-US" sz="1200" b="1" dirty="0"/>
              <a:t>$image = $_FILES['photo']['name'];</a:t>
            </a:r>
          </a:p>
          <a:p>
            <a:r>
              <a:rPr lang="en-US" sz="1200" b="1" dirty="0"/>
              <a:t>$</a:t>
            </a:r>
            <a:r>
              <a:rPr lang="en-US" sz="1200" b="1" dirty="0" err="1"/>
              <a:t>tmp_name</a:t>
            </a:r>
            <a:r>
              <a:rPr lang="en-US" sz="1200" b="1" dirty="0"/>
              <a:t> = $_FILES['photo']['</a:t>
            </a:r>
            <a:r>
              <a:rPr lang="en-US" sz="1200" b="1" dirty="0" err="1"/>
              <a:t>tmp_name</a:t>
            </a:r>
            <a:r>
              <a:rPr lang="en-US" sz="1200" b="1" dirty="0"/>
              <a:t>'];</a:t>
            </a:r>
          </a:p>
          <a:p>
            <a:r>
              <a:rPr lang="en-US" sz="1200" b="1" dirty="0" err="1"/>
              <a:t>move_uploaded_file</a:t>
            </a:r>
            <a:r>
              <a:rPr lang="en-US" sz="1200" b="1" dirty="0"/>
              <a:t>($</a:t>
            </a:r>
            <a:r>
              <a:rPr lang="en-US" sz="1200" b="1" dirty="0" err="1"/>
              <a:t>tmp_name</a:t>
            </a:r>
            <a:r>
              <a:rPr lang="en-US" sz="1200" b="1" dirty="0"/>
              <a:t>, "../uploads/$image");</a:t>
            </a:r>
          </a:p>
          <a:p>
            <a:r>
              <a:rPr lang="en-IN" sz="1400" b="1" dirty="0">
                <a:solidFill>
                  <a:srgbClr val="7030A0"/>
                </a:solidFill>
              </a:rPr>
              <a:t>Insert Into Database</a:t>
            </a:r>
            <a:r>
              <a:rPr lang="en-US" sz="1400" b="1" dirty="0">
                <a:solidFill>
                  <a:srgbClr val="7030A0"/>
                </a:solidFill>
              </a:rPr>
              <a:t>:</a:t>
            </a:r>
          </a:p>
          <a:p>
            <a:r>
              <a:rPr lang="en-US" sz="1200" b="1" dirty="0"/>
              <a:t>$insert = </a:t>
            </a:r>
            <a:r>
              <a:rPr lang="en-US" sz="1200" b="1" dirty="0" err="1"/>
              <a:t>mysqli_query</a:t>
            </a:r>
            <a:r>
              <a:rPr lang="en-US" sz="1200" b="1" dirty="0"/>
              <a:t>($connect, </a:t>
            </a:r>
          </a:p>
          <a:p>
            <a:r>
              <a:rPr lang="en-US" sz="1200" b="1" dirty="0"/>
              <a:t>  "INSERT INTO user (name, mobile, address, password, photo, role, status, votes) </a:t>
            </a:r>
          </a:p>
          <a:p>
            <a:r>
              <a:rPr lang="en-US" sz="1200" b="1" dirty="0"/>
              <a:t>   VALUES ('$name', '$mobile', '$address', '$password', '$image', '$role', 0, 0)");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02E5A-0532-DB95-6957-A79C5470BB51}"/>
              </a:ext>
            </a:extLst>
          </p:cNvPr>
          <p:cNvSpPr txBox="1"/>
          <p:nvPr/>
        </p:nvSpPr>
        <p:spPr>
          <a:xfrm>
            <a:off x="363306" y="4272516"/>
            <a:ext cx="6574412" cy="200054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User Status &amp; Profile Image:</a:t>
            </a:r>
          </a:p>
          <a:p>
            <a:r>
              <a:rPr lang="en-IN" sz="1200" b="1" dirty="0"/>
              <a:t>$</a:t>
            </a:r>
            <a:r>
              <a:rPr lang="en-IN" sz="1200" b="1" dirty="0" err="1"/>
              <a:t>photoPath</a:t>
            </a:r>
            <a:r>
              <a:rPr lang="en-IN" sz="1200" b="1" dirty="0"/>
              <a:t> = "../uploads/" . $</a:t>
            </a:r>
            <a:r>
              <a:rPr lang="en-IN" sz="1200" b="1" dirty="0" err="1"/>
              <a:t>userdata</a:t>
            </a:r>
            <a:r>
              <a:rPr lang="en-IN" sz="1200" b="1" dirty="0"/>
              <a:t>['photo'];</a:t>
            </a:r>
          </a:p>
          <a:p>
            <a:r>
              <a:rPr lang="en-IN" sz="1200" b="1" dirty="0"/>
              <a:t>$status = ($</a:t>
            </a:r>
            <a:r>
              <a:rPr lang="en-IN" sz="1200" b="1" dirty="0" err="1"/>
              <a:t>userdata</a:t>
            </a:r>
            <a:r>
              <a:rPr lang="en-IN" sz="1200" b="1" dirty="0"/>
              <a:t>['status'] == 0) </a:t>
            </a:r>
          </a:p>
          <a:p>
            <a:r>
              <a:rPr lang="en-IN" sz="1200" b="1" dirty="0"/>
              <a:t>    ? '&lt;b style="</a:t>
            </a:r>
            <a:r>
              <a:rPr lang="en-IN" sz="1200" b="1" dirty="0" err="1"/>
              <a:t>color</a:t>
            </a:r>
            <a:r>
              <a:rPr lang="en-IN" sz="1200" b="1" dirty="0"/>
              <a:t>: red"&gt;Not voted&lt;/b&gt;' </a:t>
            </a:r>
          </a:p>
          <a:p>
            <a:r>
              <a:rPr lang="en-IN" sz="1200" b="1" dirty="0"/>
              <a:t>    : '&lt;b style="</a:t>
            </a:r>
            <a:r>
              <a:rPr lang="en-IN" sz="1200" b="1" dirty="0" err="1"/>
              <a:t>color</a:t>
            </a:r>
            <a:r>
              <a:rPr lang="en-IN" sz="1200" b="1" dirty="0"/>
              <a:t>: green"&gt;Voted&lt;/b&gt;’;</a:t>
            </a:r>
          </a:p>
          <a:p>
            <a:r>
              <a:rPr lang="en-IN" sz="1400" b="1" dirty="0">
                <a:solidFill>
                  <a:srgbClr val="7030A0"/>
                </a:solidFill>
              </a:rPr>
              <a:t>Display User Profile:</a:t>
            </a:r>
          </a:p>
          <a:p>
            <a:r>
              <a:rPr lang="en-IN" sz="1200" b="1" dirty="0"/>
              <a:t>&lt;</a:t>
            </a:r>
            <a:r>
              <a:rPr lang="en-IN" sz="1200" b="1" dirty="0" err="1"/>
              <a:t>img</a:t>
            </a:r>
            <a:r>
              <a:rPr lang="en-IN" sz="1200" b="1" dirty="0"/>
              <a:t> </a:t>
            </a:r>
            <a:r>
              <a:rPr lang="en-IN" sz="1200" b="1" dirty="0" err="1"/>
              <a:t>src</a:t>
            </a:r>
            <a:r>
              <a:rPr lang="en-IN" sz="1200" b="1" dirty="0"/>
              <a:t>="&lt;?</a:t>
            </a:r>
            <a:r>
              <a:rPr lang="en-IN" sz="1200" b="1" dirty="0" err="1"/>
              <a:t>php</a:t>
            </a:r>
            <a:r>
              <a:rPr lang="en-IN" sz="1200" b="1" dirty="0"/>
              <a:t> echo </a:t>
            </a:r>
            <a:r>
              <a:rPr lang="en-IN" sz="1200" b="1" dirty="0" err="1"/>
              <a:t>htmlspecialchars</a:t>
            </a:r>
            <a:r>
              <a:rPr lang="en-IN" sz="1200" b="1" dirty="0"/>
              <a:t>($</a:t>
            </a:r>
            <a:r>
              <a:rPr lang="en-IN" sz="1200" b="1" dirty="0" err="1"/>
              <a:t>photoPath</a:t>
            </a:r>
            <a:r>
              <a:rPr lang="en-IN" sz="1200" b="1" dirty="0"/>
              <a:t>); ?&gt;" height="100"&gt;</a:t>
            </a:r>
          </a:p>
          <a:p>
            <a:r>
              <a:rPr lang="en-IN" sz="1200" b="1" dirty="0"/>
              <a:t>&lt;b&gt;Name:&lt;/b&gt; &lt;?</a:t>
            </a:r>
            <a:r>
              <a:rPr lang="en-IN" sz="1200" b="1" dirty="0" err="1"/>
              <a:t>php</a:t>
            </a:r>
            <a:r>
              <a:rPr lang="en-IN" sz="1200" b="1" dirty="0"/>
              <a:t> echo </a:t>
            </a:r>
            <a:r>
              <a:rPr lang="en-IN" sz="1200" b="1" dirty="0" err="1"/>
              <a:t>htmlspecialchars</a:t>
            </a:r>
            <a:r>
              <a:rPr lang="en-IN" sz="1200" b="1" dirty="0"/>
              <a:t>($</a:t>
            </a:r>
            <a:r>
              <a:rPr lang="en-IN" sz="1200" b="1" dirty="0" err="1"/>
              <a:t>userdata</a:t>
            </a:r>
            <a:r>
              <a:rPr lang="en-IN" sz="1200" b="1" dirty="0"/>
              <a:t>['name']); ?&gt;&lt;</a:t>
            </a:r>
            <a:r>
              <a:rPr lang="en-IN" sz="1200" b="1" dirty="0" err="1"/>
              <a:t>br</a:t>
            </a:r>
            <a:r>
              <a:rPr lang="en-IN" sz="1200" b="1" dirty="0"/>
              <a:t>&gt;</a:t>
            </a:r>
          </a:p>
          <a:p>
            <a:r>
              <a:rPr lang="en-IN" sz="1200" b="1" dirty="0"/>
              <a:t>&lt;b&gt;Mobile:&lt;/b&gt; &lt;?</a:t>
            </a:r>
            <a:r>
              <a:rPr lang="en-IN" sz="1200" b="1" dirty="0" err="1"/>
              <a:t>php</a:t>
            </a:r>
            <a:r>
              <a:rPr lang="en-IN" sz="1200" b="1" dirty="0"/>
              <a:t> echo </a:t>
            </a:r>
            <a:r>
              <a:rPr lang="en-IN" sz="1200" b="1" dirty="0" err="1"/>
              <a:t>htmlspecialchars</a:t>
            </a:r>
            <a:r>
              <a:rPr lang="en-IN" sz="1200" b="1" dirty="0"/>
              <a:t>($</a:t>
            </a:r>
            <a:r>
              <a:rPr lang="en-IN" sz="1200" b="1" dirty="0" err="1"/>
              <a:t>userdata</a:t>
            </a:r>
            <a:r>
              <a:rPr lang="en-IN" sz="1200" b="1" dirty="0"/>
              <a:t>['mobile']); ?&gt;&lt;</a:t>
            </a:r>
            <a:r>
              <a:rPr lang="en-IN" sz="1200" b="1" dirty="0" err="1"/>
              <a:t>br</a:t>
            </a:r>
            <a:r>
              <a:rPr lang="en-IN" sz="1200" b="1" dirty="0"/>
              <a:t>&gt;</a:t>
            </a:r>
          </a:p>
          <a:p>
            <a:r>
              <a:rPr lang="en-IN" sz="1200" b="1" dirty="0"/>
              <a:t>&lt;b&gt;Status:&lt;/b&gt; &lt;?</a:t>
            </a:r>
            <a:r>
              <a:rPr lang="en-IN" sz="1200" b="1" dirty="0" err="1"/>
              <a:t>php</a:t>
            </a:r>
            <a:r>
              <a:rPr lang="en-IN" sz="1200" b="1" dirty="0"/>
              <a:t> echo $status; ?&gt;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B0343-667C-2868-1433-93075A8C3FB2}"/>
              </a:ext>
            </a:extLst>
          </p:cNvPr>
          <p:cNvSpPr txBox="1"/>
          <p:nvPr/>
        </p:nvSpPr>
        <p:spPr>
          <a:xfrm>
            <a:off x="7086573" y="2312583"/>
            <a:ext cx="4981354" cy="36317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Display Voting Groups:</a:t>
            </a:r>
            <a:br>
              <a:rPr lang="en-US" sz="1200" b="1" dirty="0"/>
            </a:br>
            <a:r>
              <a:rPr lang="en-US" sz="1200" b="1" dirty="0"/>
              <a:t>foreach ($</a:t>
            </a:r>
            <a:r>
              <a:rPr lang="en-US" sz="1200" b="1" dirty="0" err="1"/>
              <a:t>groupsdata</a:t>
            </a:r>
            <a:r>
              <a:rPr lang="en-US" sz="1200" b="1" dirty="0"/>
              <a:t> as $group) {</a:t>
            </a:r>
          </a:p>
          <a:p>
            <a:r>
              <a:rPr lang="en-US" sz="1200" b="1" dirty="0"/>
              <a:t>    $</a:t>
            </a:r>
            <a:r>
              <a:rPr lang="en-US" sz="1200" b="1" dirty="0" err="1"/>
              <a:t>groupName</a:t>
            </a:r>
            <a:r>
              <a:rPr lang="en-US" sz="1200" b="1" dirty="0"/>
              <a:t> = </a:t>
            </a:r>
            <a:r>
              <a:rPr lang="en-US" sz="1200" b="1" dirty="0" err="1"/>
              <a:t>htmlspecialchars</a:t>
            </a:r>
            <a:r>
              <a:rPr lang="en-US" sz="1200" b="1" dirty="0"/>
              <a:t>($group['name']);</a:t>
            </a:r>
          </a:p>
          <a:p>
            <a:r>
              <a:rPr lang="en-US" sz="1200" b="1" dirty="0"/>
              <a:t>    $</a:t>
            </a:r>
            <a:r>
              <a:rPr lang="en-US" sz="1200" b="1" dirty="0" err="1"/>
              <a:t>groupVotes</a:t>
            </a:r>
            <a:r>
              <a:rPr lang="en-US" sz="1200" b="1" dirty="0"/>
              <a:t> = (int)$group['votes'];</a:t>
            </a:r>
          </a:p>
          <a:p>
            <a:r>
              <a:rPr lang="en-US" sz="1200" b="1" dirty="0"/>
              <a:t>    $</a:t>
            </a:r>
            <a:r>
              <a:rPr lang="en-US" sz="1200" b="1" dirty="0" err="1"/>
              <a:t>groupId</a:t>
            </a:r>
            <a:r>
              <a:rPr lang="en-US" sz="1200" b="1" dirty="0"/>
              <a:t> = (int)$group['id'];</a:t>
            </a:r>
          </a:p>
          <a:p>
            <a:r>
              <a:rPr lang="en-US" sz="1200" b="1" dirty="0"/>
              <a:t>    ...</a:t>
            </a:r>
          </a:p>
          <a:p>
            <a:r>
              <a:rPr lang="en-US" sz="1200" b="1" dirty="0"/>
              <a:t>}</a:t>
            </a:r>
          </a:p>
          <a:p>
            <a:r>
              <a:rPr lang="en-IN" sz="1400" b="1" dirty="0">
                <a:solidFill>
                  <a:srgbClr val="7030A0"/>
                </a:solidFill>
              </a:rPr>
              <a:t>Voting Form Logic :</a:t>
            </a:r>
            <a:endParaRPr lang="en-US" sz="1400" b="1" dirty="0">
              <a:solidFill>
                <a:srgbClr val="7030A0"/>
              </a:solidFill>
            </a:endParaRPr>
          </a:p>
          <a:p>
            <a:r>
              <a:rPr lang="en-US" sz="1200" b="1" dirty="0"/>
              <a:t>&lt;form action="../</a:t>
            </a:r>
            <a:r>
              <a:rPr lang="en-US" sz="1200" b="1" dirty="0" err="1"/>
              <a:t>api</a:t>
            </a:r>
            <a:r>
              <a:rPr lang="en-US" sz="1200" b="1" dirty="0"/>
              <a:t>/</a:t>
            </a:r>
            <a:r>
              <a:rPr lang="en-US" sz="1200" b="1" dirty="0" err="1"/>
              <a:t>vote.php</a:t>
            </a:r>
            <a:r>
              <a:rPr lang="en-US" sz="1200" b="1" dirty="0"/>
              <a:t>" method="POST"&gt;</a:t>
            </a:r>
          </a:p>
          <a:p>
            <a:r>
              <a:rPr lang="en-US" sz="1200" b="1" dirty="0"/>
              <a:t>    &lt;input type="hidden" name="</a:t>
            </a:r>
            <a:r>
              <a:rPr lang="en-US" sz="1200" b="1" dirty="0" err="1"/>
              <a:t>gvotes</a:t>
            </a:r>
            <a:r>
              <a:rPr lang="en-US" sz="1200" b="1" dirty="0"/>
              <a:t>" value="&lt;?</a:t>
            </a:r>
            <a:r>
              <a:rPr lang="en-US" sz="1200" b="1" dirty="0" err="1"/>
              <a:t>php</a:t>
            </a:r>
            <a:r>
              <a:rPr lang="en-US" sz="1200" b="1" dirty="0"/>
              <a:t> echo $</a:t>
            </a:r>
            <a:r>
              <a:rPr lang="en-US" sz="1200" b="1" dirty="0" err="1"/>
              <a:t>groupVotes</a:t>
            </a:r>
            <a:r>
              <a:rPr lang="en-US" sz="1200" b="1" dirty="0"/>
              <a:t>; ?&gt;"&gt;</a:t>
            </a:r>
          </a:p>
          <a:p>
            <a:r>
              <a:rPr lang="en-US" sz="1200" b="1" dirty="0"/>
              <a:t>    &lt;input type="hidden" name="gid" value="&lt;?</a:t>
            </a:r>
            <a:r>
              <a:rPr lang="en-US" sz="1200" b="1" dirty="0" err="1"/>
              <a:t>php</a:t>
            </a:r>
            <a:r>
              <a:rPr lang="en-US" sz="1200" b="1" dirty="0"/>
              <a:t> echo $</a:t>
            </a:r>
            <a:r>
              <a:rPr lang="en-US" sz="1200" b="1" dirty="0" err="1"/>
              <a:t>groupId</a:t>
            </a:r>
            <a:r>
              <a:rPr lang="en-US" sz="1200" b="1" dirty="0"/>
              <a:t>; ?&gt;"&gt;</a:t>
            </a:r>
          </a:p>
          <a:p>
            <a:r>
              <a:rPr lang="en-US" sz="1200" b="1" dirty="0"/>
              <a:t>    &lt;?</a:t>
            </a:r>
            <a:r>
              <a:rPr lang="en-US" sz="1200" b="1" dirty="0" err="1"/>
              <a:t>php</a:t>
            </a:r>
            <a:r>
              <a:rPr lang="en-US" sz="1200" b="1" dirty="0"/>
              <a:t> if ($</a:t>
            </a:r>
            <a:r>
              <a:rPr lang="en-US" sz="1200" b="1" dirty="0" err="1"/>
              <a:t>userdata</a:t>
            </a:r>
            <a:r>
              <a:rPr lang="en-US" sz="1200" b="1" dirty="0"/>
              <a:t>['status'] == 0): ?&gt;</a:t>
            </a:r>
          </a:p>
          <a:p>
            <a:r>
              <a:rPr lang="en-US" sz="1200" b="1" dirty="0"/>
              <a:t>        &lt;input type="submit" value="Vote" id="</a:t>
            </a:r>
            <a:r>
              <a:rPr lang="en-US" sz="1200" b="1" dirty="0" err="1"/>
              <a:t>votebtn</a:t>
            </a:r>
            <a:r>
              <a:rPr lang="en-US" sz="1200" b="1" dirty="0"/>
              <a:t>"&gt;</a:t>
            </a:r>
          </a:p>
          <a:p>
            <a:r>
              <a:rPr lang="en-US" sz="1200" b="1" dirty="0"/>
              <a:t>    &lt;?</a:t>
            </a:r>
            <a:r>
              <a:rPr lang="en-US" sz="1200" b="1" dirty="0" err="1"/>
              <a:t>php</a:t>
            </a:r>
            <a:r>
              <a:rPr lang="en-US" sz="1200" b="1" dirty="0"/>
              <a:t> else: ?&gt;</a:t>
            </a:r>
          </a:p>
          <a:p>
            <a:r>
              <a:rPr lang="en-US" sz="1200" b="1" dirty="0"/>
              <a:t>        &lt;button disabled id="voted"&gt;Voted&lt;/button&gt;</a:t>
            </a:r>
          </a:p>
          <a:p>
            <a:r>
              <a:rPr lang="en-US" sz="1200" b="1" dirty="0"/>
              <a:t>    &lt;?</a:t>
            </a:r>
            <a:r>
              <a:rPr lang="en-US" sz="1200" b="1" dirty="0" err="1"/>
              <a:t>php</a:t>
            </a:r>
            <a:r>
              <a:rPr lang="en-US" sz="1200" b="1" dirty="0"/>
              <a:t> endif; ?&gt;</a:t>
            </a:r>
          </a:p>
          <a:p>
            <a:r>
              <a:rPr lang="en-US" sz="1200" b="1" dirty="0"/>
              <a:t>&lt;/form&gt;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0298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6C7E2-E334-FFA5-403D-31A39B074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5E00-E840-4912-C533-D96007CCD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12" y="1515130"/>
            <a:ext cx="3159644" cy="456677"/>
          </a:xfrm>
        </p:spPr>
        <p:txBody>
          <a:bodyPr>
            <a:noAutofit/>
          </a:bodyPr>
          <a:lstStyle/>
          <a:p>
            <a:pPr algn="l"/>
            <a:r>
              <a:rPr lang="en-IN" sz="3000" b="1" dirty="0">
                <a:latin typeface="+mn-lt"/>
                <a:cs typeface="Times New Roman" panose="02020603050405020304" pitchFamily="18" charset="0"/>
              </a:rPr>
              <a:t>INPUT/OUTPUT</a:t>
            </a:r>
            <a:endParaRPr lang="en-US" sz="30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1035B-A1F4-0DD6-7E42-4E150A83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4" y="91492"/>
            <a:ext cx="10601561" cy="1168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9A3A00-A2A7-E138-225D-0436765F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99" y="1962523"/>
            <a:ext cx="7734802" cy="4464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65115F-E05B-07CD-EF02-50095F261627}"/>
              </a:ext>
            </a:extLst>
          </p:cNvPr>
          <p:cNvSpPr txBox="1"/>
          <p:nvPr/>
        </p:nvSpPr>
        <p:spPr>
          <a:xfrm>
            <a:off x="5127552" y="6475230"/>
            <a:ext cx="193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Fig1: Login 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9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CFBC8-A635-8BE6-5AEC-B4DC46535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7EEE-6A31-A297-ED5D-EE8148921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12" y="1515130"/>
            <a:ext cx="3159644" cy="456677"/>
          </a:xfrm>
        </p:spPr>
        <p:txBody>
          <a:bodyPr>
            <a:noAutofit/>
          </a:bodyPr>
          <a:lstStyle/>
          <a:p>
            <a:pPr algn="l"/>
            <a:r>
              <a:rPr lang="en-IN" sz="3000" b="1" dirty="0">
                <a:latin typeface="+mn-lt"/>
                <a:cs typeface="Times New Roman" panose="02020603050405020304" pitchFamily="18" charset="0"/>
              </a:rPr>
              <a:t>INPUT/OUTPUT</a:t>
            </a:r>
            <a:endParaRPr lang="en-US" sz="30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C62CF-48F0-0301-D6B1-D33340B1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4" y="91492"/>
            <a:ext cx="10601561" cy="1168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B2BED-0CE8-6F0C-B048-8C9127571FDF}"/>
              </a:ext>
            </a:extLst>
          </p:cNvPr>
          <p:cNvSpPr txBox="1"/>
          <p:nvPr/>
        </p:nvSpPr>
        <p:spPr>
          <a:xfrm>
            <a:off x="4840030" y="6485858"/>
            <a:ext cx="25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Fig2: Registration 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0B6CB-425F-21BB-3AAC-E14FBDED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800" y="1918901"/>
            <a:ext cx="7736400" cy="44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FAA60-7276-B20B-6A5B-5181C701A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E8D8-83A7-B7D8-5CA7-D3CEE434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12" y="1515130"/>
            <a:ext cx="3159644" cy="456677"/>
          </a:xfrm>
        </p:spPr>
        <p:txBody>
          <a:bodyPr>
            <a:noAutofit/>
          </a:bodyPr>
          <a:lstStyle/>
          <a:p>
            <a:pPr algn="l"/>
            <a:r>
              <a:rPr lang="en-IN" sz="3000" b="1" dirty="0">
                <a:latin typeface="+mn-lt"/>
                <a:cs typeface="Times New Roman" panose="02020603050405020304" pitchFamily="18" charset="0"/>
              </a:rPr>
              <a:t>INPUT/OUTPUT</a:t>
            </a:r>
            <a:endParaRPr lang="en-US" sz="30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6761B4-1D8A-C83A-6FC4-757B6F7D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4" y="91492"/>
            <a:ext cx="10601561" cy="1168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AC52A6-4D1E-6EE5-598D-04385B72EBA4}"/>
              </a:ext>
            </a:extLst>
          </p:cNvPr>
          <p:cNvSpPr txBox="1"/>
          <p:nvPr/>
        </p:nvSpPr>
        <p:spPr>
          <a:xfrm>
            <a:off x="4900946" y="6475234"/>
            <a:ext cx="23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Fig3: Dashboard 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9607B-172A-5BCE-8FC0-5E4CD460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90" y="1914699"/>
            <a:ext cx="7737420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1409</Words>
  <Application>Microsoft Office PowerPoint</Application>
  <PresentationFormat>Widescreen</PresentationFormat>
  <Paragraphs>132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SIMATS ENGINEERING Saveetha Institute of Medical and Technical Sciences Chennai-602105.</vt:lpstr>
      <vt:lpstr>PowerPoint Presentation</vt:lpstr>
      <vt:lpstr>PowerPoint Presentation</vt:lpstr>
      <vt:lpstr>FLOW DIAGRAM</vt:lpstr>
      <vt:lpstr>PowerPoint Presentation</vt:lpstr>
      <vt:lpstr>PowerPoint Presentation</vt:lpstr>
      <vt:lpstr>INPUT/OUTPUT</vt:lpstr>
      <vt:lpstr>INPUT/OUTPUT</vt:lpstr>
      <vt:lpstr>INPUT/OUTPUT</vt:lpstr>
      <vt:lpstr>INPUT/OUTPUT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kumar Thevasigamani</dc:creator>
  <cp:lastModifiedBy>Fazal Sayed</cp:lastModifiedBy>
  <cp:revision>3</cp:revision>
  <dcterms:created xsi:type="dcterms:W3CDTF">2025-03-19T06:12:05Z</dcterms:created>
  <dcterms:modified xsi:type="dcterms:W3CDTF">2025-05-30T04:25:58Z</dcterms:modified>
</cp:coreProperties>
</file>