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87" r:id="rId14"/>
    <p:sldId id="286" r:id="rId15"/>
    <p:sldId id="271" r:id="rId16"/>
    <p:sldId id="274" r:id="rId17"/>
    <p:sldId id="273" r:id="rId18"/>
    <p:sldId id="275" r:id="rId19"/>
    <p:sldId id="276" r:id="rId20"/>
    <p:sldId id="277" r:id="rId21"/>
    <p:sldId id="280" r:id="rId22"/>
    <p:sldId id="279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a srikanth" userId="3c5d8682a2c707a7" providerId="LiveId" clId="{9A5E16B1-3BCC-4959-81EA-AA6C10BDDB24}"/>
    <pc:docChg chg="undo custSel addSld delSld modSld sldOrd">
      <pc:chgData name="sravana srikanth" userId="3c5d8682a2c707a7" providerId="LiveId" clId="{9A5E16B1-3BCC-4959-81EA-AA6C10BDDB24}" dt="2022-04-11T15:54:28.402" v="199" actId="207"/>
      <pc:docMkLst>
        <pc:docMk/>
      </pc:docMkLst>
      <pc:sldChg chg="modSp mod">
        <pc:chgData name="sravana srikanth" userId="3c5d8682a2c707a7" providerId="LiveId" clId="{9A5E16B1-3BCC-4959-81EA-AA6C10BDDB24}" dt="2022-04-11T15:54:28.402" v="199" actId="207"/>
        <pc:sldMkLst>
          <pc:docMk/>
          <pc:sldMk cId="4265232770" sldId="258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4265232770" sldId="258"/>
            <ac:spMk id="2" creationId="{00000000-0000-0000-0000-000000000000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4265232770" sldId="258"/>
            <ac:spMk id="3" creationId="{00000000-0000-0000-0000-000000000000}"/>
          </ac:spMkLst>
        </pc:spChg>
        <pc:spChg chg="mod">
          <ac:chgData name="sravana srikanth" userId="3c5d8682a2c707a7" providerId="LiveId" clId="{9A5E16B1-3BCC-4959-81EA-AA6C10BDDB24}" dt="2022-04-11T15:54:28.402" v="199" actId="207"/>
          <ac:spMkLst>
            <pc:docMk/>
            <pc:sldMk cId="4265232770" sldId="258"/>
            <ac:spMk id="8" creationId="{00000000-0000-0000-0000-000000000000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4265232770" sldId="258"/>
            <ac:spMk id="9" creationId="{00000000-0000-0000-0000-000000000000}"/>
          </ac:spMkLst>
        </pc:sp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3201823162" sldId="259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3201823162" sldId="259"/>
            <ac:spMk id="2" creationId="{15655DF6-50FB-4D6A-8F17-11F0CAD46DAE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3201823162" sldId="259"/>
            <ac:spMk id="3" creationId="{DD31906D-38E5-4D79-BC55-A7AEF128B7E2}"/>
          </ac:spMkLst>
        </pc:sp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3772201682" sldId="260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3772201682" sldId="260"/>
            <ac:spMk id="2" creationId="{8C663B1F-F2B7-4896-837D-9E09D61A7B35}"/>
          </ac:spMkLst>
        </pc:spChg>
      </pc:sldChg>
      <pc:sldChg chg="modSp mod">
        <pc:chgData name="sravana srikanth" userId="3c5d8682a2c707a7" providerId="LiveId" clId="{9A5E16B1-3BCC-4959-81EA-AA6C10BDDB24}" dt="2022-04-10T22:47:16.390" v="38" actId="207"/>
        <pc:sldMkLst>
          <pc:docMk/>
          <pc:sldMk cId="1453301834" sldId="261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1453301834" sldId="261"/>
            <ac:spMk id="2" creationId="{5AADB3F8-E00B-481A-9FAE-78A5C451182B}"/>
          </ac:spMkLst>
        </pc:spChg>
        <pc:spChg chg="mod">
          <ac:chgData name="sravana srikanth" userId="3c5d8682a2c707a7" providerId="LiveId" clId="{9A5E16B1-3BCC-4959-81EA-AA6C10BDDB24}" dt="2022-04-10T22:47:16.390" v="38" actId="207"/>
          <ac:spMkLst>
            <pc:docMk/>
            <pc:sldMk cId="1453301834" sldId="261"/>
            <ac:spMk id="3" creationId="{2B36FF4B-C3BB-49A9-A7A1-85DEBC32920F}"/>
          </ac:spMkLst>
        </pc:sp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1499916275" sldId="262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1499916275" sldId="262"/>
            <ac:spMk id="2" creationId="{128207B0-F9EC-4F8A-953A-788E7F78CC78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1499916275" sldId="262"/>
            <ac:spMk id="3" creationId="{E1EE0D12-AD7B-442B-B5CA-53E29DB88846}"/>
          </ac:spMkLst>
        </pc:spChg>
      </pc:sldChg>
      <pc:sldChg chg="modSp mod">
        <pc:chgData name="sravana srikanth" userId="3c5d8682a2c707a7" providerId="LiveId" clId="{9A5E16B1-3BCC-4959-81EA-AA6C10BDDB24}" dt="2022-04-10T22:47:03.646" v="33"/>
        <pc:sldMkLst>
          <pc:docMk/>
          <pc:sldMk cId="2720198476" sldId="263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2720198476" sldId="263"/>
            <ac:spMk id="2" creationId="{477791FC-10E9-4D85-AE07-1184138773E6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2720198476" sldId="263"/>
            <ac:spMk id="3" creationId="{6C8F3AF1-DDBD-47DE-8E43-A5171B38606D}"/>
          </ac:spMkLst>
        </pc:spChg>
      </pc:sldChg>
      <pc:sldChg chg="modSp mod">
        <pc:chgData name="sravana srikanth" userId="3c5d8682a2c707a7" providerId="LiveId" clId="{9A5E16B1-3BCC-4959-81EA-AA6C10BDDB24}" dt="2022-04-10T22:47:03.646" v="33"/>
        <pc:sldMkLst>
          <pc:docMk/>
          <pc:sldMk cId="796604435" sldId="264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796604435" sldId="264"/>
            <ac:spMk id="2" creationId="{110DECF8-49EF-442A-98B8-740089983482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796604435" sldId="264"/>
            <ac:spMk id="3" creationId="{CFF6FEE6-2DE6-4D7A-8A44-127F1F889935}"/>
          </ac:spMkLst>
        </pc:spChg>
      </pc:sldChg>
      <pc:sldChg chg="modSp mod">
        <pc:chgData name="sravana srikanth" userId="3c5d8682a2c707a7" providerId="LiveId" clId="{9A5E16B1-3BCC-4959-81EA-AA6C10BDDB24}" dt="2022-04-10T22:47:03.646" v="33"/>
        <pc:sldMkLst>
          <pc:docMk/>
          <pc:sldMk cId="452965415" sldId="265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452965415" sldId="265"/>
            <ac:spMk id="2" creationId="{1D9D24FE-5266-46D5-A15A-AFD909DDFC35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452965415" sldId="265"/>
            <ac:spMk id="3" creationId="{CC2BA5A4-A2BA-4263-8B2E-A2AD85DE9337}"/>
          </ac:spMkLst>
        </pc:spChg>
      </pc:sldChg>
      <pc:sldChg chg="modSp mod">
        <pc:chgData name="sravana srikanth" userId="3c5d8682a2c707a7" providerId="LiveId" clId="{9A5E16B1-3BCC-4959-81EA-AA6C10BDDB24}" dt="2022-04-10T22:47:03.834" v="34" actId="27636"/>
        <pc:sldMkLst>
          <pc:docMk/>
          <pc:sldMk cId="1451090007" sldId="266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1451090007" sldId="266"/>
            <ac:spMk id="2" creationId="{E971D012-BFEE-4924-B969-3D2388264E91}"/>
          </ac:spMkLst>
        </pc:spChg>
        <pc:spChg chg="mod">
          <ac:chgData name="sravana srikanth" userId="3c5d8682a2c707a7" providerId="LiveId" clId="{9A5E16B1-3BCC-4959-81EA-AA6C10BDDB24}" dt="2022-04-10T22:47:03.834" v="34" actId="27636"/>
          <ac:spMkLst>
            <pc:docMk/>
            <pc:sldMk cId="1451090007" sldId="266"/>
            <ac:spMk id="3" creationId="{E74F454B-B158-441A-90B7-09BBE2112097}"/>
          </ac:spMkLst>
        </pc:sp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358321078" sldId="267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358321078" sldId="267"/>
            <ac:spMk id="2" creationId="{F7BD70F9-28DF-463E-9E5C-7D9ED2B84508}"/>
          </ac:spMkLst>
        </pc:spChg>
      </pc:sldChg>
      <pc:sldChg chg="modSp mod">
        <pc:chgData name="sravana srikanth" userId="3c5d8682a2c707a7" providerId="LiveId" clId="{9A5E16B1-3BCC-4959-81EA-AA6C10BDDB24}" dt="2022-04-10T22:47:03.865" v="35" actId="27636"/>
        <pc:sldMkLst>
          <pc:docMk/>
          <pc:sldMk cId="3543733333" sldId="268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3543733333" sldId="268"/>
            <ac:spMk id="2" creationId="{A7092DCD-F25A-4965-BDA9-B167E560055B}"/>
          </ac:spMkLst>
        </pc:spChg>
        <pc:spChg chg="mod">
          <ac:chgData name="sravana srikanth" userId="3c5d8682a2c707a7" providerId="LiveId" clId="{9A5E16B1-3BCC-4959-81EA-AA6C10BDDB24}" dt="2022-04-10T22:47:03.865" v="35" actId="27636"/>
          <ac:spMkLst>
            <pc:docMk/>
            <pc:sldMk cId="3543733333" sldId="268"/>
            <ac:spMk id="3" creationId="{DC756B76-87AD-414D-989E-F2E4FFAF6971}"/>
          </ac:spMkLst>
        </pc:sp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271576389" sldId="269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271576389" sldId="269"/>
            <ac:spMk id="2" creationId="{D861A8F1-DBA8-4DA0-AF8C-ABE9C0B98405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271576389" sldId="269"/>
            <ac:spMk id="3" creationId="{CABD4E9F-4275-434F-BF47-8902BC10042B}"/>
          </ac:spMkLst>
        </pc:spChg>
      </pc:sldChg>
      <pc:sldChg chg="modSp del mod">
        <pc:chgData name="sravana srikanth" userId="3c5d8682a2c707a7" providerId="LiveId" clId="{9A5E16B1-3BCC-4959-81EA-AA6C10BDDB24}" dt="2022-04-10T22:52:12.652" v="82" actId="2696"/>
        <pc:sldMkLst>
          <pc:docMk/>
          <pc:sldMk cId="3719860891" sldId="270"/>
        </pc:sldMkLst>
        <pc:spChg chg="mod">
          <ac:chgData name="sravana srikanth" userId="3c5d8682a2c707a7" providerId="LiveId" clId="{9A5E16B1-3BCC-4959-81EA-AA6C10BDDB24}" dt="2022-04-10T22:50:57.961" v="57" actId="21"/>
          <ac:spMkLst>
            <pc:docMk/>
            <pc:sldMk cId="3719860891" sldId="270"/>
            <ac:spMk id="3" creationId="{062103CD-0B71-4644-A68B-53F07F49D019}"/>
          </ac:spMkLst>
        </pc:spChg>
      </pc:sldChg>
      <pc:sldChg chg="addSp modSp mod chgLayout">
        <pc:chgData name="sravana srikanth" userId="3c5d8682a2c707a7" providerId="LiveId" clId="{9A5E16B1-3BCC-4959-81EA-AA6C10BDDB24}" dt="2022-04-10T22:54:33.943" v="163" actId="122"/>
        <pc:sldMkLst>
          <pc:docMk/>
          <pc:sldMk cId="2185528180" sldId="271"/>
        </pc:sldMkLst>
        <pc:spChg chg="add mod ord">
          <ac:chgData name="sravana srikanth" userId="3c5d8682a2c707a7" providerId="LiveId" clId="{9A5E16B1-3BCC-4959-81EA-AA6C10BDDB24}" dt="2022-04-10T22:54:33.943" v="163" actId="122"/>
          <ac:spMkLst>
            <pc:docMk/>
            <pc:sldMk cId="2185528180" sldId="271"/>
            <ac:spMk id="2" creationId="{A22A1AE2-6500-458B-B06B-C236FE9801C1}"/>
          </ac:spMkLst>
        </pc:spChg>
        <pc:spChg chg="mod ord">
          <ac:chgData name="sravana srikanth" userId="3c5d8682a2c707a7" providerId="LiveId" clId="{9A5E16B1-3BCC-4959-81EA-AA6C10BDDB24}" dt="2022-04-10T22:54:14.253" v="134" actId="14100"/>
          <ac:spMkLst>
            <pc:docMk/>
            <pc:sldMk cId="2185528180" sldId="271"/>
            <ac:spMk id="3" creationId="{EF7B3B7B-0EC4-47E9-9F7D-D0053F3993A1}"/>
          </ac:spMkLst>
        </pc:sp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3400829153" sldId="273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3400829153" sldId="273"/>
            <ac:spMk id="2" creationId="{D3ADF6CA-1923-4FB1-B03C-4C99AFA7D71F}"/>
          </ac:spMkLst>
        </pc:sp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4019477487" sldId="274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4019477487" sldId="274"/>
            <ac:spMk id="2" creationId="{3A35EE49-DF6C-43A9-A81C-A06EBC58398C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4019477487" sldId="274"/>
            <ac:spMk id="3" creationId="{6EC3E4B4-134E-445A-B375-64F6C0D16884}"/>
          </ac:spMkLst>
        </pc:spChg>
      </pc:sldChg>
      <pc:sldChg chg="modSp mod">
        <pc:chgData name="sravana srikanth" userId="3c5d8682a2c707a7" providerId="LiveId" clId="{9A5E16B1-3BCC-4959-81EA-AA6C10BDDB24}" dt="2022-04-10T22:48:55.448" v="43" actId="207"/>
        <pc:sldMkLst>
          <pc:docMk/>
          <pc:sldMk cId="345114485" sldId="275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345114485" sldId="275"/>
            <ac:spMk id="2" creationId="{97C5FE9A-9A82-41CF-90A5-9114762E1193}"/>
          </ac:spMkLst>
        </pc:spChg>
        <pc:spChg chg="mod">
          <ac:chgData name="sravana srikanth" userId="3c5d8682a2c707a7" providerId="LiveId" clId="{9A5E16B1-3BCC-4959-81EA-AA6C10BDDB24}" dt="2022-04-10T22:48:55.448" v="43" actId="207"/>
          <ac:spMkLst>
            <pc:docMk/>
            <pc:sldMk cId="345114485" sldId="275"/>
            <ac:spMk id="3" creationId="{7B0870F6-6783-4726-88AF-5877858A1E0E}"/>
          </ac:spMkLst>
        </pc:sp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1329905544" sldId="276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1329905544" sldId="276"/>
            <ac:spMk id="2" creationId="{D79358F2-B299-4C92-82BE-7D848D44F228}"/>
          </ac:spMkLst>
        </pc:spChg>
        <pc:picChg chg="mod">
          <ac:chgData name="sravana srikanth" userId="3c5d8682a2c707a7" providerId="LiveId" clId="{9A5E16B1-3BCC-4959-81EA-AA6C10BDDB24}" dt="2022-04-10T22:47:03.646" v="33"/>
          <ac:picMkLst>
            <pc:docMk/>
            <pc:sldMk cId="1329905544" sldId="276"/>
            <ac:picMk id="9" creationId="{4B520FEF-4399-413B-8C28-0CE5C7F656CC}"/>
          </ac:picMkLst>
        </pc:pic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557491391" sldId="277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557491391" sldId="277"/>
            <ac:spMk id="2" creationId="{D574FE78-DDF2-49E4-93AE-E87730D48627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557491391" sldId="277"/>
            <ac:spMk id="3" creationId="{7AD742C1-4EEC-41E7-848E-91EB3FCB97DC}"/>
          </ac:spMkLst>
        </pc:spChg>
      </pc:sldChg>
      <pc:sldChg chg="modSp mod">
        <pc:chgData name="sravana srikanth" userId="3c5d8682a2c707a7" providerId="LiveId" clId="{9A5E16B1-3BCC-4959-81EA-AA6C10BDDB24}" dt="2022-04-10T22:48:47.288" v="42" actId="20577"/>
        <pc:sldMkLst>
          <pc:docMk/>
          <pc:sldMk cId="2227903938" sldId="279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2227903938" sldId="279"/>
            <ac:spMk id="2" creationId="{0252594E-7789-4129-A205-5B6FC2FC7F82}"/>
          </ac:spMkLst>
        </pc:spChg>
        <pc:spChg chg="mod">
          <ac:chgData name="sravana srikanth" userId="3c5d8682a2c707a7" providerId="LiveId" clId="{9A5E16B1-3BCC-4959-81EA-AA6C10BDDB24}" dt="2022-04-10T22:48:47.288" v="42" actId="20577"/>
          <ac:spMkLst>
            <pc:docMk/>
            <pc:sldMk cId="2227903938" sldId="279"/>
            <ac:spMk id="3" creationId="{712CDD38-25E8-41C9-962E-693DF7E805C0}"/>
          </ac:spMkLst>
        </pc:spChg>
      </pc:sldChg>
      <pc:sldChg chg="modSp">
        <pc:chgData name="sravana srikanth" userId="3c5d8682a2c707a7" providerId="LiveId" clId="{9A5E16B1-3BCC-4959-81EA-AA6C10BDDB24}" dt="2022-04-10T22:47:03.646" v="33"/>
        <pc:sldMkLst>
          <pc:docMk/>
          <pc:sldMk cId="3417411869" sldId="280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3417411869" sldId="280"/>
            <ac:spMk id="2" creationId="{D3ADF6CA-1923-4FB1-B03C-4C99AFA7D71F}"/>
          </ac:spMkLst>
        </pc:spChg>
      </pc:sldChg>
      <pc:sldChg chg="modSp mod">
        <pc:chgData name="sravana srikanth" userId="3c5d8682a2c707a7" providerId="LiveId" clId="{9A5E16B1-3BCC-4959-81EA-AA6C10BDDB24}" dt="2022-04-10T22:48:39.111" v="40" actId="207"/>
        <pc:sldMkLst>
          <pc:docMk/>
          <pc:sldMk cId="2961543011" sldId="281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2961543011" sldId="281"/>
            <ac:spMk id="2" creationId="{D5C0A40A-F047-49B6-8B82-710877577006}"/>
          </ac:spMkLst>
        </pc:spChg>
        <pc:spChg chg="mod">
          <ac:chgData name="sravana srikanth" userId="3c5d8682a2c707a7" providerId="LiveId" clId="{9A5E16B1-3BCC-4959-81EA-AA6C10BDDB24}" dt="2022-04-10T22:48:39.111" v="40" actId="207"/>
          <ac:spMkLst>
            <pc:docMk/>
            <pc:sldMk cId="2961543011" sldId="281"/>
            <ac:spMk id="3" creationId="{3C640453-6D56-4110-9A47-B1AE689BAAAF}"/>
          </ac:spMkLst>
        </pc:spChg>
      </pc:sldChg>
      <pc:sldChg chg="modSp mod">
        <pc:chgData name="sravana srikanth" userId="3c5d8682a2c707a7" providerId="LiveId" clId="{9A5E16B1-3BCC-4959-81EA-AA6C10BDDB24}" dt="2022-04-11T15:51:37.524" v="165" actId="207"/>
        <pc:sldMkLst>
          <pc:docMk/>
          <pc:sldMk cId="471248060" sldId="282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471248060" sldId="282"/>
            <ac:spMk id="2" creationId="{C11ACE36-8CE6-4A5C-BC83-3D4AB7C3F069}"/>
          </ac:spMkLst>
        </pc:spChg>
        <pc:spChg chg="mod">
          <ac:chgData name="sravana srikanth" userId="3c5d8682a2c707a7" providerId="LiveId" clId="{9A5E16B1-3BCC-4959-81EA-AA6C10BDDB24}" dt="2022-04-11T15:51:37.524" v="165" actId="207"/>
          <ac:spMkLst>
            <pc:docMk/>
            <pc:sldMk cId="471248060" sldId="282"/>
            <ac:spMk id="3" creationId="{1E94D3A7-7DBD-41FC-80AA-83B5CFED8F1E}"/>
          </ac:spMkLst>
        </pc:spChg>
        <pc:picChg chg="mod">
          <ac:chgData name="sravana srikanth" userId="3c5d8682a2c707a7" providerId="LiveId" clId="{9A5E16B1-3BCC-4959-81EA-AA6C10BDDB24}" dt="2022-04-11T15:51:32.141" v="164" actId="1076"/>
          <ac:picMkLst>
            <pc:docMk/>
            <pc:sldMk cId="471248060" sldId="282"/>
            <ac:picMk id="5" creationId="{72D2F6F3-7F22-4F1B-AEA4-9F51A389B04B}"/>
          </ac:picMkLst>
        </pc:picChg>
      </pc:sldChg>
      <pc:sldChg chg="modSp mod">
        <pc:chgData name="sravana srikanth" userId="3c5d8682a2c707a7" providerId="LiveId" clId="{9A5E16B1-3BCC-4959-81EA-AA6C10BDDB24}" dt="2022-04-10T22:47:03.646" v="33"/>
        <pc:sldMkLst>
          <pc:docMk/>
          <pc:sldMk cId="2879452764" sldId="283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2879452764" sldId="283"/>
            <ac:spMk id="2" creationId="{2EDED363-608B-49FA-9D66-37B888AD438A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2879452764" sldId="283"/>
            <ac:spMk id="3" creationId="{255A00BA-B648-4F75-AECD-EDBB051EEFC2}"/>
          </ac:spMkLst>
        </pc:spChg>
      </pc:sldChg>
      <pc:sldChg chg="modSp mod">
        <pc:chgData name="sravana srikanth" userId="3c5d8682a2c707a7" providerId="LiveId" clId="{9A5E16B1-3BCC-4959-81EA-AA6C10BDDB24}" dt="2022-04-10T22:47:03.646" v="33"/>
        <pc:sldMkLst>
          <pc:docMk/>
          <pc:sldMk cId="637085646" sldId="284"/>
        </pc:sldMkLst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637085646" sldId="284"/>
            <ac:spMk id="2" creationId="{4962A50B-8267-4A3F-A9C6-4176EAC7EBE6}"/>
          </ac:spMkLst>
        </pc:spChg>
        <pc:spChg chg="mod">
          <ac:chgData name="sravana srikanth" userId="3c5d8682a2c707a7" providerId="LiveId" clId="{9A5E16B1-3BCC-4959-81EA-AA6C10BDDB24}" dt="2022-04-10T22:47:03.646" v="33"/>
          <ac:spMkLst>
            <pc:docMk/>
            <pc:sldMk cId="637085646" sldId="284"/>
            <ac:spMk id="3" creationId="{31AE705E-8E7E-46CA-9CD0-228EBE505826}"/>
          </ac:spMkLst>
        </pc:spChg>
      </pc:sldChg>
      <pc:sldChg chg="modSp mod">
        <pc:chgData name="sravana srikanth" userId="3c5d8682a2c707a7" providerId="LiveId" clId="{9A5E16B1-3BCC-4959-81EA-AA6C10BDDB24}" dt="2022-04-10T22:41:54.361" v="32" actId="255"/>
        <pc:sldMkLst>
          <pc:docMk/>
          <pc:sldMk cId="1647509096" sldId="285"/>
        </pc:sldMkLst>
        <pc:spChg chg="mod">
          <ac:chgData name="sravana srikanth" userId="3c5d8682a2c707a7" providerId="LiveId" clId="{9A5E16B1-3BCC-4959-81EA-AA6C10BDDB24}" dt="2022-04-10T22:41:54.361" v="32" actId="255"/>
          <ac:spMkLst>
            <pc:docMk/>
            <pc:sldMk cId="1647509096" sldId="285"/>
            <ac:spMk id="3" creationId="{C92A0728-14EE-47D2-83E4-FFEFA58B3E5C}"/>
          </ac:spMkLst>
        </pc:spChg>
      </pc:sldChg>
      <pc:sldChg chg="addSp modSp new del mod">
        <pc:chgData name="sravana srikanth" userId="3c5d8682a2c707a7" providerId="LiveId" clId="{9A5E16B1-3BCC-4959-81EA-AA6C10BDDB24}" dt="2022-04-10T22:50:22.408" v="50" actId="2696"/>
        <pc:sldMkLst>
          <pc:docMk/>
          <pc:sldMk cId="408991414" sldId="286"/>
        </pc:sldMkLst>
        <pc:spChg chg="add mod">
          <ac:chgData name="sravana srikanth" userId="3c5d8682a2c707a7" providerId="LiveId" clId="{9A5E16B1-3BCC-4959-81EA-AA6C10BDDB24}" dt="2022-04-10T22:50:09.700" v="49" actId="688"/>
          <ac:spMkLst>
            <pc:docMk/>
            <pc:sldMk cId="408991414" sldId="286"/>
            <ac:spMk id="3" creationId="{DA38F638-21C3-4F71-9991-C4E41297AD38}"/>
          </ac:spMkLst>
        </pc:spChg>
      </pc:sldChg>
      <pc:sldChg chg="modSp new mod">
        <pc:chgData name="sravana srikanth" userId="3c5d8682a2c707a7" providerId="LiveId" clId="{9A5E16B1-3BCC-4959-81EA-AA6C10BDDB24}" dt="2022-04-10T22:53:38.346" v="130" actId="122"/>
        <pc:sldMkLst>
          <pc:docMk/>
          <pc:sldMk cId="950106800" sldId="286"/>
        </pc:sldMkLst>
        <pc:spChg chg="mod">
          <ac:chgData name="sravana srikanth" userId="3c5d8682a2c707a7" providerId="LiveId" clId="{9A5E16B1-3BCC-4959-81EA-AA6C10BDDB24}" dt="2022-04-10T22:53:38.346" v="130" actId="122"/>
          <ac:spMkLst>
            <pc:docMk/>
            <pc:sldMk cId="950106800" sldId="286"/>
            <ac:spMk id="2" creationId="{D9A81E0C-6535-4192-917C-989D2F68D34E}"/>
          </ac:spMkLst>
        </pc:spChg>
        <pc:spChg chg="mod">
          <ac:chgData name="sravana srikanth" userId="3c5d8682a2c707a7" providerId="LiveId" clId="{9A5E16B1-3BCC-4959-81EA-AA6C10BDDB24}" dt="2022-04-10T22:53:22.291" v="114" actId="20577"/>
          <ac:spMkLst>
            <pc:docMk/>
            <pc:sldMk cId="950106800" sldId="286"/>
            <ac:spMk id="3" creationId="{40024925-99DB-4828-BFC6-D31EAAFDB051}"/>
          </ac:spMkLst>
        </pc:spChg>
      </pc:sldChg>
      <pc:sldChg chg="modSp new mod ord">
        <pc:chgData name="sravana srikanth" userId="3c5d8682a2c707a7" providerId="LiveId" clId="{9A5E16B1-3BCC-4959-81EA-AA6C10BDDB24}" dt="2022-04-10T22:52:08.878" v="81" actId="122"/>
        <pc:sldMkLst>
          <pc:docMk/>
          <pc:sldMk cId="861698297" sldId="287"/>
        </pc:sldMkLst>
        <pc:spChg chg="mod">
          <ac:chgData name="sravana srikanth" userId="3c5d8682a2c707a7" providerId="LiveId" clId="{9A5E16B1-3BCC-4959-81EA-AA6C10BDDB24}" dt="2022-04-10T22:52:08.878" v="81" actId="122"/>
          <ac:spMkLst>
            <pc:docMk/>
            <pc:sldMk cId="861698297" sldId="287"/>
            <ac:spMk id="2" creationId="{1AF65E12-F185-4F4E-BB87-806F3A789281}"/>
          </ac:spMkLst>
        </pc:spChg>
        <pc:spChg chg="mod">
          <ac:chgData name="sravana srikanth" userId="3c5d8682a2c707a7" providerId="LiveId" clId="{9A5E16B1-3BCC-4959-81EA-AA6C10BDDB24}" dt="2022-04-10T22:51:57.232" v="65" actId="255"/>
          <ac:spMkLst>
            <pc:docMk/>
            <pc:sldMk cId="861698297" sldId="287"/>
            <ac:spMk id="3" creationId="{A9E98D7F-F2E2-4928-9416-17B8156670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6A909-D278-404D-B3B0-57BF6D9B1A0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99F-43FB-4B59-8E4D-EAD1FEEA3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6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BF82D6F-E316-4AA6-9AB8-63489DFB708E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DESF</a:t>
            </a:r>
          </a:p>
        </p:txBody>
      </p:sp>
    </p:spTree>
    <p:extLst>
      <p:ext uri="{BB962C8B-B14F-4D97-AF65-F5344CB8AC3E}">
        <p14:creationId xmlns:p14="http://schemas.microsoft.com/office/powerpoint/2010/main" val="418383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0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8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29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84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42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2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4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12D81A2-A829-4173-861B-0E620E43E2A6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F215897-CE3F-4532-977E-1A531E62E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94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278965"/>
            <a:ext cx="10515600" cy="3897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 Detection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Supervisior: Dr.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S.Jancy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M.s,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Ph.d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 of the student: Mr. Sravana Srikanth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 Number: 39110985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FB0-7F37-46FB-81E1-785FBED6956C}" type="datetime3">
              <a:rPr lang="en-US" smtClean="0"/>
              <a:t>11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14534" y="6422854"/>
            <a:ext cx="1913207" cy="365125"/>
          </a:xfrm>
        </p:spPr>
        <p:txBody>
          <a:bodyPr/>
          <a:lstStyle/>
          <a:p>
            <a:r>
              <a:rPr lang="en-US" dirty="0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538-F016-48E4-9AF9-CD0A15D83CBC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new letter head July30_202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12191999" cy="22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F1-DBA8-4DA0-AF8C-ABE9C0B9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4E9F-4275-434F-BF47-8902BC10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Chapter 1 :- Speech emotion recognition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Chapter 2 :- Image emotion recognition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Chapter 3 :- Video emotion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27157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70F9-28DF-463E-9E5C-7D9ED2B8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CHAPTER - 1</a:t>
            </a:r>
            <a:endParaRPr lang="en-IN" sz="4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ACDF1B-86B2-4451-AD0C-690D935B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1"/>
            <a:ext cx="10515600" cy="4706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sz="2400" dirty="0"/>
          </a:p>
        </p:txBody>
      </p:sp>
      <p:pic>
        <p:nvPicPr>
          <p:cNvPr id="1028" name="Picture 4" descr="Block Diagram of Emotion recognition through speech . Step 8: If... |  Download Scientific Diagram">
            <a:extLst>
              <a:ext uri="{FF2B5EF4-FFF2-40B4-BE49-F238E27FC236}">
                <a16:creationId xmlns:a16="http://schemas.microsoft.com/office/drawing/2014/main" id="{2BFD8B34-3A5D-4D63-BC7F-792C781F2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56" y="2246100"/>
            <a:ext cx="3448050" cy="424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2DCD-F25A-4965-BDA9-B167E560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6B76-87AD-414D-989E-F2E4FFAF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At first we need the audio files so for that we are using ‘RAVDESS’ dataset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With the help of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librosa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we can load audio files and by using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pyaudio,sound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file we can load audio file and make changes to it.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Just clear the future warnings as it may affect your output.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Make sure that for loading the file we should be accessed for working directory or the path where dataset is stored.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Load the dataset 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Make sure that we have loaded the data correctly and just print the filenames including actors for verification.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Create a data frame with labels and paths.</a:t>
            </a:r>
          </a:p>
        </p:txBody>
      </p:sp>
    </p:spTree>
    <p:extLst>
      <p:ext uri="{BB962C8B-B14F-4D97-AF65-F5344CB8AC3E}">
        <p14:creationId xmlns:p14="http://schemas.microsoft.com/office/powerpoint/2010/main" val="354373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5E12-F185-4F4E-BB87-806F3A78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8D7F-F2E2-4928-9416-17B81566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At first plot/draw the spectrogram and waveform for the first 7 actors; so that we have a clear analysis regarding it(only the initial audio of 7 actors).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After wards plot spectrogram and waveform for all the actors audio files. This might take some time </a:t>
            </a: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(Interrupt the code if needed).</a:t>
            </a:r>
          </a:p>
          <a:p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Speech Recognition API convert audio to text </a:t>
            </a: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(Interrupt if needed)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visualization process occurs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int his stage. Now plotting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logfbank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; a linear cosine transform of a log power spectrum.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69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1E0C-6535-4192-917C-989D2F68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4925-99DB-4828-BFC6-D31EAAFD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(Interrupt the code if needed).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Clean the data set by using cleaning and masking to remove the unwanted noise or the background noise and store these wav files in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clean_speech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folder(Should access this folder).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Apply the extraction feature to this clean speech. Here I have used chroma,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(we can also include contrast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torrentz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it).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After applying feature extraction. We will be splitting the clean speech dataset into testing and training.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Apply the Muti Layer Perceptron classifier to it.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10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1AE2-6500-458B-B06B-C236FE98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PREDICTION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3B7B-0EC4-47E9-9F7D-D0053F39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1792936"/>
            <a:ext cx="10925666" cy="442498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 the Model to file in the current working directory for new testing data other than the data in dataset.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evaluating metrics we get precision, f1score, accuracy of 82.81% and we will label it in the classification report.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pickle and glob save the model in a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for testing live audio.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Apply the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extraction feature for live audio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and predict the result.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8E1C3-DFA2-44B9-93CB-4103E2A8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932" y="3004784"/>
            <a:ext cx="3936312" cy="35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EE49-DF6C-43A9-A81C-A06EBC58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E4B4-134E-445A-B375-64F6C0D1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 got training accuracy of 82.81% for the cleaned speech.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 the original dataset (without cleaning action), we have predicted training accuracy of 75.4% which is less better compared to clean speech.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Here we have given best inputs to perform and have better result.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 used mlp classifier which is suitable for this model and we can predict the value efficiently.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Another model is a neural network model; a deep learning convolutional model takes more time for processing and also should have best graphics card to speed up the process outcome. </a:t>
            </a:r>
          </a:p>
        </p:txBody>
      </p:sp>
    </p:spTree>
    <p:extLst>
      <p:ext uri="{BB962C8B-B14F-4D97-AF65-F5344CB8AC3E}">
        <p14:creationId xmlns:p14="http://schemas.microsoft.com/office/powerpoint/2010/main" val="401947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F6CA-1923-4FB1-B03C-4C99AFA7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CHAPTER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0CE2-7358-4076-A6FC-954E70A1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12"/>
            <a:ext cx="10515600" cy="44141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pic>
        <p:nvPicPr>
          <p:cNvPr id="8" name="Content Placeholder 23">
            <a:extLst>
              <a:ext uri="{FF2B5EF4-FFF2-40B4-BE49-F238E27FC236}">
                <a16:creationId xmlns:a16="http://schemas.microsoft.com/office/drawing/2014/main" id="{3A878781-66F2-4063-AE54-A2DBF74D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46" y="2556105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CCEB6-5491-4936-93A7-7C7719AA3438}"/>
              </a:ext>
            </a:extLst>
          </p:cNvPr>
          <p:cNvCxnSpPr/>
          <p:nvPr/>
        </p:nvCxnSpPr>
        <p:spPr>
          <a:xfrm>
            <a:off x="4011315" y="3548954"/>
            <a:ext cx="65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60DA8F-0948-45E9-A834-0EB57F0E03AE}"/>
              </a:ext>
            </a:extLst>
          </p:cNvPr>
          <p:cNvSpPr/>
          <p:nvPr/>
        </p:nvSpPr>
        <p:spPr>
          <a:xfrm>
            <a:off x="4876800" y="2886179"/>
            <a:ext cx="3038168" cy="13255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Using deep face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Predict emotions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B2B20E-F793-44C1-838C-3E80F2BC2AE1}"/>
              </a:ext>
            </a:extLst>
          </p:cNvPr>
          <p:cNvCxnSpPr/>
          <p:nvPr/>
        </p:nvCxnSpPr>
        <p:spPr>
          <a:xfrm>
            <a:off x="8106451" y="3573042"/>
            <a:ext cx="65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ow to Get In Touch with Your Emotions | Integrity Counseling &amp; Wellness">
            <a:extLst>
              <a:ext uri="{FF2B5EF4-FFF2-40B4-BE49-F238E27FC236}">
                <a16:creationId xmlns:a16="http://schemas.microsoft.com/office/drawing/2014/main" id="{E6C41580-87A4-4847-A58B-6E1FA37AB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254" y="3047507"/>
            <a:ext cx="1840599" cy="1051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82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E9A-9A82-41CF-90A5-9114762E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70F6-6783-4726-88AF-5877858A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12"/>
            <a:ext cx="10515600" cy="4414151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Here I used a simple program for the image emotion detection.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First take a image in the form of jpg, img or jpeg format and make sure it contains human photo in it.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Now by using deep face library we get the external face recognition an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dits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emotion</a:t>
            </a:r>
          </a:p>
          <a:p>
            <a:pPr algn="just"/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DeepFace is a deep learning facial recognition system created by a research group at Facebook.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 we can also predict the age of that person and which country belongs to etc.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58F2-B299-4C92-82BE-7D848D44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520FEF-4399-413B-8C28-0CE5C7F65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059" y="2011363"/>
            <a:ext cx="4688295" cy="4206875"/>
          </a:xfrm>
        </p:spPr>
      </p:pic>
    </p:spTree>
    <p:extLst>
      <p:ext uri="{BB962C8B-B14F-4D97-AF65-F5344CB8AC3E}">
        <p14:creationId xmlns:p14="http://schemas.microsoft.com/office/powerpoint/2010/main" val="132990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5DF6-50FB-4D6A-8F17-11F0CAD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HCL INTERNSHIP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906D-38E5-4D79-BC55-A7AEF128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82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FE78-DDF2-49E4-93AE-E87730D4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42C1-4EEC-41E7-848E-91EB3FCB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Regarding this we use simple library deep face to perform the predictions over an image.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At next we use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harcascade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model for open cv and loading the live image.</a:t>
            </a:r>
          </a:p>
        </p:txBody>
      </p:sp>
    </p:spTree>
    <p:extLst>
      <p:ext uri="{BB962C8B-B14F-4D97-AF65-F5344CB8AC3E}">
        <p14:creationId xmlns:p14="http://schemas.microsoft.com/office/powerpoint/2010/main" val="55749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F6CA-1923-4FB1-B03C-4C99AFA7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CHAPTER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0CE2-7358-4076-A6FC-954E70A1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12"/>
            <a:ext cx="10515600" cy="44141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pic>
        <p:nvPicPr>
          <p:cNvPr id="14" name="Picture 8" descr="Real Time Emotion Recognition from Facial Expressions Using CNN Architecture  | Semantic Scholar">
            <a:extLst>
              <a:ext uri="{FF2B5EF4-FFF2-40B4-BE49-F238E27FC236}">
                <a16:creationId xmlns:a16="http://schemas.microsoft.com/office/drawing/2014/main" id="{B0EBFAD7-5EE0-485F-BAD7-19EAC5A3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09" y="2193896"/>
            <a:ext cx="7926182" cy="35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1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594E-7789-4129-A205-5B6FC2F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DD38-25E8-41C9-962E-693DF7E8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First, we need to enable GPU in the Google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/Jupyter notebook to get fast processing(if needed).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it is enabled we will now import the required libraries for building the network.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importing we have to read  the data frame.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then create different lists of storing the testing and training image pixels. 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this, we check if the pixel belongs to training then we append it into the training list &amp; training labels.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Similarly, for pixels belonging to the Public test, we append it to testing lists.</a:t>
            </a:r>
          </a:p>
        </p:txBody>
      </p:sp>
    </p:spTree>
    <p:extLst>
      <p:ext uri="{BB962C8B-B14F-4D97-AF65-F5344CB8AC3E}">
        <p14:creationId xmlns:p14="http://schemas.microsoft.com/office/powerpoint/2010/main" val="222790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A40A-F047-49B6-8B82-71087757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0453-6D56-4110-9A47-B1AE689B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we have added the pixel to the lists then we convert them into NumPy arrays and reshape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it’s time to design the CNN model for emotion detection with different layers.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start with the initialization of the model followed by batch normalization layer and then different convents layers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an activation function, max pool layers, and dropouts to do learning efficiently.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this, we compile the model using Adam as an optimizer, loss as categorical cross-entropy, and metrics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the training has been done we can evaluate the model and compute loss and accuracy.</a:t>
            </a: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43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CE36-8CE6-4A5C-BC83-3D4AB7C3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D3A7-7DBD-41FC-80AA-83B5CFED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0" i="0" dirty="0">
              <a:solidFill>
                <a:srgbClr val="0C0C0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now serialize the model to JSON and save</a:t>
            </a:r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the model weights in an hd5 file so that we can</a:t>
            </a:r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make use of this file to make predictions rather</a:t>
            </a:r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than training the network again.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2F6F3-7F22-4F1B-AEA4-9F51A389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22" y="1190085"/>
            <a:ext cx="3596952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48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D363-608B-49FA-9D66-37B888AD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00BA-B648-4F75-AECD-EDBB051E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Set of images together form in a specified pattern is a video so from this we are training and testing the images.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Here I used a neural network model which is best for evaluating the metrics and then load into a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file and hdf5 /h5 file for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new data without accessing directly into it.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Since GPU meter is more efficient role; it may take minutes or hours to perform this program.</a:t>
            </a:r>
          </a:p>
          <a:p>
            <a:pPr marL="0" indent="0" algn="just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52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A50B-8267-4A3F-A9C6-4176EAC7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FINAL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705E-8E7E-46CA-9CD0-228EBE50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Finally I predicted the emotion based on image/face analysis, speech analysis and video analysis.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Here I used the best models for the predicting the emotion.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Emotions observed mostly are: calm, happy, sad, angry, fear, surprised, disgust.</a:t>
            </a:r>
          </a:p>
        </p:txBody>
      </p:sp>
    </p:spTree>
    <p:extLst>
      <p:ext uri="{BB962C8B-B14F-4D97-AF65-F5344CB8AC3E}">
        <p14:creationId xmlns:p14="http://schemas.microsoft.com/office/powerpoint/2010/main" val="63708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0728-14EE-47D2-83E4-FFEFA58B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755"/>
            <a:ext cx="10515600" cy="56302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7200" b="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7200" b="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n-US" sz="7200" b="0" kern="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7200" b="0" kern="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sz="7200" b="0" kern="0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US" sz="7200" b="0" kern="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lang="en-US" sz="7200" b="0" kern="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US" sz="7200" b="0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endParaRPr lang="en-IN" sz="72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0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3B1F-F2B7-4896-837D-9E09D61A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6E8F-0EAE-4EC5-B352-11C986A7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53"/>
            <a:ext cx="10515600" cy="415361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Emotions control your thinking, behavior and actions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Emotions affect your physical bodies as much as your body affects your feelings and thinking.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People who ignore, dismiss or repress their emotions, are setting themselves up for physical illness.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someone showed you a picture/audio/video of a person and asked you to guess what they’re feeling, chances are you’d have a pretty good idea about it. What if your computer could do the same?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Here we predict the emotion using machine learning and deep learning</a:t>
            </a:r>
            <a:r>
              <a:rPr lang="en-IN" sz="2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0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B3F8-E00B-481A-9FAE-78A5C451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FF4B-C3BB-49A9-A7A1-85DEBC32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provide better services and also better Human-machine interactions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Facial/Face Emotion Recognition(FER) is useful in most of the applications such as healthcare, teaching, criminal investigation, Human Robot Interface (HRI), etc.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Speech Emotion Recognition(SER) plays as important role in voice selection models actor training, call centers etc. 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Emotion Recognition(IER); similar to FER is also used in this project for the better analysis.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{Here image represent to human face}</a:t>
            </a: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 emotion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0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07B0-F9EC-4F8A-953A-788E7F7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PROJECT STATEMENT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0D12-AD7B-442B-B5CA-53E29DB8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Predicting human emotion and recognizing its types through image sample, audio sample and video sample.</a:t>
            </a:r>
            <a:endParaRPr lang="en-US" sz="2400" b="0" i="0" dirty="0">
              <a:solidFill>
                <a:srgbClr val="73737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emotions play a vital role in communication, the detection and analysis of the same is also a major importance in today’s digital world of remote communication.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Emotion of a certain person prediction? How can it be predicted with machines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and solve it.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1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1FC-10E9-4D85-AE07-11841387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3AF1-DDBD-47DE-8E43-A5171B38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main objective of this project is to take you through the entire working pipeline that you may follow while approaching a Machine/Deep Learning problem.</a:t>
            </a:r>
          </a:p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Applying multiple algorithms to analyse the model, evaluate the model using various performance metrics and predicting the emotion which is suitable for the data.</a:t>
            </a:r>
          </a:p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Improvising the model by adding GUI screen and make use as a real-time application is my main objective.</a:t>
            </a:r>
          </a:p>
        </p:txBody>
      </p:sp>
    </p:spTree>
    <p:extLst>
      <p:ext uri="{BB962C8B-B14F-4D97-AF65-F5344CB8AC3E}">
        <p14:creationId xmlns:p14="http://schemas.microsoft.com/office/powerpoint/2010/main" val="272019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ECF8-49EF-442A-98B8-74008998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FEE6-2DE6-4D7A-8A44-127F1F88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Operating System		: 	Windows OS(7/8/9/10/11)</a:t>
            </a:r>
          </a:p>
          <a:p>
            <a:pPr lvl="0"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Processor			:	i3 or more</a:t>
            </a:r>
          </a:p>
          <a:p>
            <a:pPr lvl="0"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Coding Language		:	Python</a:t>
            </a:r>
          </a:p>
          <a:p>
            <a:pPr lvl="0"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Coding Platform		:	Jupyter Notebook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computer with good network access.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Make sure that the files are uploaded correctly in directory. So that you can access the audio file/video file/ image file.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Install all the required libraries.</a:t>
            </a:r>
          </a:p>
        </p:txBody>
      </p:sp>
    </p:spTree>
    <p:extLst>
      <p:ext uri="{BB962C8B-B14F-4D97-AF65-F5344CB8AC3E}">
        <p14:creationId xmlns:p14="http://schemas.microsoft.com/office/powerpoint/2010/main" val="79660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24FE-5266-46D5-A15A-AFD909DD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A5A4-A2BA-4263-8B2E-A2AD85DE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Pandas,  </a:t>
            </a:r>
            <a:r>
              <a:rPr lang="en-IN" dirty="0" err="1"/>
              <a:t>numpy</a:t>
            </a:r>
            <a:r>
              <a:rPr lang="en-IN" dirty="0"/>
              <a:t>,  </a:t>
            </a:r>
            <a:r>
              <a:rPr lang="en-IN" dirty="0" err="1"/>
              <a:t>librosa</a:t>
            </a:r>
            <a:r>
              <a:rPr lang="en-IN" dirty="0"/>
              <a:t>,  </a:t>
            </a:r>
            <a:r>
              <a:rPr lang="en-IN" dirty="0" err="1"/>
              <a:t>soundfile</a:t>
            </a:r>
            <a:r>
              <a:rPr lang="en-IN" dirty="0"/>
              <a:t>,  cv2,  </a:t>
            </a:r>
            <a:r>
              <a:rPr lang="en-IN" dirty="0" err="1"/>
              <a:t>noisereduce</a:t>
            </a:r>
            <a:r>
              <a:rPr lang="en-IN" dirty="0"/>
              <a:t>,  </a:t>
            </a:r>
            <a:r>
              <a:rPr lang="en-IN" dirty="0" err="1"/>
              <a:t>soundfile</a:t>
            </a:r>
            <a:r>
              <a:rPr lang="en-IN" dirty="0"/>
              <a:t>,  </a:t>
            </a:r>
            <a:r>
              <a:rPr lang="en-IN" dirty="0" err="1"/>
              <a:t>os</a:t>
            </a:r>
            <a:r>
              <a:rPr lang="en-IN" dirty="0"/>
              <a:t> </a:t>
            </a:r>
            <a:r>
              <a:rPr lang="en-IN" dirty="0" err="1"/>
              <a:t>python_speech_features</a:t>
            </a:r>
            <a:r>
              <a:rPr lang="en-IN" dirty="0"/>
              <a:t>,  </a:t>
            </a:r>
            <a:r>
              <a:rPr lang="en-IN" dirty="0" err="1"/>
              <a:t>tensorflow</a:t>
            </a:r>
            <a:r>
              <a:rPr lang="en-IN" dirty="0"/>
              <a:t>,  </a:t>
            </a:r>
            <a:r>
              <a:rPr lang="en-IN" dirty="0" err="1"/>
              <a:t>scipy</a:t>
            </a:r>
            <a:r>
              <a:rPr lang="en-IN" dirty="0"/>
              <a:t>,  </a:t>
            </a:r>
            <a:r>
              <a:rPr lang="en-IN" dirty="0" err="1"/>
              <a:t>sklearn</a:t>
            </a:r>
            <a:r>
              <a:rPr lang="en-IN" dirty="0"/>
              <a:t>,   </a:t>
            </a:r>
            <a:r>
              <a:rPr lang="en-IN" dirty="0" err="1"/>
              <a:t>numba</a:t>
            </a:r>
            <a:r>
              <a:rPr lang="en-IN" dirty="0"/>
              <a:t>,  csv matplotlib,  pillow,  scikit-learn,   glob,  pickle,  requests,  </a:t>
            </a:r>
            <a:r>
              <a:rPr lang="en-IN" dirty="0" err="1"/>
              <a:t>tkinter</a:t>
            </a:r>
            <a:r>
              <a:rPr lang="en-IN" dirty="0"/>
              <a:t>, </a:t>
            </a:r>
            <a:r>
              <a:rPr lang="en-IN" dirty="0" err="1"/>
              <a:t>pyaudio</a:t>
            </a:r>
            <a:r>
              <a:rPr lang="en-IN" dirty="0"/>
              <a:t>,  warnings,  struct,  </a:t>
            </a:r>
            <a:r>
              <a:rPr lang="en-IN" dirty="0" err="1"/>
              <a:t>wavfile</a:t>
            </a:r>
            <a:r>
              <a:rPr lang="en-IN" dirty="0"/>
              <a:t>,  </a:t>
            </a:r>
            <a:r>
              <a:rPr lang="en-IN" dirty="0" err="1"/>
              <a:t>ffmpeg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5296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D012-BFEE-4924-B969-3D238826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DATASET INFORMATION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454B-B158-441A-90B7-09BBE211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Here we use different dataset for analysing emotions.</a:t>
            </a:r>
          </a:p>
          <a:p>
            <a:pPr marL="0" indent="0" algn="just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RAVDESS for Speech emotion recognition(SER)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Here we have 24 actors voice/speech in different kinds of emotions.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Each actor file consist of 60 audio files with different emotions.</a:t>
            </a:r>
          </a:p>
          <a:p>
            <a:pPr marL="0" indent="0" algn="just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 Facial recognition we use a dataset from Kaggle i.e. fer2013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detect emotion in an image and video we use this dataset.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Since video means broadcasting of a visual images.</a:t>
            </a:r>
          </a:p>
        </p:txBody>
      </p:sp>
    </p:spTree>
    <p:extLst>
      <p:ext uri="{BB962C8B-B14F-4D97-AF65-F5344CB8AC3E}">
        <p14:creationId xmlns:p14="http://schemas.microsoft.com/office/powerpoint/2010/main" val="145109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733</TotalTime>
  <Words>1619</Words>
  <Application>Microsoft Office PowerPoint</Application>
  <PresentationFormat>Widescreen</PresentationFormat>
  <Paragraphs>140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Banded</vt:lpstr>
      <vt:lpstr>PowerPoint Presentation</vt:lpstr>
      <vt:lpstr>HCL INTERNSHIP CERTIFICATE</vt:lpstr>
      <vt:lpstr>INTRODUCTION</vt:lpstr>
      <vt:lpstr>ABSTRACT</vt:lpstr>
      <vt:lpstr>PROJECT STATEMENT </vt:lpstr>
      <vt:lpstr>OBJECTIVE</vt:lpstr>
      <vt:lpstr>REQUIREMENTS</vt:lpstr>
      <vt:lpstr>Libraries</vt:lpstr>
      <vt:lpstr>DATASET INFORMATION</vt:lpstr>
      <vt:lpstr>CHAPTERS</vt:lpstr>
      <vt:lpstr>CHAPTER - 1</vt:lpstr>
      <vt:lpstr>IMPLEMENTATION</vt:lpstr>
      <vt:lpstr>IMPLEMENTATION</vt:lpstr>
      <vt:lpstr>IMPLEMENTATION</vt:lpstr>
      <vt:lpstr>PREDICTION AND ACCURACY</vt:lpstr>
      <vt:lpstr>CONCLUSION</vt:lpstr>
      <vt:lpstr>CHAPTER - 2</vt:lpstr>
      <vt:lpstr>IMPLEMENTATION</vt:lpstr>
      <vt:lpstr>Implementation</vt:lpstr>
      <vt:lpstr>CONCLUSION</vt:lpstr>
      <vt:lpstr>CHAPTER - 3</vt:lpstr>
      <vt:lpstr>IMPLEMENTATION</vt:lpstr>
      <vt:lpstr>IMPLEMENTATION</vt:lpstr>
      <vt:lpstr>IMPLEMENTATION</vt:lpstr>
      <vt:lpstr>CONCLUSION</vt:lpstr>
      <vt:lpstr>FINAL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sravana srikanth</dc:creator>
  <cp:lastModifiedBy>sravana srikanth</cp:lastModifiedBy>
  <cp:revision>30</cp:revision>
  <dcterms:created xsi:type="dcterms:W3CDTF">2022-04-09T10:47:44Z</dcterms:created>
  <dcterms:modified xsi:type="dcterms:W3CDTF">2022-04-11T15:54:32Z</dcterms:modified>
</cp:coreProperties>
</file>