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5143500" cy="9144000"/>
  <p:defaultTextStyle>
    <a:defPPr lvl="0"/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https://www.netadmintools.com/best-database-monitoring-tools/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https://aniyadesnhholloway.blogspot.com/2022/04/explain-different-isolation-levels-sql.html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https://aniyadesnhholloway.blogspot.com/2022/04/explain-different-isolation-levels-sql.html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https://datageek.blog/en/2016/06/28/db2-basics-isolation-levels-and-concurrency-phenomena/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https://www.cybertec-postgresql.com/en/transactions-in-postgresql-read-committed-vs-repeatable-read/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https://www.researchgate.net/figure/Serializable-isolation-level_fig14_343891226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https://www.researchgate.net/figure/Serializable-isolation-level_fig14_343891226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https://vectormine.com/item/batch-processing-method-and-data-transactions-in-a-group-outline-diagram/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1B558E"/>
                </a:solidFill>
                <a:latin typeface="Belleza"/>
                <a:ea typeface="Belleza"/>
                <a:cs typeface="Belleza"/>
                <a:sym typeface="Belleza"/>
              </a:rPr>
              <a:t>Serialisation Isolation Level In Sql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9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cdn.netadmintools.com/wp-content/uploads/Best-Database-Monitoring-Tools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Monitoring and Troubleshooting Serialisation Isolation Level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database monitoring tools to track the performance of transactions using serialisation isolation level.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Monitor for any deadlocks or long wait times that may indicate issues with serialisation.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Troubleshoot any performance issues by tuning the database configuration or adjusting transaction logic.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10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res.cloudinary.com/practicaldev/image/fetch/s--wrsNlwmB--/c_imagga_scale,f_auto,fl_progressive,h_900,q_auto,w_1600/https://thepracticaldev.s3.amazonaws.com/i/929ot1u30icbhb0hiri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Serialisation isolation level in SQL provides the highest level of data consistency and integrity.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ensures that transactions are executed in a serial manner to prevent conflicts and concurrency issues.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understanding the benefits, drawbacks, and best practices of serialisation isolation level, you can effectively use it to maintain data integrity in your SQL environment.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res.cloudinary.com/practicaldev/image/fetch/s--wrsNlwmB--/c_imagga_scale,f_auto,fl_progressive,h_900,q_auto,w_1600/https://thepracticaldev.s3.amazonaws.com/i/929ot1u30icbhb0hiri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Serialisation Isolation Level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Serialisation isolation level is the strictest isolation level in SQL.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ensures that transactions are executed in a way that prevents any conflicts or concurrency issues.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Transactions are executed one after the other, in a serial manner, to maintain consistency and integrity of the data.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2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i0.wp.com/datageek.blog/wp-content/uploads/2016/06/IsolationLevel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Purpose of Serialisation Isolation Level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main purpose of serialisation isolation level is to prevent phenomena like dirty reads, non-repeatable reads, and phantom reads.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ensures that transactions are executed in a serial manner, without any overlap or interference.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level of isolation guarantees that transactions are executed as if they were the only transaction running on the system.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3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cybertec-postgresql.com/wp-content/uploads/2018/11/Transaction-isolation-01-scaled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How Serialisation Isolation Level Works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When a transaction is executed with serialisation isolation level, it acquires exclusive locks on the data it accesses.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locks prevent other transactions from accessing or modifying the same data until the transaction completes.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ensures that only one transaction can access a particular data item at a time, preventing any conflicts or inconsistencies.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4572000"/>
            <a:ext cx="9144000" cy="576000"/>
          </a:xfrm>
          <a:prstGeom prst="rect">
            <a:avLst/>
          </a:prstGeom>
          <a:solidFill>
            <a:srgbClr val="6B90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03920" y="4572000"/>
            <a:ext cx="640200" cy="576000"/>
          </a:xfrm>
          <a:prstGeom prst="rect">
            <a:avLst/>
          </a:prstGeom>
          <a:solidFill>
            <a:srgbClr val="CCD6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503920" y="4572000"/>
            <a:ext cx="640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1B558E"/>
                </a:solidFill>
                <a:latin typeface="Belleza"/>
                <a:ea typeface="Belleza"/>
                <a:cs typeface="Belleza"/>
                <a:sym typeface="Belleza"/>
              </a:rPr>
              <a:t>4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457200" y="0"/>
            <a:ext cx="82296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B558E"/>
                </a:solidFill>
                <a:latin typeface="Belleza"/>
                <a:ea typeface="Belleza"/>
                <a:cs typeface="Belleza"/>
                <a:sym typeface="Belleza"/>
              </a:rPr>
              <a:t>Benefits of Serialisation Isolation Level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457200" y="1143000"/>
            <a:ext cx="8046600" cy="31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22222"/>
                </a:solidFill>
                <a:latin typeface="Belleza"/>
                <a:ea typeface="Belleza"/>
                <a:cs typeface="Belleza"/>
                <a:sym typeface="Belleza"/>
              </a:rPr>
              <a:t>Provides the highest level of data consistency and integrity.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22222"/>
                </a:solidFill>
                <a:latin typeface="Belleza"/>
                <a:ea typeface="Belleza"/>
                <a:cs typeface="Belleza"/>
                <a:sym typeface="Belleza"/>
              </a:rPr>
              <a:t>Prevents issues like lost updates and data anomalies.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22222"/>
                </a:solidFill>
                <a:latin typeface="Belleza"/>
                <a:ea typeface="Belleza"/>
                <a:cs typeface="Belleza"/>
                <a:sym typeface="Belleza"/>
              </a:rPr>
              <a:t>Ensures that transactions are executed in a predictable and deterministic manner.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4572000"/>
            <a:ext cx="9144000" cy="576000"/>
          </a:xfrm>
          <a:prstGeom prst="rect">
            <a:avLst/>
          </a:prstGeom>
          <a:solidFill>
            <a:srgbClr val="6B90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8503920" y="4572000"/>
            <a:ext cx="640200" cy="576000"/>
          </a:xfrm>
          <a:prstGeom prst="rect">
            <a:avLst/>
          </a:prstGeom>
          <a:solidFill>
            <a:srgbClr val="CCD6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503920" y="4572000"/>
            <a:ext cx="640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1B558E"/>
                </a:solidFill>
                <a:latin typeface="Belleza"/>
                <a:ea typeface="Belleza"/>
                <a:cs typeface="Belleza"/>
                <a:sym typeface="Belleza"/>
              </a:rPr>
              <a:t>5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457200" y="228600"/>
            <a:ext cx="82296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B558E"/>
                </a:solidFill>
                <a:latin typeface="Belleza"/>
                <a:ea typeface="Belleza"/>
                <a:cs typeface="Belleza"/>
                <a:sym typeface="Belleza"/>
              </a:rPr>
              <a:t>Drawbacks of Serialisation Isolation Level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457200" y="1143000"/>
            <a:ext cx="8229600" cy="29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22222"/>
                </a:solidFill>
                <a:latin typeface="Belleza"/>
                <a:ea typeface="Belleza"/>
                <a:cs typeface="Belleza"/>
                <a:sym typeface="Belleza"/>
              </a:rPr>
              <a:t>Can lead to performance degradation in systems with high concurrency.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22222"/>
                </a:solidFill>
                <a:latin typeface="Belleza"/>
                <a:ea typeface="Belleza"/>
                <a:cs typeface="Belleza"/>
                <a:sym typeface="Belleza"/>
              </a:rPr>
              <a:t>May result in increased waiting times for transactions due to exclusive locks.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22222"/>
                </a:solidFill>
                <a:latin typeface="Belleza"/>
                <a:ea typeface="Belleza"/>
                <a:cs typeface="Belleza"/>
                <a:sym typeface="Belleza"/>
              </a:rPr>
              <a:t>Requires careful monitoring and tuning to balance consistency and performance.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6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vectormine.b-cdn.net/wp-content/uploads/batch_processing_outline_diagram-1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Cases for Serialisation Isolation Level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Critical financial transactions where data integrity is paramount.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Batch processing systems where data consistency is crucial.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Applications with complex business logic that require strict control over data access.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4572000"/>
            <a:ext cx="9144000" cy="576000"/>
          </a:xfrm>
          <a:prstGeom prst="rect">
            <a:avLst/>
          </a:prstGeom>
          <a:solidFill>
            <a:srgbClr val="6B90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8503920" y="4572000"/>
            <a:ext cx="640200" cy="576000"/>
          </a:xfrm>
          <a:prstGeom prst="rect">
            <a:avLst/>
          </a:prstGeom>
          <a:solidFill>
            <a:srgbClr val="CCD6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8503920" y="4572000"/>
            <a:ext cx="640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1B558E"/>
                </a:solidFill>
                <a:latin typeface="Belleza"/>
                <a:ea typeface="Belleza"/>
                <a:cs typeface="Belleza"/>
                <a:sym typeface="Belleza"/>
              </a:rPr>
              <a:t>7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457200" y="228600"/>
            <a:ext cx="82296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B558E"/>
                </a:solidFill>
                <a:latin typeface="Belleza"/>
                <a:ea typeface="Belleza"/>
                <a:cs typeface="Belleza"/>
                <a:sym typeface="Belleza"/>
              </a:rPr>
              <a:t>Implementing Serialisation Isolation Level in SQL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457200" y="1143000"/>
            <a:ext cx="8046600" cy="32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22222"/>
                </a:solidFill>
                <a:latin typeface="Belleza"/>
                <a:ea typeface="Belleza"/>
                <a:cs typeface="Belleza"/>
                <a:sym typeface="Belleza"/>
              </a:rPr>
              <a:t>In SQL, serialisation isolation level can be set using the appropriate transaction isolation level settings.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22222"/>
                </a:solidFill>
                <a:latin typeface="Belleza"/>
                <a:ea typeface="Belleza"/>
                <a:cs typeface="Belleza"/>
                <a:sym typeface="Belleza"/>
              </a:rPr>
              <a:t>For example, in PostgreSQL, you can set the isolation level to SERIALIZABLE.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22222"/>
                </a:solidFill>
                <a:latin typeface="Belleza"/>
                <a:ea typeface="Belleza"/>
                <a:cs typeface="Belleza"/>
                <a:sym typeface="Belleza"/>
              </a:rPr>
              <a:t>It is important to understand the implications and performance considerations before setting serialisation isolation level.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4572000"/>
            <a:ext cx="9144000" cy="576000"/>
          </a:xfrm>
          <a:prstGeom prst="rect">
            <a:avLst/>
          </a:prstGeom>
          <a:solidFill>
            <a:srgbClr val="6B90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8503920" y="4572000"/>
            <a:ext cx="640200" cy="576000"/>
          </a:xfrm>
          <a:prstGeom prst="rect">
            <a:avLst/>
          </a:prstGeom>
          <a:solidFill>
            <a:srgbClr val="CCD6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8503920" y="4572000"/>
            <a:ext cx="640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1B558E"/>
                </a:solidFill>
                <a:latin typeface="Belleza"/>
                <a:ea typeface="Belleza"/>
                <a:cs typeface="Belleza"/>
                <a:sym typeface="Belleza"/>
              </a:rPr>
              <a:t>8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457200" y="228600"/>
            <a:ext cx="82296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B558E"/>
                </a:solidFill>
                <a:latin typeface="Belleza"/>
                <a:ea typeface="Belleza"/>
                <a:cs typeface="Belleza"/>
                <a:sym typeface="Belleza"/>
              </a:rPr>
              <a:t>Best Practices for Using Serialisation Isolation Level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457200" y="1143000"/>
            <a:ext cx="8229600" cy="3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22222"/>
                </a:solidFill>
                <a:latin typeface="Belleza"/>
                <a:ea typeface="Belleza"/>
                <a:cs typeface="Belleza"/>
                <a:sym typeface="Belleza"/>
              </a:rPr>
              <a:t>Understand the requirements of your application and the level of data consistency needed.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22222"/>
                </a:solidFill>
                <a:latin typeface="Belleza"/>
                <a:ea typeface="Belleza"/>
                <a:cs typeface="Belleza"/>
                <a:sym typeface="Belleza"/>
              </a:rPr>
              <a:t>Test the performance impact of serialisation isolation level in your specific environment.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22222"/>
                </a:solidFill>
                <a:latin typeface="Belleza"/>
                <a:ea typeface="Belleza"/>
                <a:cs typeface="Belleza"/>
                <a:sym typeface="Belleza"/>
              </a:rPr>
              <a:t>Consider alternative isolation levels like Repeatable Read or Serializable Snapshot Isolation if strict serialisation is not necessary.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