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6" d="100"/>
          <a:sy n="66" d="100"/>
        </p:scale>
        <p:origin x="632"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19/07/2022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19/07/2022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youtube.com/watch?v=bkP4PrlMDfk&amp;t=6s&amp;ab_channel=RaubinsRaj" TargetMode="External"/><Relationship Id="rId5" Type="http://schemas.openxmlformats.org/officeDocument/2006/relationships/image" Target="../media/image14.png"/><Relationship Id="rId4" Type="http://schemas.openxmlformats.org/officeDocument/2006/relationships/hyperlink" Target="https://github.com/Sravani-Chavakala"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280567"/>
          </a:xfrm>
        </p:spPr>
        <p:txBody>
          <a:bodyPr/>
          <a:lstStyle/>
          <a:p>
            <a:pPr eaLnBrk="1" hangingPunct="1">
              <a:lnSpc>
                <a:spcPct val="114000"/>
              </a:lnSpc>
            </a:pPr>
            <a:r>
              <a:rPr lang="en-US" altLang="en-US" sz="1400" b="1" dirty="0"/>
              <a:t>Deals and </a:t>
            </a:r>
            <a:r>
              <a:rPr lang="en-US" altLang="en-US" sz="1400" b="1" dirty="0" err="1"/>
              <a:t>cupons</a:t>
            </a:r>
            <a:r>
              <a:rPr lang="en-US" altLang="en-US" sz="1400" b="1" dirty="0"/>
              <a:t> finder app</a:t>
            </a:r>
          </a:p>
          <a:p>
            <a:pPr eaLnBrk="1" hangingPunct="1">
              <a:lnSpc>
                <a:spcPct val="114000"/>
              </a:lnSpc>
            </a:pPr>
            <a:r>
              <a:rPr lang="en-IN" altLang="en-US" sz="1100" dirty="0"/>
              <a:t>Completed end to end case study of deals and </a:t>
            </a:r>
            <a:r>
              <a:rPr lang="en-IN" altLang="en-US" sz="1100" dirty="0" err="1"/>
              <a:t>cupons</a:t>
            </a:r>
            <a:r>
              <a:rPr lang="en-IN" altLang="en-US" sz="1100" dirty="0"/>
              <a:t> finder app along with Swagger and Data validation for UI for Customer Login.</a:t>
            </a:r>
            <a:r>
              <a:rPr lang="en-US" altLang="en-US" sz="1100" dirty="0"/>
              <a:t>UI and React Bootstrap used for user interface.</a:t>
            </a:r>
            <a:endParaRPr lang="en-US" altLang="nl-NL" sz="1100"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a:t>Bangalore</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Sravani.chavakala@capgemini.com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+91 7993564037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9243" y="3017938"/>
            <a:ext cx="4265612" cy="3621087"/>
          </a:xfrm>
        </p:spPr>
        <p:txBody>
          <a:bodyPr/>
          <a:lstStyle/>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29768" y="62761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1480" y="6167537"/>
            <a:ext cx="4731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71282298"/>
              </p:ext>
            </p:extLst>
          </p:nvPr>
        </p:nvGraphicFramePr>
        <p:xfrm>
          <a:off x="9186863" y="1229421"/>
          <a:ext cx="3200400" cy="533400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3331298770"/>
                    </a:ext>
                  </a:extLst>
                </a:gridCol>
                <a:gridCol w="2514600">
                  <a:extLst>
                    <a:ext uri="{9D8B030D-6E8A-4147-A177-3AD203B41FA5}">
                      <a16:colId xmlns:a16="http://schemas.microsoft.com/office/drawing/2014/main" val="879084521"/>
                    </a:ext>
                  </a:extLst>
                </a:gridCol>
              </a:tblGrid>
              <a:tr h="43257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31722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479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172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 RDS Basics</a:t>
                      </a:r>
                    </a:p>
                  </a:txBody>
                  <a:tcPr/>
                </a:tc>
                <a:extLst>
                  <a:ext uri="{0D108BD9-81ED-4DB2-BD59-A6C34878D82A}">
                    <a16:rowId xmlns:a16="http://schemas.microsoft.com/office/drawing/2014/main" val="3158575213"/>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15" name="Text Placeholder 14">
            <a:extLst>
              <a:ext uri="{FF2B5EF4-FFF2-40B4-BE49-F238E27FC236}">
                <a16:creationId xmlns:a16="http://schemas.microsoft.com/office/drawing/2014/main" id="{FFFEE59F-E368-461A-A388-AC4EF912BE11}"/>
              </a:ext>
            </a:extLst>
          </p:cNvPr>
          <p:cNvSpPr>
            <a:spLocks noGrp="1"/>
          </p:cNvSpPr>
          <p:nvPr>
            <p:ph type="body" sz="quarter" idx="41"/>
          </p:nvPr>
        </p:nvSpPr>
        <p:spPr/>
        <p:txBody>
          <a:bodyPr/>
          <a:lstStyle/>
          <a:p>
            <a:r>
              <a:rPr lang="en-IN" dirty="0"/>
              <a:t>Chavakala </a:t>
            </a:r>
            <a:r>
              <a:rPr lang="en-IN" dirty="0" err="1"/>
              <a:t>sravani</a:t>
            </a:r>
            <a:endParaRPr lang="en-IN" dirty="0"/>
          </a:p>
        </p:txBody>
      </p:sp>
      <p:pic>
        <p:nvPicPr>
          <p:cNvPr id="20" name="Picture Placeholder 19" descr="A picture containing text, person, posing&#10;&#10;Description automatically generated">
            <a:extLst>
              <a:ext uri="{FF2B5EF4-FFF2-40B4-BE49-F238E27FC236}">
                <a16:creationId xmlns:a16="http://schemas.microsoft.com/office/drawing/2014/main" id="{DD671D45-DB7C-4060-98EC-8B719DA94A9F}"/>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2692" t="9253" r="8130" b="17186"/>
          <a:stretch/>
        </p:blipFill>
        <p:spPr>
          <a:xfrm>
            <a:off x="413886" y="318130"/>
            <a:ext cx="154655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3183</TotalTime>
  <Words>332</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Chavakala, Sravani</cp:lastModifiedBy>
  <cp:revision>113</cp:revision>
  <dcterms:created xsi:type="dcterms:W3CDTF">2020-09-22T06:24:34Z</dcterms:created>
  <dcterms:modified xsi:type="dcterms:W3CDTF">2022-07-20T07:09:01Z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