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00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286" r:id="rId14"/>
    <p:sldId id="267" r:id="rId15"/>
    <p:sldId id="260" r:id="rId16"/>
    <p:sldId id="262" r:id="rId17"/>
    <p:sldId id="263" r:id="rId18"/>
    <p:sldId id="264" r:id="rId19"/>
    <p:sldId id="265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87" r:id="rId28"/>
    <p:sldId id="277" r:id="rId29"/>
    <p:sldId id="278" r:id="rId30"/>
    <p:sldId id="279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0" d="100"/>
          <a:sy n="60" d="100"/>
        </p:scale>
        <p:origin x="-166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1314-42CD-4FDB-8DA8-537674243F38}" type="datetimeFigureOut">
              <a:rPr lang="en-US" smtClean="0"/>
              <a:pPr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E013-F1C8-4824-8EAF-87731B9E5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CREO PARAMETRIC </a:t>
            </a:r>
          </a:p>
          <a:p>
            <a:pPr algn="ctr">
              <a:buNone/>
            </a:pPr>
            <a:r>
              <a:rPr lang="en-US" dirty="0" smtClean="0"/>
              <a:t>EX-2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153400" y="228600"/>
            <a:ext cx="533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16768" y="0"/>
            <a:ext cx="122515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47" y="0"/>
            <a:ext cx="12576369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71800" y="6096000"/>
            <a:ext cx="3429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center lines as shown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0" y="0"/>
            <a:ext cx="121660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61927" y="0"/>
            <a:ext cx="121979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00800" y="54864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the dimension by selecting the dimension command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248400" y="762000"/>
            <a:ext cx="1371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29600" y="28194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the dimensions by double click on the dimension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309172"/>
            <a:ext cx="10134600" cy="789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715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6200"/>
            <a:ext cx="13001625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01625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77318" y="-228600"/>
            <a:ext cx="15060654" cy="708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963525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-1295400" y="2895600"/>
            <a:ext cx="1066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057400" y="0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5715000"/>
            <a:ext cx="624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settings for changing of dimensions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973050" cy="729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992100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8229600" y="20574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8839200" y="1524000"/>
            <a:ext cx="1295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334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8610600" y="47244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591800" y="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533400" y="-4572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3429000" y="28194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91200" y="2590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324600" y="5486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-1828800" y="1828800"/>
            <a:ext cx="2057400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Tree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</Words>
  <Application>Microsoft Office PowerPoint</Application>
  <PresentationFormat>On-screen Show (4:3)</PresentationFormat>
  <Paragraphs>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</dc:creator>
  <cp:lastModifiedBy>Hi</cp:lastModifiedBy>
  <cp:revision>14</cp:revision>
  <dcterms:created xsi:type="dcterms:W3CDTF">2019-07-29T07:02:09Z</dcterms:created>
  <dcterms:modified xsi:type="dcterms:W3CDTF">2019-07-30T05:58:23Z</dcterms:modified>
</cp:coreProperties>
</file>