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6070600" cy="3422650"/>
  <p:notesSz cx="6070600" cy="34226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5771" y="1061021"/>
            <a:ext cx="5165407" cy="7187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rgbClr val="56565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11542" y="1916684"/>
            <a:ext cx="4253865" cy="855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E8E8E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rgbClr val="56565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E8E8E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rgbClr val="56565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03847" y="787209"/>
            <a:ext cx="2643473" cy="22589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129629" y="787209"/>
            <a:ext cx="2643473" cy="22589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rgbClr val="56565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07432" y="125770"/>
            <a:ext cx="2647313" cy="310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rgbClr val="56565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06979" y="586782"/>
            <a:ext cx="3550285" cy="1633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E8E8E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066163" y="3183064"/>
            <a:ext cx="1944624" cy="1711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03847" y="3183064"/>
            <a:ext cx="1397698" cy="1711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375404" y="3183064"/>
            <a:ext cx="1397698" cy="1711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3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Relationship Id="rId4" Type="http://schemas.openxmlformats.org/officeDocument/2006/relationships/hyperlink" Target="http://www.github.com/" TargetMode="Externa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hyperlink" Target="http://www.bitbucket.org/" TargetMode="Externa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Relationship Id="rId3" Type="http://schemas.openxmlformats.org/officeDocument/2006/relationships/image" Target="../media/image11.jpg"/><Relationship Id="rId4" Type="http://schemas.openxmlformats.org/officeDocument/2006/relationships/hyperlink" Target="http://git-scm.com/download/mac" TargetMode="External"/><Relationship Id="rId5" Type="http://schemas.openxmlformats.org/officeDocument/2006/relationships/hyperlink" Target="http://git-scm.com/download/win" TargetMode="Externa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78604" cy="337131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3305" y="3197959"/>
            <a:ext cx="738023" cy="9631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50" spc="-60">
                <a:solidFill>
                  <a:srgbClr val="545454"/>
                </a:solidFill>
              </a:rPr>
              <a:t>Repositories</a:t>
            </a:r>
            <a:endParaRPr sz="1850"/>
          </a:p>
        </p:txBody>
      </p:sp>
      <p:sp>
        <p:nvSpPr>
          <p:cNvPr id="5" name="object 5" descr=""/>
          <p:cNvSpPr txBox="1"/>
          <p:nvPr/>
        </p:nvSpPr>
        <p:spPr>
          <a:xfrm>
            <a:off x="2105963" y="658050"/>
            <a:ext cx="3376929" cy="156654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219075" indent="-206375">
              <a:lnSpc>
                <a:spcPct val="100000"/>
              </a:lnSpc>
              <a:spcBef>
                <a:spcPts val="295"/>
              </a:spcBef>
              <a:buClr>
                <a:srgbClr val="646464"/>
              </a:buClr>
              <a:buChar char="•"/>
              <a:tabLst>
                <a:tab pos="219075" algn="l"/>
              </a:tabLst>
            </a:pPr>
            <a:r>
              <a:rPr dirty="0" sz="1350">
                <a:solidFill>
                  <a:srgbClr val="878787"/>
                </a:solidFill>
                <a:latin typeface="Arial"/>
                <a:cs typeface="Arial"/>
              </a:rPr>
              <a:t>The</a:t>
            </a:r>
            <a:r>
              <a:rPr dirty="0" sz="1350" spc="-90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dirty="0" sz="1350" spc="55">
                <a:solidFill>
                  <a:srgbClr val="878787"/>
                </a:solidFill>
                <a:latin typeface="Arial"/>
                <a:cs typeface="Arial"/>
              </a:rPr>
              <a:t>short</a:t>
            </a:r>
            <a:r>
              <a:rPr dirty="0" sz="1350" spc="114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dirty="0" sz="1350" spc="65">
                <a:solidFill>
                  <a:srgbClr val="878787"/>
                </a:solidFill>
                <a:latin typeface="Arial"/>
                <a:cs typeface="Arial"/>
              </a:rPr>
              <a:t>form</a:t>
            </a:r>
            <a:r>
              <a:rPr dirty="0" sz="1350" spc="-25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dirty="0" sz="1350" spc="50">
                <a:solidFill>
                  <a:srgbClr val="878787"/>
                </a:solidFill>
                <a:latin typeface="Arial"/>
                <a:cs typeface="Arial"/>
              </a:rPr>
              <a:t>of</a:t>
            </a:r>
            <a:r>
              <a:rPr dirty="0" sz="1350" spc="155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dirty="0" sz="1350" b="1">
                <a:solidFill>
                  <a:srgbClr val="646464"/>
                </a:solidFill>
                <a:latin typeface="Arial"/>
                <a:cs typeface="Arial"/>
              </a:rPr>
              <a:t>repo</a:t>
            </a:r>
            <a:r>
              <a:rPr dirty="0" sz="1350" spc="-30" b="1">
                <a:solidFill>
                  <a:srgbClr val="646464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78787"/>
                </a:solidFill>
                <a:latin typeface="Arial"/>
                <a:cs typeface="Arial"/>
              </a:rPr>
              <a:t>is</a:t>
            </a:r>
            <a:r>
              <a:rPr dirty="0" sz="1350" spc="-90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777777"/>
                </a:solidFill>
                <a:latin typeface="Arial"/>
                <a:cs typeface="Arial"/>
              </a:rPr>
              <a:t>knows</a:t>
            </a:r>
            <a:r>
              <a:rPr dirty="0" sz="1350" spc="-65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z="1350" spc="-25">
                <a:solidFill>
                  <a:srgbClr val="878787"/>
                </a:solidFill>
                <a:latin typeface="Arial"/>
                <a:cs typeface="Arial"/>
              </a:rPr>
              <a:t>as</a:t>
            </a:r>
            <a:endParaRPr sz="1350">
              <a:latin typeface="Arial"/>
              <a:cs typeface="Arial"/>
            </a:endParaRPr>
          </a:p>
          <a:p>
            <a:pPr marL="220979">
              <a:lnSpc>
                <a:spcPct val="100000"/>
              </a:lnSpc>
              <a:spcBef>
                <a:spcPts val="200"/>
              </a:spcBef>
            </a:pPr>
            <a:r>
              <a:rPr dirty="0" sz="1350" b="1">
                <a:solidFill>
                  <a:srgbClr val="545454"/>
                </a:solidFill>
                <a:latin typeface="Arial"/>
                <a:cs typeface="Arial"/>
              </a:rPr>
              <a:t>repository</a:t>
            </a:r>
            <a:r>
              <a:rPr dirty="0" sz="1350" spc="20" b="1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777777"/>
                </a:solidFill>
                <a:latin typeface="Arial"/>
                <a:cs typeface="Arial"/>
              </a:rPr>
              <a:t>in</a:t>
            </a:r>
            <a:r>
              <a:rPr dirty="0" sz="1350" spc="2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z="1350" spc="-25">
                <a:solidFill>
                  <a:srgbClr val="777777"/>
                </a:solidFill>
                <a:latin typeface="Arial"/>
                <a:cs typeface="Arial"/>
              </a:rPr>
              <a:t>Git</a:t>
            </a:r>
            <a:endParaRPr sz="1350">
              <a:latin typeface="Arial"/>
              <a:cs typeface="Arial"/>
            </a:endParaRPr>
          </a:p>
          <a:p>
            <a:pPr marL="216535" marR="232410" indent="-204470">
              <a:lnSpc>
                <a:spcPct val="117000"/>
              </a:lnSpc>
              <a:spcBef>
                <a:spcPts val="455"/>
              </a:spcBef>
              <a:buClr>
                <a:srgbClr val="646464"/>
              </a:buClr>
              <a:buChar char="•"/>
              <a:tabLst>
                <a:tab pos="220979" algn="l"/>
              </a:tabLst>
            </a:pPr>
            <a:r>
              <a:rPr dirty="0" sz="1350" spc="50">
                <a:solidFill>
                  <a:srgbClr val="878787"/>
                </a:solidFill>
                <a:latin typeface="Arial"/>
                <a:cs typeface="Arial"/>
              </a:rPr>
              <a:t>It's</a:t>
            </a:r>
            <a:r>
              <a:rPr dirty="0" sz="1350" spc="-114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Arial"/>
                <a:cs typeface="Arial"/>
              </a:rPr>
              <a:t>a</a:t>
            </a:r>
            <a:r>
              <a:rPr dirty="0" sz="1350" spc="-2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Arial"/>
                <a:cs typeface="Arial"/>
              </a:rPr>
              <a:t>collection</a:t>
            </a:r>
            <a:r>
              <a:rPr dirty="0" sz="1350" spc="3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z="1350" spc="10">
                <a:solidFill>
                  <a:srgbClr val="878787"/>
                </a:solidFill>
                <a:latin typeface="Arial"/>
                <a:cs typeface="Arial"/>
              </a:rPr>
              <a:t>of</a:t>
            </a:r>
            <a:r>
              <a:rPr dirty="0" sz="1350" spc="185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dirty="0" sz="1350" spc="10">
                <a:solidFill>
                  <a:srgbClr val="878787"/>
                </a:solidFill>
                <a:latin typeface="Arial"/>
                <a:cs typeface="Arial"/>
              </a:rPr>
              <a:t>all</a:t>
            </a:r>
            <a:r>
              <a:rPr dirty="0" sz="1350" spc="110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dirty="0" sz="1350" spc="10">
                <a:solidFill>
                  <a:srgbClr val="878787"/>
                </a:solidFill>
                <a:latin typeface="Arial"/>
                <a:cs typeface="Arial"/>
              </a:rPr>
              <a:t>the</a:t>
            </a:r>
            <a:r>
              <a:rPr dirty="0" sz="1350" spc="130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Arial"/>
                <a:cs typeface="Arial"/>
              </a:rPr>
              <a:t>files</a:t>
            </a:r>
            <a:r>
              <a:rPr dirty="0" sz="1350" spc="-55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z="1350" spc="10">
                <a:solidFill>
                  <a:srgbClr val="878787"/>
                </a:solidFill>
                <a:latin typeface="Arial"/>
                <a:cs typeface="Arial"/>
              </a:rPr>
              <a:t>and</a:t>
            </a:r>
            <a:r>
              <a:rPr dirty="0" sz="1350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dirty="0" sz="1350" spc="-25">
                <a:solidFill>
                  <a:srgbClr val="878787"/>
                </a:solidFill>
                <a:latin typeface="Arial"/>
                <a:cs typeface="Arial"/>
              </a:rPr>
              <a:t>the </a:t>
            </a:r>
            <a:r>
              <a:rPr dirty="0" sz="1350" spc="-25">
                <a:solidFill>
                  <a:srgbClr val="878787"/>
                </a:solidFill>
                <a:latin typeface="Arial"/>
                <a:cs typeface="Arial"/>
              </a:rPr>
              <a:t>	</a:t>
            </a:r>
            <a:r>
              <a:rPr dirty="0" sz="1350">
                <a:solidFill>
                  <a:srgbClr val="878787"/>
                </a:solidFill>
                <a:latin typeface="Arial"/>
                <a:cs typeface="Arial"/>
              </a:rPr>
              <a:t>history</a:t>
            </a:r>
            <a:r>
              <a:rPr dirty="0" sz="1350" spc="70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78787"/>
                </a:solidFill>
                <a:latin typeface="Arial"/>
                <a:cs typeface="Arial"/>
              </a:rPr>
              <a:t>of</a:t>
            </a:r>
            <a:r>
              <a:rPr dirty="0" sz="1350" spc="375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78787"/>
                </a:solidFill>
                <a:latin typeface="Arial"/>
                <a:cs typeface="Arial"/>
              </a:rPr>
              <a:t>those</a:t>
            </a:r>
            <a:r>
              <a:rPr dirty="0" sz="1350" spc="130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dirty="0" sz="1350" spc="-10">
                <a:solidFill>
                  <a:srgbClr val="878787"/>
                </a:solidFill>
                <a:latin typeface="Arial"/>
                <a:cs typeface="Arial"/>
              </a:rPr>
              <a:t>files</a:t>
            </a:r>
            <a:endParaRPr sz="1350">
              <a:latin typeface="Arial"/>
              <a:cs typeface="Arial"/>
            </a:endParaRPr>
          </a:p>
          <a:p>
            <a:pPr marL="219710" marR="5080" indent="-207645">
              <a:lnSpc>
                <a:spcPct val="117000"/>
              </a:lnSpc>
              <a:spcBef>
                <a:spcPts val="455"/>
              </a:spcBef>
              <a:buClr>
                <a:srgbClr val="545454"/>
              </a:buClr>
              <a:buChar char="•"/>
              <a:tabLst>
                <a:tab pos="222250" algn="l"/>
              </a:tabLst>
            </a:pPr>
            <a:r>
              <a:rPr dirty="0" sz="1350" spc="-10">
                <a:solidFill>
                  <a:srgbClr val="878787"/>
                </a:solidFill>
                <a:latin typeface="Arial"/>
                <a:cs typeface="Arial"/>
              </a:rPr>
              <a:t>Basically</a:t>
            </a:r>
            <a:r>
              <a:rPr dirty="0" sz="1350" spc="70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dirty="0" sz="1350" spc="60">
                <a:solidFill>
                  <a:srgbClr val="878787"/>
                </a:solidFill>
                <a:latin typeface="Arial"/>
                <a:cs typeface="Arial"/>
              </a:rPr>
              <a:t>it's</a:t>
            </a:r>
            <a:r>
              <a:rPr dirty="0" sz="1350" spc="-140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777777"/>
                </a:solidFill>
                <a:latin typeface="Arial"/>
                <a:cs typeface="Arial"/>
              </a:rPr>
              <a:t>a</a:t>
            </a:r>
            <a:r>
              <a:rPr dirty="0" sz="1350" spc="325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78787"/>
                </a:solidFill>
                <a:latin typeface="Arial"/>
                <a:cs typeface="Arial"/>
              </a:rPr>
              <a:t>place</a:t>
            </a:r>
            <a:r>
              <a:rPr dirty="0" sz="1350" spc="-45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dirty="0" sz="1350" spc="50">
                <a:solidFill>
                  <a:srgbClr val="878787"/>
                </a:solidFill>
                <a:latin typeface="Arial"/>
                <a:cs typeface="Arial"/>
              </a:rPr>
              <a:t>where</a:t>
            </a:r>
            <a:r>
              <a:rPr dirty="0" sz="1350" spc="-75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78787"/>
                </a:solidFill>
                <a:latin typeface="Arial"/>
                <a:cs typeface="Arial"/>
              </a:rPr>
              <a:t>all</a:t>
            </a:r>
            <a:r>
              <a:rPr dirty="0" sz="1350" spc="-35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78787"/>
                </a:solidFill>
                <a:latin typeface="Arial"/>
                <a:cs typeface="Arial"/>
              </a:rPr>
              <a:t>your</a:t>
            </a:r>
            <a:r>
              <a:rPr dirty="0" sz="1350" spc="-65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dirty="0" sz="1350" spc="-20">
                <a:solidFill>
                  <a:srgbClr val="878787"/>
                </a:solidFill>
                <a:latin typeface="Arial"/>
                <a:cs typeface="Arial"/>
              </a:rPr>
              <a:t>hard </a:t>
            </a:r>
            <a:r>
              <a:rPr dirty="0" sz="1350" spc="-20">
                <a:solidFill>
                  <a:srgbClr val="878787"/>
                </a:solidFill>
                <a:latin typeface="Arial"/>
                <a:cs typeface="Arial"/>
              </a:rPr>
              <a:t>	</a:t>
            </a:r>
            <a:r>
              <a:rPr dirty="0" sz="1350" spc="60">
                <a:solidFill>
                  <a:srgbClr val="878787"/>
                </a:solidFill>
                <a:latin typeface="Arial"/>
                <a:cs typeface="Arial"/>
              </a:rPr>
              <a:t>work</a:t>
            </a:r>
            <a:r>
              <a:rPr dirty="0" sz="1350" spc="-90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78787"/>
                </a:solidFill>
                <a:latin typeface="Arial"/>
                <a:cs typeface="Arial"/>
              </a:rPr>
              <a:t>is</a:t>
            </a:r>
            <a:r>
              <a:rPr dirty="0" sz="1350" spc="-125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dirty="0" sz="1350" spc="45">
                <a:solidFill>
                  <a:srgbClr val="878787"/>
                </a:solidFill>
                <a:latin typeface="Arial"/>
                <a:cs typeface="Arial"/>
              </a:rPr>
              <a:t>stored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547050" y="3169207"/>
            <a:ext cx="124460" cy="125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50" spc="-25">
                <a:solidFill>
                  <a:srgbClr val="C1C1C1"/>
                </a:solidFill>
                <a:latin typeface="Arial"/>
                <a:cs typeface="Arial"/>
              </a:rPr>
              <a:t>10</a:t>
            </a:r>
            <a:endParaRPr sz="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78604" cy="337131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3305" y="3197959"/>
            <a:ext cx="738023" cy="9631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14"/>
              </a:spcBef>
            </a:pPr>
            <a:r>
              <a:rPr dirty="0" spc="45">
                <a:solidFill>
                  <a:srgbClr val="525252"/>
                </a:solidFill>
              </a:rPr>
              <a:t>Repositories-</a:t>
            </a:r>
            <a:r>
              <a:rPr dirty="0">
                <a:solidFill>
                  <a:srgbClr val="525252"/>
                </a:solidFill>
              </a:rPr>
              <a:t>-</a:t>
            </a:r>
            <a:r>
              <a:rPr dirty="0" spc="55">
                <a:solidFill>
                  <a:srgbClr val="525252"/>
                </a:solidFill>
              </a:rPr>
              <a:t>&gt;</a:t>
            </a:r>
            <a:r>
              <a:rPr dirty="0" spc="-35">
                <a:solidFill>
                  <a:srgbClr val="525252"/>
                </a:solidFill>
              </a:rPr>
              <a:t> </a:t>
            </a:r>
            <a:r>
              <a:rPr dirty="0" spc="-10">
                <a:solidFill>
                  <a:srgbClr val="525252"/>
                </a:solidFill>
              </a:rPr>
              <a:t>Cloning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2105963" y="665067"/>
            <a:ext cx="3636010" cy="102044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19075" marR="398145" indent="-207010">
              <a:lnSpc>
                <a:spcPct val="109300"/>
              </a:lnSpc>
              <a:spcBef>
                <a:spcPts val="90"/>
              </a:spcBef>
              <a:buClr>
                <a:srgbClr val="626262"/>
              </a:buClr>
              <a:buChar char="•"/>
              <a:tabLst>
                <a:tab pos="220979" algn="l"/>
              </a:tabLst>
            </a:pPr>
            <a:r>
              <a:rPr dirty="0" sz="1350" spc="10">
                <a:solidFill>
                  <a:srgbClr val="858585"/>
                </a:solidFill>
                <a:latin typeface="Arial"/>
                <a:cs typeface="Arial"/>
              </a:rPr>
              <a:t>The</a:t>
            </a:r>
            <a:r>
              <a:rPr dirty="0" sz="1350" spc="-95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 spc="55">
                <a:solidFill>
                  <a:srgbClr val="858585"/>
                </a:solidFill>
                <a:latin typeface="Arial"/>
                <a:cs typeface="Arial"/>
              </a:rPr>
              <a:t>act</a:t>
            </a:r>
            <a:r>
              <a:rPr dirty="0" sz="1350" spc="-45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 spc="50">
                <a:solidFill>
                  <a:srgbClr val="858585"/>
                </a:solidFill>
                <a:latin typeface="Arial"/>
                <a:cs typeface="Arial"/>
              </a:rPr>
              <a:t>of</a:t>
            </a:r>
            <a:r>
              <a:rPr dirty="0" sz="1350" spc="114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 spc="10">
                <a:solidFill>
                  <a:srgbClr val="707070"/>
                </a:solidFill>
                <a:latin typeface="Arial"/>
                <a:cs typeface="Arial"/>
              </a:rPr>
              <a:t>copying</a:t>
            </a:r>
            <a:r>
              <a:rPr dirty="0" sz="1350" spc="30">
                <a:solidFill>
                  <a:srgbClr val="707070"/>
                </a:solidFill>
                <a:latin typeface="Arial"/>
                <a:cs typeface="Arial"/>
              </a:rPr>
              <a:t> </a:t>
            </a:r>
            <a:r>
              <a:rPr dirty="0" sz="1350" spc="10">
                <a:solidFill>
                  <a:srgbClr val="858585"/>
                </a:solidFill>
                <a:latin typeface="Arial"/>
                <a:cs typeface="Arial"/>
              </a:rPr>
              <a:t>a</a:t>
            </a:r>
            <a:r>
              <a:rPr dirty="0" sz="1350" spc="-90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 spc="10">
                <a:solidFill>
                  <a:srgbClr val="858585"/>
                </a:solidFill>
                <a:latin typeface="Arial"/>
                <a:cs typeface="Arial"/>
              </a:rPr>
              <a:t>repository</a:t>
            </a:r>
            <a:r>
              <a:rPr dirty="0" sz="1350" spc="120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 spc="85">
                <a:solidFill>
                  <a:srgbClr val="858585"/>
                </a:solidFill>
                <a:latin typeface="Arial"/>
                <a:cs typeface="Arial"/>
              </a:rPr>
              <a:t>from</a:t>
            </a:r>
            <a:r>
              <a:rPr dirty="0" sz="1350" spc="-35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 spc="-50">
                <a:solidFill>
                  <a:srgbClr val="858585"/>
                </a:solidFill>
                <a:latin typeface="Arial"/>
                <a:cs typeface="Arial"/>
              </a:rPr>
              <a:t>a </a:t>
            </a:r>
            <a:r>
              <a:rPr dirty="0" sz="1350" spc="-50">
                <a:solidFill>
                  <a:srgbClr val="858585"/>
                </a:solidFill>
                <a:latin typeface="Arial"/>
                <a:cs typeface="Arial"/>
              </a:rPr>
              <a:t>	</a:t>
            </a:r>
            <a:r>
              <a:rPr dirty="0" sz="1350" spc="55">
                <a:solidFill>
                  <a:srgbClr val="858585"/>
                </a:solidFill>
                <a:latin typeface="Arial"/>
                <a:cs typeface="Arial"/>
              </a:rPr>
              <a:t>remote</a:t>
            </a:r>
            <a:r>
              <a:rPr dirty="0" sz="1350" spc="70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58585"/>
                </a:solidFill>
                <a:latin typeface="Arial"/>
                <a:cs typeface="Arial"/>
              </a:rPr>
              <a:t>server</a:t>
            </a:r>
            <a:r>
              <a:rPr dirty="0" sz="1350" spc="5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707070"/>
                </a:solidFill>
                <a:latin typeface="Arial"/>
                <a:cs typeface="Arial"/>
              </a:rPr>
              <a:t>is</a:t>
            </a:r>
            <a:r>
              <a:rPr dirty="0" sz="1350" spc="-110">
                <a:solidFill>
                  <a:srgbClr val="707070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58585"/>
                </a:solidFill>
                <a:latin typeface="Arial"/>
                <a:cs typeface="Arial"/>
              </a:rPr>
              <a:t>called</a:t>
            </a:r>
            <a:r>
              <a:rPr dirty="0" sz="1350" spc="-25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626262"/>
                </a:solidFill>
                <a:latin typeface="Arial"/>
                <a:cs typeface="Arial"/>
              </a:rPr>
              <a:t>cloning</a:t>
            </a:r>
            <a:endParaRPr sz="1400">
              <a:latin typeface="Arial"/>
              <a:cs typeface="Arial"/>
            </a:endParaRPr>
          </a:p>
          <a:p>
            <a:pPr marL="213995" marR="5080" indent="-201930">
              <a:lnSpc>
                <a:spcPct val="117000"/>
              </a:lnSpc>
              <a:spcBef>
                <a:spcPts val="445"/>
              </a:spcBef>
              <a:buClr>
                <a:srgbClr val="626262"/>
              </a:buClr>
              <a:buChar char="•"/>
              <a:tabLst>
                <a:tab pos="220345" algn="l"/>
              </a:tabLst>
            </a:pPr>
            <a:r>
              <a:rPr dirty="0" sz="1350">
                <a:solidFill>
                  <a:srgbClr val="858585"/>
                </a:solidFill>
                <a:latin typeface="Arial"/>
                <a:cs typeface="Arial"/>
              </a:rPr>
              <a:t>Cloning</a:t>
            </a:r>
            <a:r>
              <a:rPr dirty="0" sz="1350" spc="-45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58585"/>
                </a:solidFill>
                <a:latin typeface="Arial"/>
                <a:cs typeface="Arial"/>
              </a:rPr>
              <a:t>From</a:t>
            </a:r>
            <a:r>
              <a:rPr dirty="0" sz="1350" spc="-95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58585"/>
                </a:solidFill>
                <a:latin typeface="Arial"/>
                <a:cs typeface="Arial"/>
              </a:rPr>
              <a:t>a</a:t>
            </a:r>
            <a:r>
              <a:rPr dirty="0" sz="1350" spc="-65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 spc="70">
                <a:solidFill>
                  <a:srgbClr val="858585"/>
                </a:solidFill>
                <a:latin typeface="Arial"/>
                <a:cs typeface="Arial"/>
              </a:rPr>
              <a:t>remote </a:t>
            </a:r>
            <a:r>
              <a:rPr dirty="0" sz="1350">
                <a:solidFill>
                  <a:srgbClr val="858585"/>
                </a:solidFill>
                <a:latin typeface="Arial"/>
                <a:cs typeface="Arial"/>
              </a:rPr>
              <a:t>server</a:t>
            </a:r>
            <a:r>
              <a:rPr dirty="0" sz="1350" spc="65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58585"/>
                </a:solidFill>
                <a:latin typeface="Arial"/>
                <a:cs typeface="Arial"/>
              </a:rPr>
              <a:t>allows </a:t>
            </a:r>
            <a:r>
              <a:rPr dirty="0" sz="1350" spc="-20">
                <a:solidFill>
                  <a:srgbClr val="707070"/>
                </a:solidFill>
                <a:latin typeface="Arial"/>
                <a:cs typeface="Arial"/>
              </a:rPr>
              <a:t>teams </a:t>
            </a:r>
            <a:r>
              <a:rPr dirty="0" sz="1350" spc="-20">
                <a:solidFill>
                  <a:srgbClr val="707070"/>
                </a:solidFill>
                <a:latin typeface="Arial"/>
                <a:cs typeface="Arial"/>
              </a:rPr>
              <a:t>	</a:t>
            </a:r>
            <a:r>
              <a:rPr dirty="0" sz="1350">
                <a:solidFill>
                  <a:srgbClr val="858585"/>
                </a:solidFill>
                <a:latin typeface="Arial"/>
                <a:cs typeface="Arial"/>
              </a:rPr>
              <a:t>to</a:t>
            </a:r>
            <a:r>
              <a:rPr dirty="0" sz="1350" spc="155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 spc="60">
                <a:solidFill>
                  <a:srgbClr val="858585"/>
                </a:solidFill>
                <a:latin typeface="Arial"/>
                <a:cs typeface="Arial"/>
              </a:rPr>
              <a:t>work</a:t>
            </a:r>
            <a:r>
              <a:rPr dirty="0" sz="1350" spc="-25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 spc="50">
                <a:solidFill>
                  <a:srgbClr val="858585"/>
                </a:solidFill>
                <a:latin typeface="Arial"/>
                <a:cs typeface="Arial"/>
              </a:rPr>
              <a:t>together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545733" y="3133893"/>
            <a:ext cx="113030" cy="2952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50" spc="10">
                <a:solidFill>
                  <a:srgbClr val="B8B8B8"/>
                </a:solidFill>
                <a:latin typeface="Arial"/>
                <a:cs typeface="Arial"/>
              </a:rPr>
              <a:t>"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78604" cy="337131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3305" y="3197959"/>
            <a:ext cx="738023" cy="9631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14"/>
              </a:spcBef>
            </a:pPr>
            <a:r>
              <a:rPr dirty="0" spc="45">
                <a:solidFill>
                  <a:srgbClr val="525252"/>
                </a:solidFill>
              </a:rPr>
              <a:t>Repositories-</a:t>
            </a:r>
            <a:r>
              <a:rPr dirty="0">
                <a:solidFill>
                  <a:srgbClr val="525252"/>
                </a:solidFill>
              </a:rPr>
              <a:t>-</a:t>
            </a:r>
            <a:r>
              <a:rPr dirty="0" spc="55">
                <a:solidFill>
                  <a:srgbClr val="525252"/>
                </a:solidFill>
              </a:rPr>
              <a:t>&gt;</a:t>
            </a:r>
            <a:r>
              <a:rPr dirty="0" spc="-80">
                <a:solidFill>
                  <a:srgbClr val="525252"/>
                </a:solidFill>
              </a:rPr>
              <a:t> </a:t>
            </a:r>
            <a:r>
              <a:rPr dirty="0" spc="-10">
                <a:solidFill>
                  <a:srgbClr val="525252"/>
                </a:solidFill>
              </a:rPr>
              <a:t>Pulling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2105963" y="658050"/>
            <a:ext cx="3608704" cy="7289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217170" marR="5080" indent="-205104">
              <a:lnSpc>
                <a:spcPct val="114700"/>
              </a:lnSpc>
              <a:spcBef>
                <a:spcPts val="55"/>
              </a:spcBef>
              <a:buClr>
                <a:srgbClr val="666666"/>
              </a:buClr>
              <a:buChar char="•"/>
              <a:tabLst>
                <a:tab pos="217170" algn="l"/>
              </a:tabLst>
            </a:pPr>
            <a:r>
              <a:rPr dirty="0" sz="1350">
                <a:solidFill>
                  <a:srgbClr val="858585"/>
                </a:solidFill>
                <a:latin typeface="Arial"/>
                <a:cs typeface="Arial"/>
              </a:rPr>
              <a:t>The</a:t>
            </a:r>
            <a:r>
              <a:rPr dirty="0" sz="1350" spc="-20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58585"/>
                </a:solidFill>
                <a:latin typeface="Arial"/>
                <a:cs typeface="Arial"/>
              </a:rPr>
              <a:t>process</a:t>
            </a:r>
            <a:r>
              <a:rPr dirty="0" sz="1350" spc="15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 spc="10">
                <a:solidFill>
                  <a:srgbClr val="858585"/>
                </a:solidFill>
                <a:latin typeface="Arial"/>
                <a:cs typeface="Arial"/>
              </a:rPr>
              <a:t>of</a:t>
            </a:r>
            <a:r>
              <a:rPr dirty="0" sz="1350" spc="305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 spc="10">
                <a:solidFill>
                  <a:srgbClr val="858585"/>
                </a:solidFill>
                <a:latin typeface="Arial"/>
                <a:cs typeface="Arial"/>
              </a:rPr>
              <a:t>downloading</a:t>
            </a:r>
            <a:r>
              <a:rPr dirty="0" sz="1350" spc="95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 spc="10">
                <a:solidFill>
                  <a:srgbClr val="858585"/>
                </a:solidFill>
                <a:latin typeface="Arial"/>
                <a:cs typeface="Arial"/>
              </a:rPr>
              <a:t>commits</a:t>
            </a:r>
            <a:r>
              <a:rPr dirty="0" sz="1350" spc="165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 spc="65">
                <a:solidFill>
                  <a:srgbClr val="858585"/>
                </a:solidFill>
                <a:latin typeface="Arial"/>
                <a:cs typeface="Arial"/>
              </a:rPr>
              <a:t>that </a:t>
            </a:r>
            <a:r>
              <a:rPr dirty="0" sz="1350" spc="80">
                <a:solidFill>
                  <a:srgbClr val="858585"/>
                </a:solidFill>
                <a:latin typeface="Arial"/>
                <a:cs typeface="Arial"/>
              </a:rPr>
              <a:t>don't</a:t>
            </a:r>
            <a:r>
              <a:rPr dirty="0" sz="1350" spc="-50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58585"/>
                </a:solidFill>
                <a:latin typeface="Arial"/>
                <a:cs typeface="Arial"/>
              </a:rPr>
              <a:t>exist</a:t>
            </a:r>
            <a:r>
              <a:rPr dirty="0" sz="1350" spc="-95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 spc="45">
                <a:solidFill>
                  <a:srgbClr val="858585"/>
                </a:solidFill>
                <a:latin typeface="Arial"/>
                <a:cs typeface="Arial"/>
              </a:rPr>
              <a:t>on</a:t>
            </a:r>
            <a:r>
              <a:rPr dirty="0" sz="1350" spc="-45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 spc="55">
                <a:solidFill>
                  <a:srgbClr val="858585"/>
                </a:solidFill>
                <a:latin typeface="Arial"/>
                <a:cs typeface="Arial"/>
              </a:rPr>
              <a:t>your</a:t>
            </a:r>
            <a:r>
              <a:rPr dirty="0" sz="1350" spc="-30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58585"/>
                </a:solidFill>
                <a:latin typeface="Arial"/>
                <a:cs typeface="Arial"/>
              </a:rPr>
              <a:t>machine</a:t>
            </a:r>
            <a:r>
              <a:rPr dirty="0" sz="1350" spc="165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 spc="60">
                <a:solidFill>
                  <a:srgbClr val="858585"/>
                </a:solidFill>
                <a:latin typeface="Arial"/>
                <a:cs typeface="Arial"/>
              </a:rPr>
              <a:t>from</a:t>
            </a:r>
            <a:r>
              <a:rPr dirty="0" sz="1350" spc="-95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58585"/>
                </a:solidFill>
                <a:latin typeface="Arial"/>
                <a:cs typeface="Arial"/>
              </a:rPr>
              <a:t>a</a:t>
            </a:r>
            <a:r>
              <a:rPr dirty="0" sz="1350" spc="20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 spc="45">
                <a:solidFill>
                  <a:srgbClr val="858585"/>
                </a:solidFill>
                <a:latin typeface="Arial"/>
                <a:cs typeface="Arial"/>
              </a:rPr>
              <a:t>remote </a:t>
            </a:r>
            <a:r>
              <a:rPr dirty="0" sz="1350">
                <a:solidFill>
                  <a:srgbClr val="858585"/>
                </a:solidFill>
                <a:latin typeface="Arial"/>
                <a:cs typeface="Arial"/>
              </a:rPr>
              <a:t>repository</a:t>
            </a:r>
            <a:r>
              <a:rPr dirty="0" sz="1350" spc="245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666666"/>
                </a:solidFill>
                <a:latin typeface="Arial"/>
                <a:cs typeface="Arial"/>
              </a:rPr>
              <a:t>is</a:t>
            </a:r>
            <a:r>
              <a:rPr dirty="0" sz="1350" spc="-6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58585"/>
                </a:solidFill>
                <a:latin typeface="Arial"/>
                <a:cs typeface="Arial"/>
              </a:rPr>
              <a:t>called</a:t>
            </a:r>
            <a:r>
              <a:rPr dirty="0" sz="1350" spc="120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666666"/>
                </a:solidFill>
                <a:latin typeface="Arial"/>
                <a:cs typeface="Arial"/>
              </a:rPr>
              <a:t>pulling</a:t>
            </a:r>
            <a:r>
              <a:rPr dirty="0" sz="1300" spc="105" b="1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350" spc="-10">
                <a:solidFill>
                  <a:srgbClr val="858585"/>
                </a:solidFill>
                <a:latin typeface="Arial"/>
                <a:cs typeface="Arial"/>
              </a:rPr>
              <a:t>changes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548953" y="3172417"/>
            <a:ext cx="121285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 spc="-25" b="1">
                <a:solidFill>
                  <a:srgbClr val="C1C1C1"/>
                </a:solidFill>
                <a:latin typeface="Arial"/>
                <a:cs typeface="Arial"/>
              </a:rPr>
              <a:t>12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78604" cy="337131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3305" y="3197959"/>
            <a:ext cx="738023" cy="9631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14"/>
              </a:spcBef>
            </a:pPr>
            <a:r>
              <a:rPr dirty="0" spc="45">
                <a:solidFill>
                  <a:srgbClr val="575757"/>
                </a:solidFill>
              </a:rPr>
              <a:t>Repositories-</a:t>
            </a:r>
            <a:r>
              <a:rPr dirty="0">
                <a:solidFill>
                  <a:srgbClr val="575757"/>
                </a:solidFill>
              </a:rPr>
              <a:t>-</a:t>
            </a:r>
            <a:r>
              <a:rPr dirty="0" spc="55">
                <a:solidFill>
                  <a:srgbClr val="575757"/>
                </a:solidFill>
              </a:rPr>
              <a:t>&gt;</a:t>
            </a:r>
            <a:r>
              <a:rPr dirty="0" spc="-80">
                <a:solidFill>
                  <a:srgbClr val="575757"/>
                </a:solidFill>
              </a:rPr>
              <a:t> </a:t>
            </a:r>
            <a:r>
              <a:rPr dirty="0" spc="-10">
                <a:solidFill>
                  <a:srgbClr val="575757"/>
                </a:solidFill>
              </a:rPr>
              <a:t>Pushing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2105963" y="665067"/>
            <a:ext cx="3655060" cy="72199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215900" marR="5080" indent="-203835">
              <a:lnSpc>
                <a:spcPct val="112500"/>
              </a:lnSpc>
              <a:spcBef>
                <a:spcPts val="40"/>
              </a:spcBef>
              <a:buChar char="•"/>
              <a:tabLst>
                <a:tab pos="215900" algn="l"/>
                <a:tab pos="219075" algn="l"/>
              </a:tabLst>
            </a:pPr>
            <a:r>
              <a:rPr dirty="0" sz="1350">
                <a:solidFill>
                  <a:srgbClr val="575757"/>
                </a:solidFill>
                <a:latin typeface="Arial"/>
                <a:cs typeface="Arial"/>
              </a:rPr>
              <a:t>	</a:t>
            </a:r>
            <a:r>
              <a:rPr dirty="0" sz="1350" spc="10">
                <a:solidFill>
                  <a:srgbClr val="878787"/>
                </a:solidFill>
                <a:latin typeface="Arial"/>
                <a:cs typeface="Arial"/>
              </a:rPr>
              <a:t>The</a:t>
            </a:r>
            <a:r>
              <a:rPr dirty="0" sz="1350" spc="-70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78787"/>
                </a:solidFill>
                <a:latin typeface="Arial"/>
                <a:cs typeface="Arial"/>
              </a:rPr>
              <a:t>process</a:t>
            </a:r>
            <a:r>
              <a:rPr dirty="0" sz="1350" spc="-35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dirty="0" sz="1350" spc="10">
                <a:solidFill>
                  <a:srgbClr val="878787"/>
                </a:solidFill>
                <a:latin typeface="Arial"/>
                <a:cs typeface="Arial"/>
              </a:rPr>
              <a:t>of</a:t>
            </a:r>
            <a:r>
              <a:rPr dirty="0" sz="1350" spc="210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dirty="0" sz="1350" spc="10">
                <a:solidFill>
                  <a:srgbClr val="878787"/>
                </a:solidFill>
                <a:latin typeface="Arial"/>
                <a:cs typeface="Arial"/>
              </a:rPr>
              <a:t>adding</a:t>
            </a:r>
            <a:r>
              <a:rPr dirty="0" sz="1350" spc="-65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dirty="0" sz="1350" spc="65">
                <a:solidFill>
                  <a:srgbClr val="878787"/>
                </a:solidFill>
                <a:latin typeface="Arial"/>
                <a:cs typeface="Arial"/>
              </a:rPr>
              <a:t>your</a:t>
            </a:r>
            <a:r>
              <a:rPr dirty="0" sz="1350" spc="-65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dirty="0" sz="1350" spc="10">
                <a:solidFill>
                  <a:srgbClr val="757575"/>
                </a:solidFill>
                <a:latin typeface="Arial"/>
                <a:cs typeface="Arial"/>
              </a:rPr>
              <a:t>local</a:t>
            </a:r>
            <a:r>
              <a:rPr dirty="0" sz="1350" spc="-165">
                <a:solidFill>
                  <a:srgbClr val="757575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78787"/>
                </a:solidFill>
                <a:latin typeface="Arial"/>
                <a:cs typeface="Arial"/>
              </a:rPr>
              <a:t>changes</a:t>
            </a:r>
            <a:r>
              <a:rPr dirty="0" sz="1350" spc="5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dirty="0" sz="1350" spc="-25">
                <a:solidFill>
                  <a:srgbClr val="878787"/>
                </a:solidFill>
                <a:latin typeface="Arial"/>
                <a:cs typeface="Arial"/>
              </a:rPr>
              <a:t>to </a:t>
            </a:r>
            <a:r>
              <a:rPr dirty="0" sz="1350" spc="10">
                <a:solidFill>
                  <a:srgbClr val="878787"/>
                </a:solidFill>
                <a:latin typeface="Arial"/>
                <a:cs typeface="Arial"/>
              </a:rPr>
              <a:t>the</a:t>
            </a:r>
            <a:r>
              <a:rPr dirty="0" sz="1350" spc="300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dirty="0" sz="1350" spc="70">
                <a:solidFill>
                  <a:srgbClr val="757575"/>
                </a:solidFill>
                <a:latin typeface="Arial"/>
                <a:cs typeface="Arial"/>
              </a:rPr>
              <a:t>remote</a:t>
            </a:r>
            <a:r>
              <a:rPr dirty="0" sz="1350" spc="-110">
                <a:solidFill>
                  <a:srgbClr val="757575"/>
                </a:solidFill>
                <a:latin typeface="Arial"/>
                <a:cs typeface="Arial"/>
              </a:rPr>
              <a:t> </a:t>
            </a:r>
            <a:r>
              <a:rPr dirty="0" sz="1350" spc="10">
                <a:solidFill>
                  <a:srgbClr val="878787"/>
                </a:solidFill>
                <a:latin typeface="Arial"/>
                <a:cs typeface="Arial"/>
              </a:rPr>
              <a:t>repository</a:t>
            </a:r>
            <a:r>
              <a:rPr dirty="0" sz="1350" spc="140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dirty="0" sz="1350" spc="10">
                <a:solidFill>
                  <a:srgbClr val="757575"/>
                </a:solidFill>
                <a:latin typeface="Arial"/>
                <a:cs typeface="Arial"/>
              </a:rPr>
              <a:t>is</a:t>
            </a:r>
            <a:r>
              <a:rPr dirty="0" sz="1350" spc="-120">
                <a:solidFill>
                  <a:srgbClr val="757575"/>
                </a:solidFill>
                <a:latin typeface="Arial"/>
                <a:cs typeface="Arial"/>
              </a:rPr>
              <a:t> </a:t>
            </a:r>
            <a:r>
              <a:rPr dirty="0" sz="1350" spc="10">
                <a:solidFill>
                  <a:srgbClr val="878787"/>
                </a:solidFill>
                <a:latin typeface="Arial"/>
                <a:cs typeface="Arial"/>
              </a:rPr>
              <a:t>called</a:t>
            </a:r>
            <a:r>
              <a:rPr dirty="0" sz="1350" spc="-85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575757"/>
                </a:solidFill>
                <a:latin typeface="Arial"/>
                <a:cs typeface="Arial"/>
              </a:rPr>
              <a:t>pushing </a:t>
            </a:r>
            <a:r>
              <a:rPr dirty="0" sz="1350" spc="-10">
                <a:solidFill>
                  <a:srgbClr val="878787"/>
                </a:solidFill>
                <a:latin typeface="Arial"/>
                <a:cs typeface="Arial"/>
              </a:rPr>
              <a:t>changes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549484" y="3172417"/>
            <a:ext cx="68580" cy="1104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50" spc="-25">
                <a:solidFill>
                  <a:srgbClr val="BFBFBF"/>
                </a:solidFill>
                <a:latin typeface="Arial"/>
                <a:cs typeface="Arial"/>
              </a:rPr>
              <a:t>I)</a:t>
            </a:r>
            <a:endParaRPr sz="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78604" cy="33713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50" spc="-100">
                <a:solidFill>
                  <a:srgbClr val="4B4B4B"/>
                </a:solidFill>
              </a:rPr>
              <a:t>Branches</a:t>
            </a:r>
            <a:endParaRPr sz="1850"/>
          </a:p>
        </p:txBody>
      </p:sp>
      <p:sp>
        <p:nvSpPr>
          <p:cNvPr id="4" name="object 4" descr=""/>
          <p:cNvSpPr txBox="1"/>
          <p:nvPr/>
        </p:nvSpPr>
        <p:spPr>
          <a:xfrm>
            <a:off x="2105963" y="571371"/>
            <a:ext cx="3452495" cy="1951989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222885" indent="-210185">
              <a:lnSpc>
                <a:spcPct val="100000"/>
              </a:lnSpc>
              <a:spcBef>
                <a:spcPts val="900"/>
              </a:spcBef>
              <a:buClr>
                <a:srgbClr val="5B5B5B"/>
              </a:buClr>
              <a:buChar char="•"/>
              <a:tabLst>
                <a:tab pos="222885" algn="l"/>
              </a:tabLst>
            </a:pPr>
            <a:r>
              <a:rPr dirty="0" sz="1350" spc="10">
                <a:solidFill>
                  <a:srgbClr val="898989"/>
                </a:solidFill>
                <a:latin typeface="Arial"/>
                <a:cs typeface="Arial"/>
              </a:rPr>
              <a:t>All</a:t>
            </a:r>
            <a:r>
              <a:rPr dirty="0" sz="1350" spc="24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dirty="0" sz="1350" spc="10">
                <a:solidFill>
                  <a:srgbClr val="898989"/>
                </a:solidFill>
                <a:latin typeface="Arial"/>
                <a:cs typeface="Arial"/>
              </a:rPr>
              <a:t>commits</a:t>
            </a:r>
            <a:r>
              <a:rPr dirty="0" sz="1350" spc="-75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dirty="0" sz="1350" spc="10">
                <a:solidFill>
                  <a:srgbClr val="898989"/>
                </a:solidFill>
                <a:latin typeface="Arial"/>
                <a:cs typeface="Arial"/>
              </a:rPr>
              <a:t>in</a:t>
            </a:r>
            <a:r>
              <a:rPr dirty="0" sz="1350" spc="25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dirty="0" sz="1350" spc="10">
                <a:solidFill>
                  <a:srgbClr val="898989"/>
                </a:solidFill>
                <a:latin typeface="Arial"/>
                <a:cs typeface="Arial"/>
              </a:rPr>
              <a:t>git</a:t>
            </a:r>
            <a:r>
              <a:rPr dirty="0" sz="1350" spc="16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Arial"/>
                <a:cs typeface="Arial"/>
              </a:rPr>
              <a:t>live</a:t>
            </a:r>
            <a:r>
              <a:rPr dirty="0" sz="1350" spc="-13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z="1350" spc="70">
                <a:solidFill>
                  <a:srgbClr val="898989"/>
                </a:solidFill>
                <a:latin typeface="Arial"/>
                <a:cs typeface="Arial"/>
              </a:rPr>
              <a:t>on</a:t>
            </a:r>
            <a:r>
              <a:rPr dirty="0" sz="1350" spc="-35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dirty="0" sz="1350" spc="10">
                <a:solidFill>
                  <a:srgbClr val="898989"/>
                </a:solidFill>
                <a:latin typeface="Arial"/>
                <a:cs typeface="Arial"/>
              </a:rPr>
              <a:t>some</a:t>
            </a:r>
            <a:r>
              <a:rPr dirty="0" sz="1350" spc="-3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dirty="0" sz="1350" spc="-10">
                <a:solidFill>
                  <a:srgbClr val="898989"/>
                </a:solidFill>
                <a:latin typeface="Arial"/>
                <a:cs typeface="Arial"/>
              </a:rPr>
              <a:t>branch</a:t>
            </a:r>
            <a:endParaRPr sz="1350">
              <a:latin typeface="Arial"/>
              <a:cs typeface="Arial"/>
            </a:endParaRPr>
          </a:p>
          <a:p>
            <a:pPr marL="219710" indent="-207010">
              <a:lnSpc>
                <a:spcPct val="100000"/>
              </a:lnSpc>
              <a:spcBef>
                <a:spcPts val="810"/>
              </a:spcBef>
              <a:buClr>
                <a:srgbClr val="4B4B4B"/>
              </a:buClr>
              <a:buChar char="•"/>
              <a:tabLst>
                <a:tab pos="219710" algn="l"/>
              </a:tabLst>
            </a:pPr>
            <a:r>
              <a:rPr dirty="0" sz="1350">
                <a:solidFill>
                  <a:srgbClr val="898989"/>
                </a:solidFill>
                <a:latin typeface="Arial"/>
                <a:cs typeface="Arial"/>
              </a:rPr>
              <a:t>But</a:t>
            </a:r>
            <a:r>
              <a:rPr dirty="0" sz="1350" spc="13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dirty="0" sz="1350" spc="60">
                <a:solidFill>
                  <a:srgbClr val="898989"/>
                </a:solidFill>
                <a:latin typeface="Arial"/>
                <a:cs typeface="Arial"/>
              </a:rPr>
              <a:t>there</a:t>
            </a:r>
            <a:r>
              <a:rPr dirty="0" sz="1350" spc="-12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98989"/>
                </a:solidFill>
                <a:latin typeface="Arial"/>
                <a:cs typeface="Arial"/>
              </a:rPr>
              <a:t>can</a:t>
            </a:r>
            <a:r>
              <a:rPr dirty="0" sz="1350" spc="-1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dirty="0" sz="1350" spc="65">
                <a:solidFill>
                  <a:srgbClr val="898989"/>
                </a:solidFill>
                <a:latin typeface="Arial"/>
                <a:cs typeface="Arial"/>
              </a:rPr>
              <a:t>be</a:t>
            </a:r>
            <a:r>
              <a:rPr dirty="0" sz="1350" spc="-105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98989"/>
                </a:solidFill>
                <a:latin typeface="Arial"/>
                <a:cs typeface="Arial"/>
              </a:rPr>
              <a:t>many,</a:t>
            </a:r>
            <a:r>
              <a:rPr dirty="0" sz="1350" spc="-114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98989"/>
                </a:solidFill>
                <a:latin typeface="Arial"/>
                <a:cs typeface="Arial"/>
              </a:rPr>
              <a:t>many</a:t>
            </a:r>
            <a:r>
              <a:rPr dirty="0" sz="1350" spc="25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dirty="0" sz="1350" spc="-10">
                <a:solidFill>
                  <a:srgbClr val="898989"/>
                </a:solidFill>
                <a:latin typeface="Arial"/>
                <a:cs typeface="Arial"/>
              </a:rPr>
              <a:t>branches</a:t>
            </a:r>
            <a:endParaRPr sz="1350">
              <a:latin typeface="Arial"/>
              <a:cs typeface="Arial"/>
            </a:endParaRPr>
          </a:p>
          <a:p>
            <a:pPr marL="219075" marR="29845" indent="-207010">
              <a:lnSpc>
                <a:spcPct val="117000"/>
              </a:lnSpc>
              <a:spcBef>
                <a:spcPts val="455"/>
              </a:spcBef>
              <a:buClr>
                <a:srgbClr val="4B4B4B"/>
              </a:buClr>
              <a:buChar char="•"/>
              <a:tabLst>
                <a:tab pos="220979" algn="l"/>
              </a:tabLst>
            </a:pPr>
            <a:r>
              <a:rPr dirty="0" sz="1350">
                <a:solidFill>
                  <a:srgbClr val="898989"/>
                </a:solidFill>
                <a:latin typeface="Arial"/>
                <a:cs typeface="Arial"/>
              </a:rPr>
              <a:t>The</a:t>
            </a:r>
            <a:r>
              <a:rPr dirty="0" sz="1350" spc="-35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98989"/>
                </a:solidFill>
                <a:latin typeface="Arial"/>
                <a:cs typeface="Arial"/>
              </a:rPr>
              <a:t>main</a:t>
            </a:r>
            <a:r>
              <a:rPr dirty="0" sz="1350" spc="1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98989"/>
                </a:solidFill>
                <a:latin typeface="Arial"/>
                <a:cs typeface="Arial"/>
              </a:rPr>
              <a:t>branch</a:t>
            </a:r>
            <a:r>
              <a:rPr dirty="0" sz="1350" spc="-2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777777"/>
                </a:solidFill>
                <a:latin typeface="Arial"/>
                <a:cs typeface="Arial"/>
              </a:rPr>
              <a:t>in a</a:t>
            </a:r>
            <a:r>
              <a:rPr dirty="0" sz="1350" spc="2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z="1350" spc="50">
                <a:solidFill>
                  <a:srgbClr val="898989"/>
                </a:solidFill>
                <a:latin typeface="Arial"/>
                <a:cs typeface="Arial"/>
              </a:rPr>
              <a:t>project</a:t>
            </a:r>
            <a:r>
              <a:rPr dirty="0" sz="1350" spc="-25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777777"/>
                </a:solidFill>
                <a:latin typeface="Arial"/>
                <a:cs typeface="Arial"/>
              </a:rPr>
              <a:t>is</a:t>
            </a:r>
            <a:r>
              <a:rPr dirty="0" sz="1350" spc="-12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98989"/>
                </a:solidFill>
                <a:latin typeface="Arial"/>
                <a:cs typeface="Arial"/>
              </a:rPr>
              <a:t>called</a:t>
            </a:r>
            <a:r>
              <a:rPr dirty="0" sz="1350" spc="1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dirty="0" sz="1350" spc="-25">
                <a:solidFill>
                  <a:srgbClr val="898989"/>
                </a:solidFill>
                <a:latin typeface="Arial"/>
                <a:cs typeface="Arial"/>
              </a:rPr>
              <a:t>the </a:t>
            </a:r>
            <a:r>
              <a:rPr dirty="0" sz="1350" spc="-25">
                <a:solidFill>
                  <a:srgbClr val="898989"/>
                </a:solidFill>
                <a:latin typeface="Arial"/>
                <a:cs typeface="Arial"/>
              </a:rPr>
              <a:t>	</a:t>
            </a:r>
            <a:r>
              <a:rPr dirty="0" sz="1350">
                <a:solidFill>
                  <a:srgbClr val="898989"/>
                </a:solidFill>
                <a:latin typeface="Arial"/>
                <a:cs typeface="Arial"/>
              </a:rPr>
              <a:t>master</a:t>
            </a:r>
            <a:r>
              <a:rPr dirty="0" sz="1350" spc="145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dirty="0" sz="1350" spc="-10">
                <a:solidFill>
                  <a:srgbClr val="898989"/>
                </a:solidFill>
                <a:latin typeface="Arial"/>
                <a:cs typeface="Arial"/>
              </a:rPr>
              <a:t>branch</a:t>
            </a:r>
            <a:endParaRPr sz="1350">
              <a:latin typeface="Arial"/>
              <a:cs typeface="Arial"/>
            </a:endParaRPr>
          </a:p>
          <a:p>
            <a:pPr marL="220979" marR="5080" indent="-208915">
              <a:lnSpc>
                <a:spcPct val="114700"/>
              </a:lnSpc>
              <a:spcBef>
                <a:spcPts val="490"/>
              </a:spcBef>
              <a:buChar char="•"/>
              <a:tabLst>
                <a:tab pos="220979" algn="l"/>
                <a:tab pos="222885" algn="l"/>
              </a:tabLst>
            </a:pPr>
            <a:r>
              <a:rPr dirty="0" sz="1350">
                <a:solidFill>
                  <a:srgbClr val="4B4B4B"/>
                </a:solidFill>
                <a:latin typeface="Arial"/>
                <a:cs typeface="Arial"/>
              </a:rPr>
              <a:t>	</a:t>
            </a:r>
            <a:r>
              <a:rPr dirty="0" sz="1350">
                <a:solidFill>
                  <a:srgbClr val="898989"/>
                </a:solidFill>
                <a:latin typeface="Arial"/>
                <a:cs typeface="Arial"/>
              </a:rPr>
              <a:t>A</a:t>
            </a:r>
            <a:r>
              <a:rPr dirty="0" sz="1350" spc="2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dirty="0" sz="1350" spc="10">
                <a:solidFill>
                  <a:srgbClr val="898989"/>
                </a:solidFill>
                <a:latin typeface="Arial"/>
                <a:cs typeface="Arial"/>
              </a:rPr>
              <a:t>bunch</a:t>
            </a:r>
            <a:r>
              <a:rPr dirty="0" sz="1350" spc="2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dirty="0" sz="1350" spc="10">
                <a:solidFill>
                  <a:srgbClr val="898989"/>
                </a:solidFill>
                <a:latin typeface="Arial"/>
                <a:cs typeface="Arial"/>
              </a:rPr>
              <a:t>of</a:t>
            </a:r>
            <a:r>
              <a:rPr dirty="0" sz="1350" spc="215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dirty="0" sz="1350" spc="10">
                <a:solidFill>
                  <a:srgbClr val="898989"/>
                </a:solidFill>
                <a:latin typeface="Arial"/>
                <a:cs typeface="Arial"/>
              </a:rPr>
              <a:t>commits</a:t>
            </a:r>
            <a:r>
              <a:rPr dirty="0" sz="1350" spc="-3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dirty="0" sz="1350" spc="10">
                <a:solidFill>
                  <a:srgbClr val="898989"/>
                </a:solidFill>
                <a:latin typeface="Arial"/>
                <a:cs typeface="Arial"/>
              </a:rPr>
              <a:t>linked</a:t>
            </a:r>
            <a:r>
              <a:rPr dirty="0" sz="1350" spc="15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dirty="0" sz="1350" spc="70">
                <a:solidFill>
                  <a:srgbClr val="898989"/>
                </a:solidFill>
                <a:latin typeface="Arial"/>
                <a:cs typeface="Arial"/>
              </a:rPr>
              <a:t>together</a:t>
            </a:r>
            <a:r>
              <a:rPr dirty="0" sz="1350" spc="11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dirty="0" sz="1350" spc="45">
                <a:solidFill>
                  <a:srgbClr val="898989"/>
                </a:solidFill>
                <a:latin typeface="Arial"/>
                <a:cs typeface="Arial"/>
              </a:rPr>
              <a:t>that </a:t>
            </a:r>
            <a:r>
              <a:rPr dirty="0" sz="1350">
                <a:solidFill>
                  <a:srgbClr val="898989"/>
                </a:solidFill>
                <a:latin typeface="Arial"/>
                <a:cs typeface="Arial"/>
              </a:rPr>
              <a:t>live</a:t>
            </a:r>
            <a:r>
              <a:rPr dirty="0" sz="1350" spc="4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98989"/>
                </a:solidFill>
                <a:latin typeface="Arial"/>
                <a:cs typeface="Arial"/>
              </a:rPr>
              <a:t>on</a:t>
            </a:r>
            <a:r>
              <a:rPr dirty="0" sz="1350" spc="3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98989"/>
                </a:solidFill>
                <a:latin typeface="Arial"/>
                <a:cs typeface="Arial"/>
              </a:rPr>
              <a:t>some</a:t>
            </a:r>
            <a:r>
              <a:rPr dirty="0" sz="1350" spc="55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777777"/>
                </a:solidFill>
                <a:latin typeface="Arial"/>
                <a:cs typeface="Arial"/>
              </a:rPr>
              <a:t>branch,</a:t>
            </a:r>
            <a:r>
              <a:rPr dirty="0" sz="1350" spc="15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98989"/>
                </a:solidFill>
                <a:latin typeface="Arial"/>
                <a:cs typeface="Arial"/>
              </a:rPr>
              <a:t>contained</a:t>
            </a:r>
            <a:r>
              <a:rPr dirty="0" sz="1350" spc="135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98989"/>
                </a:solidFill>
                <a:latin typeface="Arial"/>
                <a:cs typeface="Arial"/>
              </a:rPr>
              <a:t>in</a:t>
            </a:r>
            <a:r>
              <a:rPr dirty="0" sz="1350" spc="15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dirty="0" sz="1350" spc="-50">
                <a:solidFill>
                  <a:srgbClr val="777777"/>
                </a:solidFill>
                <a:latin typeface="Arial"/>
                <a:cs typeface="Arial"/>
              </a:rPr>
              <a:t>a </a:t>
            </a:r>
            <a:r>
              <a:rPr dirty="0" sz="1350" spc="-10">
                <a:solidFill>
                  <a:srgbClr val="898989"/>
                </a:solidFill>
                <a:latin typeface="Arial"/>
                <a:cs typeface="Arial"/>
              </a:rPr>
              <a:t>repository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666956" y="3156365"/>
            <a:ext cx="776605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B5B5B5"/>
                </a:solidFill>
                <a:latin typeface="Arial"/>
                <a:cs typeface="Arial"/>
              </a:rPr>
              <a:t>Git</a:t>
            </a:r>
            <a:r>
              <a:rPr dirty="0" sz="600" spc="-45">
                <a:solidFill>
                  <a:srgbClr val="B5B5B5"/>
                </a:solidFill>
                <a:latin typeface="Arial"/>
                <a:cs typeface="Arial"/>
              </a:rPr>
              <a:t> </a:t>
            </a:r>
            <a:r>
              <a:rPr dirty="0" sz="700" spc="-70">
                <a:solidFill>
                  <a:srgbClr val="B5B5B5"/>
                </a:solidFill>
                <a:latin typeface="Arial"/>
                <a:cs typeface="Arial"/>
              </a:rPr>
              <a:t>&amp;</a:t>
            </a:r>
            <a:r>
              <a:rPr dirty="0" sz="700" spc="-70" b="1">
                <a:solidFill>
                  <a:srgbClr val="B5B5B5"/>
                </a:solidFill>
                <a:latin typeface="Arial"/>
                <a:cs typeface="Arial"/>
              </a:rPr>
              <a:t>CiltHub</a:t>
            </a:r>
            <a:r>
              <a:rPr dirty="0" sz="700" spc="-55" b="1">
                <a:solidFill>
                  <a:srgbClr val="B5B5B5"/>
                </a:solidFill>
                <a:latin typeface="Arial"/>
                <a:cs typeface="Arial"/>
              </a:rPr>
              <a:t> </a:t>
            </a:r>
            <a:r>
              <a:rPr dirty="0" sz="750" spc="-45" b="1">
                <a:solidFill>
                  <a:srgbClr val="B5B5B5"/>
                </a:solidFill>
                <a:latin typeface="Arial"/>
                <a:cs typeface="Arial"/>
              </a:rPr>
              <a:t>ey</a:t>
            </a:r>
            <a:r>
              <a:rPr dirty="0" sz="700" spc="-45" b="1">
                <a:solidFill>
                  <a:srgbClr val="B5B5B5"/>
                </a:solidFill>
                <a:latin typeface="Arial"/>
                <a:cs typeface="Arial"/>
              </a:rPr>
              <a:t>Aob,n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522295" y="2880273"/>
            <a:ext cx="148590" cy="472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900" spc="-350">
                <a:solidFill>
                  <a:srgbClr val="B5B5B5"/>
                </a:solidFill>
                <a:latin typeface="Arial"/>
                <a:cs typeface="Arial"/>
              </a:rPr>
              <a:t>..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78604" cy="33713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20"/>
              </a:spcBef>
            </a:pPr>
            <a:r>
              <a:rPr dirty="0" sz="1750" spc="-10">
                <a:solidFill>
                  <a:srgbClr val="545454"/>
                </a:solidFill>
              </a:rPr>
              <a:t>Merging</a:t>
            </a:r>
            <a:endParaRPr sz="1750"/>
          </a:p>
        </p:txBody>
      </p:sp>
      <p:sp>
        <p:nvSpPr>
          <p:cNvPr id="4" name="object 4" descr=""/>
          <p:cNvSpPr txBox="1"/>
          <p:nvPr/>
        </p:nvSpPr>
        <p:spPr>
          <a:xfrm>
            <a:off x="2105963" y="638789"/>
            <a:ext cx="3435350" cy="507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4629" marR="5080" indent="-202565">
              <a:lnSpc>
                <a:spcPct val="117000"/>
              </a:lnSpc>
              <a:spcBef>
                <a:spcPts val="95"/>
              </a:spcBef>
              <a:buClr>
                <a:srgbClr val="696969"/>
              </a:buClr>
              <a:buChar char="•"/>
              <a:tabLst>
                <a:tab pos="220979" algn="l"/>
              </a:tabLst>
            </a:pPr>
            <a:r>
              <a:rPr dirty="0" sz="1350" spc="10">
                <a:solidFill>
                  <a:srgbClr val="828282"/>
                </a:solidFill>
                <a:latin typeface="Arial"/>
                <a:cs typeface="Arial"/>
              </a:rPr>
              <a:t>Once</a:t>
            </a:r>
            <a:r>
              <a:rPr dirty="0" sz="1350" spc="-85">
                <a:solidFill>
                  <a:srgbClr val="828282"/>
                </a:solidFill>
                <a:latin typeface="Arial"/>
                <a:cs typeface="Arial"/>
              </a:rPr>
              <a:t> </a:t>
            </a:r>
            <a:r>
              <a:rPr dirty="0" sz="1350" spc="55">
                <a:solidFill>
                  <a:srgbClr val="828282"/>
                </a:solidFill>
                <a:latin typeface="Arial"/>
                <a:cs typeface="Arial"/>
              </a:rPr>
              <a:t>you're</a:t>
            </a:r>
            <a:r>
              <a:rPr dirty="0" sz="1350" spc="-20">
                <a:solidFill>
                  <a:srgbClr val="828282"/>
                </a:solidFill>
                <a:latin typeface="Arial"/>
                <a:cs typeface="Arial"/>
              </a:rPr>
              <a:t> </a:t>
            </a:r>
            <a:r>
              <a:rPr dirty="0" sz="1350" spc="10">
                <a:solidFill>
                  <a:srgbClr val="828282"/>
                </a:solidFill>
                <a:latin typeface="Arial"/>
                <a:cs typeface="Arial"/>
              </a:rPr>
              <a:t>done</a:t>
            </a:r>
            <a:r>
              <a:rPr dirty="0" sz="1350" spc="20">
                <a:solidFill>
                  <a:srgbClr val="828282"/>
                </a:solidFill>
                <a:latin typeface="Arial"/>
                <a:cs typeface="Arial"/>
              </a:rPr>
              <a:t> </a:t>
            </a:r>
            <a:r>
              <a:rPr dirty="0" sz="1350" spc="110">
                <a:solidFill>
                  <a:srgbClr val="828282"/>
                </a:solidFill>
                <a:latin typeface="Arial"/>
                <a:cs typeface="Arial"/>
              </a:rPr>
              <a:t>with</a:t>
            </a:r>
            <a:r>
              <a:rPr dirty="0" sz="1350" spc="-100">
                <a:solidFill>
                  <a:srgbClr val="828282"/>
                </a:solidFill>
                <a:latin typeface="Arial"/>
                <a:cs typeface="Arial"/>
              </a:rPr>
              <a:t> </a:t>
            </a:r>
            <a:r>
              <a:rPr dirty="0" sz="1350" spc="10">
                <a:solidFill>
                  <a:srgbClr val="828282"/>
                </a:solidFill>
                <a:latin typeface="Arial"/>
                <a:cs typeface="Arial"/>
              </a:rPr>
              <a:t>your</a:t>
            </a:r>
            <a:r>
              <a:rPr dirty="0" sz="1350" spc="114">
                <a:solidFill>
                  <a:srgbClr val="828282"/>
                </a:solidFill>
                <a:latin typeface="Arial"/>
                <a:cs typeface="Arial"/>
              </a:rPr>
              <a:t> </a:t>
            </a:r>
            <a:r>
              <a:rPr dirty="0" sz="1350" spc="10">
                <a:solidFill>
                  <a:srgbClr val="828282"/>
                </a:solidFill>
                <a:latin typeface="Arial"/>
                <a:cs typeface="Arial"/>
              </a:rPr>
              <a:t>feature,</a:t>
            </a:r>
            <a:r>
              <a:rPr dirty="0" sz="1350" spc="50">
                <a:solidFill>
                  <a:srgbClr val="828282"/>
                </a:solidFill>
                <a:latin typeface="Arial"/>
                <a:cs typeface="Arial"/>
              </a:rPr>
              <a:t> </a:t>
            </a:r>
            <a:r>
              <a:rPr dirty="0" sz="1350" spc="-25">
                <a:solidFill>
                  <a:srgbClr val="828282"/>
                </a:solidFill>
                <a:latin typeface="Arial"/>
                <a:cs typeface="Arial"/>
              </a:rPr>
              <a:t>you </a:t>
            </a:r>
            <a:r>
              <a:rPr dirty="0" sz="1350" spc="-25">
                <a:solidFill>
                  <a:srgbClr val="828282"/>
                </a:solidFill>
                <a:latin typeface="Arial"/>
                <a:cs typeface="Arial"/>
              </a:rPr>
              <a:t>	</a:t>
            </a:r>
            <a:r>
              <a:rPr dirty="0" sz="1350">
                <a:solidFill>
                  <a:srgbClr val="828282"/>
                </a:solidFill>
                <a:latin typeface="Arial"/>
                <a:cs typeface="Arial"/>
              </a:rPr>
              <a:t>merge</a:t>
            </a:r>
            <a:r>
              <a:rPr dirty="0" sz="1350" spc="-20">
                <a:solidFill>
                  <a:srgbClr val="828282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696969"/>
                </a:solidFill>
                <a:latin typeface="Arial"/>
                <a:cs typeface="Arial"/>
              </a:rPr>
              <a:t>it</a:t>
            </a:r>
            <a:r>
              <a:rPr dirty="0" sz="1350" spc="225">
                <a:solidFill>
                  <a:srgbClr val="69696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28282"/>
                </a:solidFill>
                <a:latin typeface="Arial"/>
                <a:cs typeface="Arial"/>
              </a:rPr>
              <a:t>back</a:t>
            </a:r>
            <a:r>
              <a:rPr dirty="0" sz="1350" spc="-45">
                <a:solidFill>
                  <a:srgbClr val="828282"/>
                </a:solidFill>
                <a:latin typeface="Arial"/>
                <a:cs typeface="Arial"/>
              </a:rPr>
              <a:t> </a:t>
            </a:r>
            <a:r>
              <a:rPr dirty="0" sz="1350" spc="80">
                <a:solidFill>
                  <a:srgbClr val="696969"/>
                </a:solidFill>
                <a:latin typeface="Arial"/>
                <a:cs typeface="Arial"/>
              </a:rPr>
              <a:t>into</a:t>
            </a:r>
            <a:r>
              <a:rPr dirty="0" sz="1350" spc="-70">
                <a:solidFill>
                  <a:srgbClr val="696969"/>
                </a:solidFill>
                <a:latin typeface="Arial"/>
                <a:cs typeface="Arial"/>
              </a:rPr>
              <a:t> </a:t>
            </a:r>
            <a:r>
              <a:rPr dirty="0" sz="1350" spc="-10">
                <a:solidFill>
                  <a:srgbClr val="828282"/>
                </a:solidFill>
                <a:latin typeface="Arial"/>
                <a:cs typeface="Arial"/>
              </a:rPr>
              <a:t>master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666726" y="3162786"/>
            <a:ext cx="777875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 spc="-30" b="1">
                <a:solidFill>
                  <a:srgbClr val="B5B5B5"/>
                </a:solidFill>
                <a:latin typeface="Arial"/>
                <a:cs typeface="Arial"/>
              </a:rPr>
              <a:t>Git</a:t>
            </a:r>
            <a:r>
              <a:rPr dirty="0" sz="650" spc="-30" b="1">
                <a:solidFill>
                  <a:srgbClr val="B5B5B5"/>
                </a:solidFill>
                <a:latin typeface="Arial"/>
                <a:cs typeface="Arial"/>
              </a:rPr>
              <a:t>g</a:t>
            </a:r>
            <a:r>
              <a:rPr dirty="0" sz="650" spc="-5" b="1">
                <a:solidFill>
                  <a:srgbClr val="B5B5B5"/>
                </a:solidFill>
                <a:latin typeface="Arial"/>
                <a:cs typeface="Arial"/>
              </a:rPr>
              <a:t> </a:t>
            </a:r>
            <a:r>
              <a:rPr dirty="0" sz="700" spc="-90" b="1">
                <a:solidFill>
                  <a:srgbClr val="B5B5B5"/>
                </a:solidFill>
                <a:latin typeface="Arial"/>
                <a:cs typeface="Arial"/>
              </a:rPr>
              <a:t>CiltHub</a:t>
            </a:r>
            <a:r>
              <a:rPr dirty="0" sz="700" spc="-70" b="1">
                <a:solidFill>
                  <a:srgbClr val="B5B5B5"/>
                </a:solidFill>
                <a:latin typeface="Arial"/>
                <a:cs typeface="Arial"/>
              </a:rPr>
              <a:t> </a:t>
            </a:r>
            <a:r>
              <a:rPr dirty="0" sz="700" spc="-35" b="1">
                <a:solidFill>
                  <a:srgbClr val="B5B5B5"/>
                </a:solidFill>
                <a:latin typeface="Arial"/>
                <a:cs typeface="Arial"/>
              </a:rPr>
              <a:t>eyRobin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543970" y="3114630"/>
            <a:ext cx="105410" cy="3416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50" spc="-50">
                <a:solidFill>
                  <a:srgbClr val="B5B5B5"/>
                </a:solidFill>
                <a:latin typeface="Arial"/>
                <a:cs typeface="Arial"/>
              </a:rPr>
              <a:t>"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78604" cy="337131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3305" y="3197959"/>
            <a:ext cx="738023" cy="9631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14"/>
              </a:spcBef>
            </a:pPr>
            <a:r>
              <a:rPr dirty="0" spc="-10">
                <a:solidFill>
                  <a:srgbClr val="4D4D4D"/>
                </a:solidFill>
              </a:rPr>
              <a:t>GitHub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2107318" y="652916"/>
            <a:ext cx="3658235" cy="2173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3360" marR="110489" indent="-201295">
              <a:lnSpc>
                <a:spcPct val="115399"/>
              </a:lnSpc>
              <a:spcBef>
                <a:spcPts val="95"/>
              </a:spcBef>
              <a:buClr>
                <a:srgbClr val="6B6B6B"/>
              </a:buClr>
              <a:buChar char="•"/>
              <a:tabLst>
                <a:tab pos="215265" algn="l"/>
              </a:tabLst>
            </a:pPr>
            <a:r>
              <a:rPr dirty="0" sz="1150" spc="10">
                <a:solidFill>
                  <a:srgbClr val="909090"/>
                </a:solidFill>
                <a:latin typeface="Arial"/>
                <a:cs typeface="Arial"/>
              </a:rPr>
              <a:t>GitHub</a:t>
            </a:r>
            <a:r>
              <a:rPr dirty="0" sz="1150" spc="-15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z="1150" spc="10">
                <a:solidFill>
                  <a:srgbClr val="909090"/>
                </a:solidFill>
                <a:latin typeface="Arial"/>
                <a:cs typeface="Arial"/>
              </a:rPr>
              <a:t>is</a:t>
            </a:r>
            <a:r>
              <a:rPr dirty="0" sz="1150" spc="-6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z="1150" spc="5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dirty="0" sz="1150" spc="-9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z="1150" spc="10">
                <a:solidFill>
                  <a:srgbClr val="909090"/>
                </a:solidFill>
                <a:latin typeface="Arial"/>
                <a:cs typeface="Arial"/>
              </a:rPr>
              <a:t>web-based</a:t>
            </a:r>
            <a:r>
              <a:rPr dirty="0" sz="1150" spc="-35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z="1150" spc="10">
                <a:solidFill>
                  <a:srgbClr val="909090"/>
                </a:solidFill>
                <a:latin typeface="Arial"/>
                <a:cs typeface="Arial"/>
              </a:rPr>
              <a:t>hosting</a:t>
            </a:r>
            <a:r>
              <a:rPr dirty="0" sz="1150" spc="-2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z="1150" spc="10">
                <a:solidFill>
                  <a:srgbClr val="909090"/>
                </a:solidFill>
                <a:latin typeface="Arial"/>
                <a:cs typeface="Arial"/>
              </a:rPr>
              <a:t>service</a:t>
            </a:r>
            <a:r>
              <a:rPr dirty="0" sz="115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z="1150" spc="10">
                <a:solidFill>
                  <a:srgbClr val="909090"/>
                </a:solidFill>
                <a:latin typeface="Arial"/>
                <a:cs typeface="Arial"/>
              </a:rPr>
              <a:t>for</a:t>
            </a:r>
            <a:r>
              <a:rPr dirty="0" sz="1150" spc="204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z="1150" spc="-10">
                <a:solidFill>
                  <a:srgbClr val="909090"/>
                </a:solidFill>
                <a:latin typeface="Arial"/>
                <a:cs typeface="Arial"/>
              </a:rPr>
              <a:t>version </a:t>
            </a:r>
            <a:r>
              <a:rPr dirty="0" sz="1150" spc="-10">
                <a:solidFill>
                  <a:srgbClr val="909090"/>
                </a:solidFill>
                <a:latin typeface="Arial"/>
                <a:cs typeface="Arial"/>
              </a:rPr>
              <a:t>	</a:t>
            </a:r>
            <a:r>
              <a:rPr dirty="0" sz="1150" spc="55">
                <a:solidFill>
                  <a:srgbClr val="909090"/>
                </a:solidFill>
                <a:latin typeface="Arial"/>
                <a:cs typeface="Arial"/>
              </a:rPr>
              <a:t>control</a:t>
            </a:r>
            <a:r>
              <a:rPr dirty="0" sz="1150" spc="-4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909090"/>
                </a:solidFill>
                <a:latin typeface="Arial"/>
                <a:cs typeface="Arial"/>
              </a:rPr>
              <a:t>using </a:t>
            </a:r>
            <a:r>
              <a:rPr dirty="0" sz="1150" spc="-25">
                <a:solidFill>
                  <a:srgbClr val="909090"/>
                </a:solidFill>
                <a:latin typeface="Arial"/>
                <a:cs typeface="Arial"/>
              </a:rPr>
              <a:t>git</a:t>
            </a:r>
            <a:endParaRPr sz="1150">
              <a:latin typeface="Arial"/>
              <a:cs typeface="Arial"/>
            </a:endParaRPr>
          </a:p>
          <a:p>
            <a:pPr marL="220979">
              <a:lnSpc>
                <a:spcPct val="100000"/>
              </a:lnSpc>
              <a:spcBef>
                <a:spcPts val="745"/>
              </a:spcBef>
            </a:pPr>
            <a:r>
              <a:rPr dirty="0" sz="1150" spc="40">
                <a:solidFill>
                  <a:srgbClr val="909090"/>
                </a:solidFill>
                <a:latin typeface="Arial"/>
                <a:cs typeface="Arial"/>
                <a:hlinkClick r:id="rId4"/>
              </a:rPr>
              <a:t>www.github.com</a:t>
            </a:r>
            <a:endParaRPr sz="1150">
              <a:latin typeface="Arial"/>
              <a:cs typeface="Arial"/>
            </a:endParaRPr>
          </a:p>
          <a:p>
            <a:pPr marL="210820" indent="-198120">
              <a:lnSpc>
                <a:spcPct val="100000"/>
              </a:lnSpc>
              <a:spcBef>
                <a:spcPts val="665"/>
              </a:spcBef>
              <a:buClr>
                <a:srgbClr val="6B6B6B"/>
              </a:buClr>
              <a:buChar char="•"/>
              <a:tabLst>
                <a:tab pos="210820" algn="l"/>
              </a:tabLst>
            </a:pPr>
            <a:r>
              <a:rPr dirty="0" sz="1150">
                <a:solidFill>
                  <a:srgbClr val="909090"/>
                </a:solidFill>
                <a:latin typeface="Arial"/>
                <a:cs typeface="Arial"/>
              </a:rPr>
              <a:t>Largest</a:t>
            </a:r>
            <a:r>
              <a:rPr dirty="0" sz="1150" spc="-25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909090"/>
                </a:solidFill>
                <a:latin typeface="Arial"/>
                <a:cs typeface="Arial"/>
              </a:rPr>
              <a:t>web-based</a:t>
            </a:r>
            <a:r>
              <a:rPr dirty="0" sz="1150" spc="-65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909090"/>
                </a:solidFill>
                <a:latin typeface="Arial"/>
                <a:cs typeface="Arial"/>
              </a:rPr>
              <a:t>git</a:t>
            </a:r>
            <a:r>
              <a:rPr dirty="0" sz="1150" spc="254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z="1150" spc="50">
                <a:solidFill>
                  <a:srgbClr val="A1A1A1"/>
                </a:solidFill>
                <a:latin typeface="Arial"/>
                <a:cs typeface="Arial"/>
              </a:rPr>
              <a:t>repository</a:t>
            </a:r>
            <a:r>
              <a:rPr dirty="0" sz="1150" spc="-2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dirty="0" sz="1150" spc="45">
                <a:solidFill>
                  <a:srgbClr val="909090"/>
                </a:solidFill>
                <a:latin typeface="Arial"/>
                <a:cs typeface="Arial"/>
              </a:rPr>
              <a:t>hosting</a:t>
            </a:r>
            <a:r>
              <a:rPr dirty="0" sz="1150" spc="-5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z="1150" spc="-10">
                <a:solidFill>
                  <a:srgbClr val="909090"/>
                </a:solidFill>
                <a:latin typeface="Arial"/>
                <a:cs typeface="Arial"/>
              </a:rPr>
              <a:t>service</a:t>
            </a:r>
            <a:endParaRPr sz="1150">
              <a:latin typeface="Arial"/>
              <a:cs typeface="Arial"/>
            </a:endParaRPr>
          </a:p>
          <a:p>
            <a:pPr lvl="1" marL="353695" indent="-110489">
              <a:lnSpc>
                <a:spcPct val="100000"/>
              </a:lnSpc>
              <a:spcBef>
                <a:spcPts val="390"/>
              </a:spcBef>
              <a:buClr>
                <a:srgbClr val="4D4D4D"/>
              </a:buClr>
              <a:buFont typeface="Arial"/>
              <a:buChar char="•"/>
              <a:tabLst>
                <a:tab pos="353695" algn="l"/>
              </a:tabLst>
            </a:pPr>
            <a:r>
              <a:rPr dirty="0" sz="1050" spc="-70" b="1">
                <a:solidFill>
                  <a:srgbClr val="909090"/>
                </a:solidFill>
                <a:latin typeface="Arial"/>
                <a:cs typeface="Arial"/>
              </a:rPr>
              <a:t>Aka,</a:t>
            </a:r>
            <a:r>
              <a:rPr dirty="0" sz="1050" spc="-135" b="1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z="1050" spc="-20">
                <a:solidFill>
                  <a:srgbClr val="A1A1A1"/>
                </a:solidFill>
                <a:latin typeface="Arial"/>
                <a:cs typeface="Arial"/>
              </a:rPr>
              <a:t>hosts</a:t>
            </a:r>
            <a:r>
              <a:rPr dirty="0" sz="1050" spc="-65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A1A1A1"/>
                </a:solidFill>
                <a:latin typeface="Arial"/>
                <a:cs typeface="Arial"/>
              </a:rPr>
              <a:t>'remote</a:t>
            </a:r>
            <a:r>
              <a:rPr dirty="0" sz="1050" spc="-60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A1A1A1"/>
                </a:solidFill>
                <a:latin typeface="Arial"/>
                <a:cs typeface="Arial"/>
              </a:rPr>
              <a:t>repositories·</a:t>
            </a:r>
            <a:endParaRPr sz="1050">
              <a:latin typeface="Arial"/>
              <a:cs typeface="Arial"/>
            </a:endParaRPr>
          </a:p>
          <a:p>
            <a:pPr marL="209550" marR="111125" indent="-197485">
              <a:lnSpc>
                <a:spcPts val="2120"/>
              </a:lnSpc>
              <a:spcBef>
                <a:spcPts val="140"/>
              </a:spcBef>
              <a:buChar char="•"/>
              <a:tabLst>
                <a:tab pos="209550" algn="l"/>
                <a:tab pos="221615" algn="l"/>
              </a:tabLst>
            </a:pPr>
            <a:r>
              <a:rPr dirty="0" sz="1150">
                <a:solidFill>
                  <a:srgbClr val="6B6B6B"/>
                </a:solidFill>
                <a:latin typeface="Arial"/>
                <a:cs typeface="Arial"/>
              </a:rPr>
              <a:t>	</a:t>
            </a:r>
            <a:r>
              <a:rPr dirty="0" sz="1150" spc="10">
                <a:solidFill>
                  <a:srgbClr val="909090"/>
                </a:solidFill>
                <a:latin typeface="Arial"/>
                <a:cs typeface="Arial"/>
              </a:rPr>
              <a:t>Allows</a:t>
            </a:r>
            <a:r>
              <a:rPr dirty="0" sz="1150" spc="16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z="1150" spc="10">
                <a:solidFill>
                  <a:srgbClr val="909090"/>
                </a:solidFill>
                <a:latin typeface="Arial"/>
                <a:cs typeface="Arial"/>
              </a:rPr>
              <a:t>for</a:t>
            </a:r>
            <a:r>
              <a:rPr dirty="0" sz="1150" spc="204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z="1150" spc="10">
                <a:solidFill>
                  <a:srgbClr val="909090"/>
                </a:solidFill>
                <a:latin typeface="Arial"/>
                <a:cs typeface="Arial"/>
              </a:rPr>
              <a:t>code</a:t>
            </a:r>
            <a:r>
              <a:rPr dirty="0" sz="1150" spc="55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z="1150" spc="10">
                <a:solidFill>
                  <a:srgbClr val="909090"/>
                </a:solidFill>
                <a:latin typeface="Arial"/>
                <a:cs typeface="Arial"/>
              </a:rPr>
              <a:t>collaboration</a:t>
            </a:r>
            <a:r>
              <a:rPr dirty="0" sz="1150" spc="195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z="1150" spc="100">
                <a:solidFill>
                  <a:srgbClr val="909090"/>
                </a:solidFill>
                <a:latin typeface="Arial"/>
                <a:cs typeface="Arial"/>
              </a:rPr>
              <a:t>with</a:t>
            </a:r>
            <a:r>
              <a:rPr dirty="0" sz="1150" spc="-13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z="1150" spc="10">
                <a:solidFill>
                  <a:srgbClr val="909090"/>
                </a:solidFill>
                <a:latin typeface="Arial"/>
                <a:cs typeface="Arial"/>
              </a:rPr>
              <a:t>anyone</a:t>
            </a:r>
            <a:r>
              <a:rPr dirty="0" sz="1150" spc="-15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z="1150" spc="-10">
                <a:solidFill>
                  <a:srgbClr val="909090"/>
                </a:solidFill>
                <a:latin typeface="Arial"/>
                <a:cs typeface="Arial"/>
              </a:rPr>
              <a:t>online </a:t>
            </a:r>
            <a:r>
              <a:rPr dirty="0" sz="1150" spc="10">
                <a:solidFill>
                  <a:srgbClr val="909090"/>
                </a:solidFill>
                <a:latin typeface="Arial"/>
                <a:cs typeface="Arial"/>
              </a:rPr>
              <a:t>Founded</a:t>
            </a:r>
            <a:r>
              <a:rPr dirty="0" sz="1150" spc="5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z="1150" spc="10">
                <a:solidFill>
                  <a:srgbClr val="6B6B6B"/>
                </a:solidFill>
                <a:latin typeface="Arial"/>
                <a:cs typeface="Arial"/>
              </a:rPr>
              <a:t>in</a:t>
            </a:r>
            <a:r>
              <a:rPr dirty="0" sz="1150" spc="204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dirty="0" sz="1150" spc="-20">
                <a:solidFill>
                  <a:srgbClr val="909090"/>
                </a:solidFill>
                <a:latin typeface="Arial"/>
                <a:cs typeface="Arial"/>
              </a:rPr>
              <a:t>2008</a:t>
            </a:r>
            <a:endParaRPr sz="1150">
              <a:latin typeface="Arial"/>
              <a:cs typeface="Arial"/>
            </a:endParaRPr>
          </a:p>
          <a:p>
            <a:pPr marL="210185" marR="5080" indent="-198120">
              <a:lnSpc>
                <a:spcPct val="120900"/>
              </a:lnSpc>
              <a:spcBef>
                <a:spcPts val="190"/>
              </a:spcBef>
              <a:buClr>
                <a:srgbClr val="6B6B6B"/>
              </a:buClr>
              <a:buChar char="•"/>
              <a:tabLst>
                <a:tab pos="210185" algn="l"/>
              </a:tabLst>
            </a:pPr>
            <a:r>
              <a:rPr dirty="0" sz="1150">
                <a:solidFill>
                  <a:srgbClr val="909090"/>
                </a:solidFill>
                <a:latin typeface="Arial"/>
                <a:cs typeface="Arial"/>
              </a:rPr>
              <a:t>Free</a:t>
            </a:r>
            <a:r>
              <a:rPr dirty="0" sz="1150" spc="55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909090"/>
                </a:solidFill>
                <a:latin typeface="Arial"/>
                <a:cs typeface="Arial"/>
              </a:rPr>
              <a:t>for</a:t>
            </a:r>
            <a:r>
              <a:rPr dirty="0" sz="1150" spc="15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909090"/>
                </a:solidFill>
                <a:latin typeface="Arial"/>
                <a:cs typeface="Arial"/>
              </a:rPr>
              <a:t>students</a:t>
            </a:r>
            <a:r>
              <a:rPr dirty="0" sz="1150" spc="-4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z="1150" spc="-20">
                <a:solidFill>
                  <a:srgbClr val="909090"/>
                </a:solidFill>
                <a:latin typeface="Arial"/>
                <a:cs typeface="Arial"/>
              </a:rPr>
              <a:t>as</a:t>
            </a:r>
            <a:r>
              <a:rPr dirty="0" sz="1150" spc="-5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z="1150" spc="80">
                <a:solidFill>
                  <a:srgbClr val="909090"/>
                </a:solidFill>
                <a:latin typeface="Arial"/>
                <a:cs typeface="Arial"/>
              </a:rPr>
              <a:t>part</a:t>
            </a:r>
            <a:r>
              <a:rPr dirty="0" sz="1150" spc="-6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z="1150" spc="75">
                <a:solidFill>
                  <a:srgbClr val="909090"/>
                </a:solidFill>
                <a:latin typeface="Arial"/>
                <a:cs typeface="Arial"/>
              </a:rPr>
              <a:t>of</a:t>
            </a:r>
            <a:r>
              <a:rPr dirty="0" sz="1150" spc="12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z="1150" spc="85">
                <a:solidFill>
                  <a:srgbClr val="909090"/>
                </a:solidFill>
                <a:latin typeface="Arial"/>
                <a:cs typeface="Arial"/>
              </a:rPr>
              <a:t>the</a:t>
            </a:r>
            <a:r>
              <a:rPr dirty="0" sz="1150" spc="-16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dirty="0" sz="1150" spc="50">
                <a:solidFill>
                  <a:srgbClr val="6097BF"/>
                </a:solidFill>
                <a:latin typeface="Arial"/>
                <a:cs typeface="Arial"/>
              </a:rPr>
              <a:t>Student</a:t>
            </a:r>
            <a:r>
              <a:rPr dirty="0" sz="1150" spc="-70">
                <a:solidFill>
                  <a:srgbClr val="6097BF"/>
                </a:solidFill>
                <a:latin typeface="Arial"/>
                <a:cs typeface="Arial"/>
              </a:rPr>
              <a:t> </a:t>
            </a:r>
            <a:r>
              <a:rPr dirty="0" sz="1150" spc="-10">
                <a:solidFill>
                  <a:srgbClr val="6097BF"/>
                </a:solidFill>
                <a:latin typeface="Arial"/>
                <a:cs typeface="Arial"/>
              </a:rPr>
              <a:t>Developer Pack.</a:t>
            </a:r>
            <a:endParaRPr sz="115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542785" y="3172417"/>
            <a:ext cx="132080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 spc="-25" i="1">
                <a:solidFill>
                  <a:srgbClr val="BFBFBF"/>
                </a:solidFill>
                <a:latin typeface="Arial"/>
                <a:cs typeface="Arial"/>
              </a:rPr>
              <a:t>11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78604" cy="33713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14"/>
              </a:spcBef>
            </a:pPr>
            <a:r>
              <a:rPr dirty="0" spc="-10">
                <a:solidFill>
                  <a:srgbClr val="545454"/>
                </a:solidFill>
              </a:rPr>
              <a:t>BitBucket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9060" rIns="0" bIns="0" rtlCol="0" vert="horz">
            <a:spAutoFit/>
          </a:bodyPr>
          <a:lstStyle/>
          <a:p>
            <a:pPr marL="221615" indent="-208915">
              <a:lnSpc>
                <a:spcPct val="100000"/>
              </a:lnSpc>
              <a:spcBef>
                <a:spcPts val="780"/>
              </a:spcBef>
              <a:buClr>
                <a:srgbClr val="6D6D6D"/>
              </a:buClr>
              <a:buChar char="•"/>
              <a:tabLst>
                <a:tab pos="221615" algn="l"/>
              </a:tabLst>
            </a:pPr>
            <a:r>
              <a:rPr dirty="0" spc="-10">
                <a:hlinkClick r:id="rId3"/>
              </a:rPr>
              <a:t>www.bitbucket.org</a:t>
            </a:r>
          </a:p>
          <a:p>
            <a:pPr marL="210820">
              <a:lnSpc>
                <a:spcPct val="100000"/>
              </a:lnSpc>
              <a:spcBef>
                <a:spcPts val="685"/>
              </a:spcBef>
            </a:pPr>
            <a:r>
              <a:rPr dirty="0"/>
              <a:t>Largest</a:t>
            </a:r>
            <a:r>
              <a:rPr dirty="0" spc="-40"/>
              <a:t> </a:t>
            </a:r>
            <a:r>
              <a:rPr dirty="0" spc="-10"/>
              <a:t>web-based </a:t>
            </a:r>
            <a:r>
              <a:rPr dirty="0"/>
              <a:t>git</a:t>
            </a:r>
            <a:r>
              <a:rPr dirty="0" spc="280"/>
              <a:t> </a:t>
            </a:r>
            <a:r>
              <a:rPr dirty="0"/>
              <a:t>repository</a:t>
            </a:r>
            <a:r>
              <a:rPr dirty="0" spc="85"/>
              <a:t> </a:t>
            </a:r>
            <a:r>
              <a:rPr dirty="0"/>
              <a:t>hosting</a:t>
            </a:r>
            <a:r>
              <a:rPr dirty="0" spc="25"/>
              <a:t> </a:t>
            </a:r>
            <a:r>
              <a:rPr dirty="0" spc="-10"/>
              <a:t>service</a:t>
            </a:r>
          </a:p>
          <a:p>
            <a:pPr marL="222250" indent="-209550">
              <a:lnSpc>
                <a:spcPct val="100000"/>
              </a:lnSpc>
              <a:spcBef>
                <a:spcPts val="605"/>
              </a:spcBef>
              <a:buClr>
                <a:srgbClr val="6D6D6D"/>
              </a:buClr>
              <a:buChar char="•"/>
              <a:tabLst>
                <a:tab pos="222250" algn="l"/>
              </a:tabLst>
            </a:pPr>
            <a:r>
              <a:rPr dirty="0"/>
              <a:t>Allows</a:t>
            </a:r>
            <a:r>
              <a:rPr dirty="0" spc="40"/>
              <a:t> </a:t>
            </a:r>
            <a:r>
              <a:rPr dirty="0"/>
              <a:t>for</a:t>
            </a:r>
            <a:r>
              <a:rPr dirty="0" spc="90"/>
              <a:t> </a:t>
            </a:r>
            <a:r>
              <a:rPr dirty="0"/>
              <a:t>code</a:t>
            </a:r>
            <a:r>
              <a:rPr dirty="0" spc="-35"/>
              <a:t> </a:t>
            </a:r>
            <a:r>
              <a:rPr dirty="0"/>
              <a:t>collaboration</a:t>
            </a:r>
            <a:r>
              <a:rPr dirty="0" spc="50"/>
              <a:t> </a:t>
            </a:r>
            <a:r>
              <a:rPr dirty="0" spc="80"/>
              <a:t>with</a:t>
            </a:r>
            <a:r>
              <a:rPr dirty="0" spc="-180"/>
              <a:t> </a:t>
            </a:r>
            <a:r>
              <a:rPr dirty="0"/>
              <a:t>anyone</a:t>
            </a:r>
            <a:r>
              <a:rPr dirty="0" spc="45"/>
              <a:t> </a:t>
            </a:r>
            <a:r>
              <a:rPr dirty="0" spc="-10"/>
              <a:t>online</a:t>
            </a:r>
          </a:p>
          <a:p>
            <a:pPr marL="208915" marR="829310" indent="-196850">
              <a:lnSpc>
                <a:spcPct val="147500"/>
              </a:lnSpc>
              <a:buChar char="•"/>
              <a:tabLst>
                <a:tab pos="208915" algn="l"/>
                <a:tab pos="222250" algn="l"/>
              </a:tabLst>
            </a:pPr>
            <a:r>
              <a:rPr dirty="0">
                <a:solidFill>
                  <a:srgbClr val="6D6D6D"/>
                </a:solidFill>
              </a:rPr>
              <a:t>	</a:t>
            </a:r>
            <a:r>
              <a:rPr dirty="0" spc="-20"/>
              <a:t>Adds</a:t>
            </a:r>
            <a:r>
              <a:rPr dirty="0" spc="-55"/>
              <a:t> </a:t>
            </a:r>
            <a:r>
              <a:rPr dirty="0"/>
              <a:t>extra</a:t>
            </a:r>
            <a:r>
              <a:rPr dirty="0" spc="65"/>
              <a:t> </a:t>
            </a:r>
            <a:r>
              <a:rPr dirty="0"/>
              <a:t>functionality</a:t>
            </a:r>
            <a:r>
              <a:rPr dirty="0" spc="75"/>
              <a:t> </a:t>
            </a:r>
            <a:r>
              <a:rPr dirty="0" spc="60"/>
              <a:t>on</a:t>
            </a:r>
            <a:r>
              <a:rPr dirty="0" spc="-30"/>
              <a:t> </a:t>
            </a:r>
            <a:r>
              <a:rPr dirty="0" spc="50"/>
              <a:t>top</a:t>
            </a:r>
            <a:r>
              <a:rPr dirty="0" spc="30"/>
              <a:t> </a:t>
            </a:r>
            <a:r>
              <a:rPr dirty="0"/>
              <a:t>of</a:t>
            </a:r>
            <a:r>
              <a:rPr dirty="0" spc="140"/>
              <a:t> </a:t>
            </a:r>
            <a:r>
              <a:rPr dirty="0" spc="-25"/>
              <a:t>git </a:t>
            </a:r>
            <a:r>
              <a:rPr dirty="0"/>
              <a:t>Founded</a:t>
            </a:r>
            <a:r>
              <a:rPr dirty="0" spc="-75"/>
              <a:t> </a:t>
            </a:r>
            <a:r>
              <a:rPr dirty="0">
                <a:solidFill>
                  <a:srgbClr val="6D6D6D"/>
                </a:solidFill>
              </a:rPr>
              <a:t>in</a:t>
            </a:r>
            <a:r>
              <a:rPr dirty="0" spc="120">
                <a:solidFill>
                  <a:srgbClr val="6D6D6D"/>
                </a:solidFill>
              </a:rPr>
              <a:t> </a:t>
            </a:r>
            <a:r>
              <a:rPr dirty="0" spc="-20"/>
              <a:t>2010</a:t>
            </a:r>
          </a:p>
          <a:p>
            <a:pPr marL="208915">
              <a:lnSpc>
                <a:spcPct val="100000"/>
              </a:lnSpc>
              <a:spcBef>
                <a:spcPts val="685"/>
              </a:spcBef>
            </a:pPr>
            <a:r>
              <a:rPr dirty="0"/>
              <a:t>Free</a:t>
            </a:r>
            <a:r>
              <a:rPr dirty="0" spc="-10"/>
              <a:t> </a:t>
            </a:r>
            <a:r>
              <a:rPr dirty="0"/>
              <a:t>for</a:t>
            </a:r>
            <a:r>
              <a:rPr dirty="0" spc="-95"/>
              <a:t> </a:t>
            </a:r>
            <a:r>
              <a:rPr dirty="0" spc="70"/>
              <a:t>up</a:t>
            </a:r>
            <a:r>
              <a:rPr dirty="0" spc="50"/>
              <a:t> </a:t>
            </a:r>
            <a:r>
              <a:rPr dirty="0"/>
              <a:t>to</a:t>
            </a:r>
            <a:r>
              <a:rPr dirty="0" spc="20"/>
              <a:t> </a:t>
            </a:r>
            <a:r>
              <a:rPr dirty="0" spc="-120"/>
              <a:t>S</a:t>
            </a:r>
            <a:r>
              <a:rPr dirty="0" spc="-105"/>
              <a:t> </a:t>
            </a:r>
            <a:r>
              <a:rPr dirty="0" spc="-10"/>
              <a:t>users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2666726" y="3162786"/>
            <a:ext cx="777875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 spc="-30" b="1">
                <a:solidFill>
                  <a:srgbClr val="B5B5B5"/>
                </a:solidFill>
                <a:latin typeface="Arial"/>
                <a:cs typeface="Arial"/>
              </a:rPr>
              <a:t>Git</a:t>
            </a:r>
            <a:r>
              <a:rPr dirty="0" sz="650" spc="-30" b="1">
                <a:solidFill>
                  <a:srgbClr val="B5B5B5"/>
                </a:solidFill>
                <a:latin typeface="Arial"/>
                <a:cs typeface="Arial"/>
              </a:rPr>
              <a:t>g</a:t>
            </a:r>
            <a:r>
              <a:rPr dirty="0" sz="650" spc="-5" b="1">
                <a:solidFill>
                  <a:srgbClr val="B5B5B5"/>
                </a:solidFill>
                <a:latin typeface="Arial"/>
                <a:cs typeface="Arial"/>
              </a:rPr>
              <a:t> </a:t>
            </a:r>
            <a:r>
              <a:rPr dirty="0" sz="700" spc="-90" b="1">
                <a:solidFill>
                  <a:srgbClr val="B5B5B5"/>
                </a:solidFill>
                <a:latin typeface="Arial"/>
                <a:cs typeface="Arial"/>
              </a:rPr>
              <a:t>CiltHub</a:t>
            </a:r>
            <a:r>
              <a:rPr dirty="0" sz="700" spc="-70" b="1">
                <a:solidFill>
                  <a:srgbClr val="B5B5B5"/>
                </a:solidFill>
                <a:latin typeface="Arial"/>
                <a:cs typeface="Arial"/>
              </a:rPr>
              <a:t> </a:t>
            </a:r>
            <a:r>
              <a:rPr dirty="0" sz="700" spc="-35" b="1">
                <a:solidFill>
                  <a:srgbClr val="B5B5B5"/>
                </a:solidFill>
                <a:latin typeface="Arial"/>
                <a:cs typeface="Arial"/>
              </a:rPr>
              <a:t>eyRobin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548953" y="3172417"/>
            <a:ext cx="121285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 spc="-25" b="1">
                <a:solidFill>
                  <a:srgbClr val="B5B5B5"/>
                </a:solidFill>
                <a:latin typeface="Arial"/>
                <a:cs typeface="Arial"/>
              </a:rPr>
              <a:t>18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78604" cy="33713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20320">
              <a:lnSpc>
                <a:spcPct val="100000"/>
              </a:lnSpc>
              <a:spcBef>
                <a:spcPts val="114"/>
              </a:spcBef>
            </a:pPr>
            <a:r>
              <a:rPr dirty="0" spc="-10"/>
              <a:t>Overview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368029" y="608610"/>
            <a:ext cx="1966595" cy="1422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510" marR="5080">
              <a:lnSpc>
                <a:spcPct val="141000"/>
              </a:lnSpc>
              <a:spcBef>
                <a:spcPts val="95"/>
              </a:spcBef>
            </a:pPr>
            <a:r>
              <a:rPr dirty="0" sz="1300" spc="70">
                <a:solidFill>
                  <a:srgbClr val="898989"/>
                </a:solidFill>
                <a:latin typeface="Arial"/>
                <a:cs typeface="Arial"/>
              </a:rPr>
              <a:t>What</a:t>
            </a:r>
            <a:r>
              <a:rPr dirty="0" sz="1300" spc="2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898989"/>
                </a:solidFill>
                <a:latin typeface="Arial"/>
                <a:cs typeface="Arial"/>
              </a:rPr>
              <a:t>is</a:t>
            </a:r>
            <a:r>
              <a:rPr dirty="0" sz="1300" spc="-15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777777"/>
                </a:solidFill>
                <a:latin typeface="Arial"/>
                <a:cs typeface="Arial"/>
              </a:rPr>
              <a:t>Version</a:t>
            </a:r>
            <a:r>
              <a:rPr dirty="0" sz="1300" spc="6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898989"/>
                </a:solidFill>
                <a:latin typeface="Arial"/>
                <a:cs typeface="Arial"/>
              </a:rPr>
              <a:t>Control? </a:t>
            </a:r>
            <a:r>
              <a:rPr dirty="0" sz="1300" spc="70">
                <a:solidFill>
                  <a:srgbClr val="777777"/>
                </a:solidFill>
                <a:latin typeface="Arial"/>
                <a:cs typeface="Arial"/>
              </a:rPr>
              <a:t>What</a:t>
            </a:r>
            <a:r>
              <a:rPr dirty="0" sz="1300" spc="-4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898989"/>
                </a:solidFill>
                <a:latin typeface="Arial"/>
                <a:cs typeface="Arial"/>
              </a:rPr>
              <a:t>is</a:t>
            </a:r>
            <a:r>
              <a:rPr dirty="0" sz="1300" spc="-55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dirty="0" sz="1300" spc="-20">
                <a:solidFill>
                  <a:srgbClr val="898989"/>
                </a:solidFill>
                <a:latin typeface="Arial"/>
                <a:cs typeface="Arial"/>
              </a:rPr>
              <a:t>Git?</a:t>
            </a:r>
            <a:endParaRPr sz="1300">
              <a:latin typeface="Arial"/>
              <a:cs typeface="Arial"/>
            </a:endParaRPr>
          </a:p>
          <a:p>
            <a:pPr marL="16510" marR="368935" indent="-1905">
              <a:lnSpc>
                <a:spcPct val="141000"/>
              </a:lnSpc>
            </a:pPr>
            <a:r>
              <a:rPr dirty="0" sz="1300">
                <a:solidFill>
                  <a:srgbClr val="666666"/>
                </a:solidFill>
                <a:latin typeface="Arial"/>
                <a:cs typeface="Arial"/>
              </a:rPr>
              <a:t>How</a:t>
            </a:r>
            <a:r>
              <a:rPr dirty="0" sz="1300" spc="30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dirty="0" sz="1300" spc="55">
                <a:solidFill>
                  <a:srgbClr val="898989"/>
                </a:solidFill>
                <a:latin typeface="Arial"/>
                <a:cs typeface="Arial"/>
              </a:rPr>
              <a:t>does</a:t>
            </a:r>
            <a:r>
              <a:rPr dirty="0" sz="1300" spc="-105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898989"/>
                </a:solidFill>
                <a:latin typeface="Arial"/>
                <a:cs typeface="Arial"/>
              </a:rPr>
              <a:t>Git</a:t>
            </a:r>
            <a:r>
              <a:rPr dirty="0" sz="1300" spc="-25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dirty="0" sz="1300" spc="40">
                <a:solidFill>
                  <a:srgbClr val="898989"/>
                </a:solidFill>
                <a:latin typeface="Arial"/>
                <a:cs typeface="Arial"/>
              </a:rPr>
              <a:t>work? </a:t>
            </a:r>
            <a:r>
              <a:rPr dirty="0" sz="1300" spc="70">
                <a:solidFill>
                  <a:srgbClr val="898989"/>
                </a:solidFill>
                <a:latin typeface="Arial"/>
                <a:cs typeface="Arial"/>
              </a:rPr>
              <a:t>What</a:t>
            </a:r>
            <a:r>
              <a:rPr dirty="0" sz="1300" spc="-4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898989"/>
                </a:solidFill>
                <a:latin typeface="Arial"/>
                <a:cs typeface="Arial"/>
              </a:rPr>
              <a:t>is</a:t>
            </a:r>
            <a:r>
              <a:rPr dirty="0" sz="1300" spc="-55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898989"/>
                </a:solidFill>
                <a:latin typeface="Arial"/>
                <a:cs typeface="Arial"/>
              </a:rPr>
              <a:t>GitHub?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1300">
                <a:solidFill>
                  <a:srgbClr val="565656"/>
                </a:solidFill>
                <a:latin typeface="Arial"/>
                <a:cs typeface="Arial"/>
              </a:rPr>
              <a:t>I</a:t>
            </a:r>
            <a:r>
              <a:rPr dirty="0" sz="1300">
                <a:solidFill>
                  <a:srgbClr val="898989"/>
                </a:solidFill>
                <a:latin typeface="Arial"/>
                <a:cs typeface="Arial"/>
              </a:rPr>
              <a:t>nstall</a:t>
            </a:r>
            <a:r>
              <a:rPr dirty="0" sz="1300" spc="25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dirty="0" sz="1300" spc="-25">
                <a:solidFill>
                  <a:srgbClr val="898989"/>
                </a:solidFill>
                <a:latin typeface="Arial"/>
                <a:cs typeface="Arial"/>
              </a:rPr>
              <a:t>Git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667097" y="3156365"/>
            <a:ext cx="773430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50" spc="-55" b="1">
                <a:solidFill>
                  <a:srgbClr val="B5B5B5"/>
                </a:solidFill>
                <a:latin typeface="Times New Roman"/>
                <a:cs typeface="Times New Roman"/>
              </a:rPr>
              <a:t>Gitg</a:t>
            </a:r>
            <a:r>
              <a:rPr dirty="0" sz="750" spc="25" b="1">
                <a:solidFill>
                  <a:srgbClr val="B5B5B5"/>
                </a:solidFill>
                <a:latin typeface="Times New Roman"/>
                <a:cs typeface="Times New Roman"/>
              </a:rPr>
              <a:t> </a:t>
            </a:r>
            <a:r>
              <a:rPr dirty="0" sz="750" spc="-80" b="1">
                <a:solidFill>
                  <a:srgbClr val="B5B5B5"/>
                </a:solidFill>
                <a:latin typeface="Times New Roman"/>
                <a:cs typeface="Times New Roman"/>
              </a:rPr>
              <a:t>GltHub9YRobon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583433" y="3124262"/>
            <a:ext cx="61594" cy="3187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00" spc="-50">
                <a:solidFill>
                  <a:srgbClr val="B5B5B5"/>
                </a:solidFill>
                <a:latin typeface="Arial"/>
                <a:cs typeface="Arial"/>
              </a:rPr>
              <a:t>'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78604" cy="337131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3305" y="3197959"/>
            <a:ext cx="738023" cy="9631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14"/>
              </a:spcBef>
            </a:pPr>
            <a:r>
              <a:rPr dirty="0" spc="35"/>
              <a:t>Install</a:t>
            </a:r>
            <a:r>
              <a:rPr dirty="0" spc="-70"/>
              <a:t> </a:t>
            </a:r>
            <a:r>
              <a:rPr dirty="0" spc="35"/>
              <a:t>Git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2106979" y="729321"/>
            <a:ext cx="2216785" cy="2295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10820" indent="-198120">
              <a:lnSpc>
                <a:spcPct val="100000"/>
              </a:lnSpc>
              <a:spcBef>
                <a:spcPts val="110"/>
              </a:spcBef>
              <a:buClr>
                <a:srgbClr val="565656"/>
              </a:buClr>
              <a:buChar char="•"/>
              <a:tabLst>
                <a:tab pos="210820" algn="l"/>
              </a:tabLst>
            </a:pPr>
            <a:r>
              <a:rPr dirty="0" sz="1200">
                <a:solidFill>
                  <a:srgbClr val="939393"/>
                </a:solidFill>
                <a:latin typeface="Arial"/>
                <a:cs typeface="Arial"/>
              </a:rPr>
              <a:t>Linux</a:t>
            </a:r>
            <a:r>
              <a:rPr dirty="0" sz="1200" spc="-10">
                <a:solidFill>
                  <a:srgbClr val="939393"/>
                </a:solidFill>
                <a:latin typeface="Arial"/>
                <a:cs typeface="Arial"/>
              </a:rPr>
              <a:t> </a:t>
            </a:r>
            <a:r>
              <a:rPr dirty="0" sz="1200" spc="35">
                <a:solidFill>
                  <a:srgbClr val="828282"/>
                </a:solidFill>
                <a:latin typeface="Arial"/>
                <a:cs typeface="Arial"/>
              </a:rPr>
              <a:t>(Debian)-</a:t>
            </a:r>
            <a:endParaRPr sz="12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  <a:spcBef>
                <a:spcPts val="885"/>
              </a:spcBef>
            </a:pPr>
            <a:r>
              <a:rPr dirty="0" sz="1000">
                <a:solidFill>
                  <a:srgbClr val="939393"/>
                </a:solidFill>
                <a:latin typeface="Arial"/>
                <a:cs typeface="Arial"/>
              </a:rPr>
              <a:t>Command:</a:t>
            </a:r>
            <a:r>
              <a:rPr dirty="0" sz="1000" spc="290">
                <a:solidFill>
                  <a:srgbClr val="939393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828282"/>
                </a:solidFill>
                <a:latin typeface="Arial"/>
                <a:cs typeface="Arial"/>
              </a:rPr>
              <a:t>sudo</a:t>
            </a:r>
            <a:r>
              <a:rPr dirty="0" sz="1000" spc="-135">
                <a:solidFill>
                  <a:srgbClr val="828282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828282"/>
                </a:solidFill>
                <a:latin typeface="Arial"/>
                <a:cs typeface="Arial"/>
              </a:rPr>
              <a:t>apt-get</a:t>
            </a:r>
            <a:r>
              <a:rPr dirty="0" sz="1000" spc="-100">
                <a:solidFill>
                  <a:srgbClr val="828282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939393"/>
                </a:solidFill>
                <a:latin typeface="Arial"/>
                <a:cs typeface="Arial"/>
              </a:rPr>
              <a:t>install</a:t>
            </a:r>
            <a:r>
              <a:rPr dirty="0" sz="1000" spc="-10">
                <a:solidFill>
                  <a:srgbClr val="828282"/>
                </a:solidFill>
                <a:latin typeface="Arial"/>
                <a:cs typeface="Arial"/>
              </a:rPr>
              <a:t>git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Arial"/>
              <a:cs typeface="Arial"/>
            </a:endParaRPr>
          </a:p>
          <a:p>
            <a:pPr marL="210820" indent="-198120">
              <a:lnSpc>
                <a:spcPct val="100000"/>
              </a:lnSpc>
              <a:buClr>
                <a:srgbClr val="565656"/>
              </a:buClr>
              <a:buChar char="•"/>
              <a:tabLst>
                <a:tab pos="210820" algn="l"/>
              </a:tabLst>
            </a:pPr>
            <a:r>
              <a:rPr dirty="0" sz="1200">
                <a:solidFill>
                  <a:srgbClr val="939393"/>
                </a:solidFill>
                <a:latin typeface="Arial"/>
                <a:cs typeface="Arial"/>
              </a:rPr>
              <a:t>Linux</a:t>
            </a:r>
            <a:r>
              <a:rPr dirty="0" sz="1200" spc="5">
                <a:solidFill>
                  <a:srgbClr val="939393"/>
                </a:solidFill>
                <a:latin typeface="Arial"/>
                <a:cs typeface="Arial"/>
              </a:rPr>
              <a:t> </a:t>
            </a:r>
            <a:r>
              <a:rPr dirty="0" sz="1200" spc="-30">
                <a:solidFill>
                  <a:srgbClr val="939393"/>
                </a:solidFill>
                <a:latin typeface="Arial"/>
                <a:cs typeface="Arial"/>
              </a:rPr>
              <a:t>(Fedora)</a:t>
            </a:r>
            <a:r>
              <a:rPr dirty="0" sz="1200" spc="-55">
                <a:solidFill>
                  <a:srgbClr val="939393"/>
                </a:solidFill>
                <a:latin typeface="Arial"/>
                <a:cs typeface="Arial"/>
              </a:rPr>
              <a:t> </a:t>
            </a:r>
            <a:r>
              <a:rPr dirty="0" sz="1200" spc="-50">
                <a:solidFill>
                  <a:srgbClr val="939393"/>
                </a:solidFill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  <a:spcBef>
                <a:spcPts val="960"/>
              </a:spcBef>
            </a:pPr>
            <a:r>
              <a:rPr dirty="0" sz="1000">
                <a:solidFill>
                  <a:srgbClr val="A1A1A1"/>
                </a:solidFill>
                <a:latin typeface="Arial"/>
                <a:cs typeface="Arial"/>
              </a:rPr>
              <a:t>Command:</a:t>
            </a:r>
            <a:r>
              <a:rPr dirty="0" sz="1000" spc="204">
                <a:solidFill>
                  <a:srgbClr val="A1A1A1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828282"/>
                </a:solidFill>
                <a:latin typeface="Arial"/>
                <a:cs typeface="Arial"/>
              </a:rPr>
              <a:t>sudo</a:t>
            </a:r>
            <a:r>
              <a:rPr dirty="0" sz="1000" spc="-135">
                <a:solidFill>
                  <a:srgbClr val="828282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828282"/>
                </a:solidFill>
                <a:latin typeface="Arial"/>
                <a:cs typeface="Arial"/>
              </a:rPr>
              <a:t>yum</a:t>
            </a:r>
            <a:r>
              <a:rPr dirty="0" sz="1000" spc="-145">
                <a:solidFill>
                  <a:srgbClr val="828282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828282"/>
                </a:solidFill>
                <a:latin typeface="Arial"/>
                <a:cs typeface="Arial"/>
              </a:rPr>
              <a:t>installgit</a:t>
            </a:r>
            <a:endParaRPr sz="1000">
              <a:latin typeface="Arial"/>
              <a:cs typeface="Arial"/>
            </a:endParaRPr>
          </a:p>
          <a:p>
            <a:pPr marL="209550">
              <a:lnSpc>
                <a:spcPct val="100000"/>
              </a:lnSpc>
              <a:spcBef>
                <a:spcPts val="1075"/>
              </a:spcBef>
            </a:pPr>
            <a:r>
              <a:rPr dirty="0" sz="1300" spc="65">
                <a:solidFill>
                  <a:srgbClr val="939393"/>
                </a:solidFill>
                <a:latin typeface="Arial"/>
                <a:cs typeface="Arial"/>
              </a:rPr>
              <a:t>Mac­</a:t>
            </a:r>
            <a:endParaRPr sz="1300">
              <a:latin typeface="Arial"/>
              <a:cs typeface="Arial"/>
            </a:endParaRPr>
          </a:p>
          <a:p>
            <a:pPr marL="241935">
              <a:lnSpc>
                <a:spcPct val="100000"/>
              </a:lnSpc>
              <a:spcBef>
                <a:spcPts val="940"/>
              </a:spcBef>
            </a:pPr>
            <a:r>
              <a:rPr dirty="0" sz="1000">
                <a:solidFill>
                  <a:srgbClr val="939393"/>
                </a:solidFill>
                <a:latin typeface="Arial"/>
                <a:cs typeface="Arial"/>
                <a:hlinkClick r:id="rId4"/>
              </a:rPr>
              <a:t>http://git-</a:t>
            </a:r>
            <a:r>
              <a:rPr dirty="0" sz="1000" spc="-10">
                <a:solidFill>
                  <a:srgbClr val="939393"/>
                </a:solidFill>
                <a:latin typeface="Arial"/>
                <a:cs typeface="Arial"/>
                <a:hlinkClick r:id="rId4"/>
              </a:rPr>
              <a:t>scm.com/download/mac</a:t>
            </a:r>
            <a:endParaRPr sz="1000">
              <a:latin typeface="Arial"/>
              <a:cs typeface="Arial"/>
            </a:endParaRPr>
          </a:p>
          <a:p>
            <a:pPr marL="219710">
              <a:lnSpc>
                <a:spcPct val="100000"/>
              </a:lnSpc>
              <a:spcBef>
                <a:spcPts val="1105"/>
              </a:spcBef>
            </a:pPr>
            <a:r>
              <a:rPr dirty="0" sz="1200" spc="60">
                <a:solidFill>
                  <a:srgbClr val="939393"/>
                </a:solidFill>
                <a:latin typeface="Arial"/>
                <a:cs typeface="Arial"/>
              </a:rPr>
              <a:t>Windows­</a:t>
            </a:r>
            <a:endParaRPr sz="1200">
              <a:latin typeface="Arial"/>
              <a:cs typeface="Arial"/>
            </a:endParaRPr>
          </a:p>
          <a:p>
            <a:pPr marL="241935">
              <a:lnSpc>
                <a:spcPct val="100000"/>
              </a:lnSpc>
              <a:spcBef>
                <a:spcPts val="1035"/>
              </a:spcBef>
            </a:pPr>
            <a:r>
              <a:rPr dirty="0" sz="1000">
                <a:solidFill>
                  <a:srgbClr val="A1A1A1"/>
                </a:solidFill>
                <a:latin typeface="Arial"/>
                <a:cs typeface="Arial"/>
                <a:hlinkClick r:id="rId5"/>
              </a:rPr>
              <a:t>http://git-</a:t>
            </a:r>
            <a:r>
              <a:rPr dirty="0" sz="1000" spc="-10">
                <a:solidFill>
                  <a:srgbClr val="A1A1A1"/>
                </a:solidFill>
                <a:latin typeface="Arial"/>
                <a:cs typeface="Arial"/>
                <a:hlinkClick r:id="rId5"/>
              </a:rPr>
              <a:t>scm.com/download/win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543900" y="3172417"/>
            <a:ext cx="126364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 spc="-25">
                <a:solidFill>
                  <a:srgbClr val="A1A1A1"/>
                </a:solidFill>
                <a:latin typeface="Arial"/>
                <a:cs typeface="Arial"/>
              </a:rPr>
              <a:t>20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78604" cy="33713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20"/>
              </a:spcBef>
            </a:pPr>
            <a:r>
              <a:rPr dirty="0" sz="1800">
                <a:solidFill>
                  <a:srgbClr val="545454"/>
                </a:solidFill>
              </a:rPr>
              <a:t>What</a:t>
            </a:r>
            <a:r>
              <a:rPr dirty="0" sz="1800" spc="-80">
                <a:solidFill>
                  <a:srgbClr val="545454"/>
                </a:solidFill>
              </a:rPr>
              <a:t> </a:t>
            </a:r>
            <a:r>
              <a:rPr dirty="0" sz="1800" spc="-70">
                <a:solidFill>
                  <a:srgbClr val="545454"/>
                </a:solidFill>
              </a:rPr>
              <a:t>is</a:t>
            </a:r>
            <a:r>
              <a:rPr dirty="0" sz="1800" spc="-175">
                <a:solidFill>
                  <a:srgbClr val="545454"/>
                </a:solidFill>
              </a:rPr>
              <a:t> </a:t>
            </a:r>
            <a:r>
              <a:rPr dirty="0" sz="1800" spc="-35">
                <a:solidFill>
                  <a:srgbClr val="545454"/>
                </a:solidFill>
              </a:rPr>
              <a:t>Version</a:t>
            </a:r>
            <a:r>
              <a:rPr dirty="0" sz="1800" spc="-45">
                <a:solidFill>
                  <a:srgbClr val="545454"/>
                </a:solidFill>
              </a:rPr>
              <a:t> </a:t>
            </a:r>
            <a:r>
              <a:rPr dirty="0" sz="1800" spc="-30">
                <a:solidFill>
                  <a:srgbClr val="545454"/>
                </a:solidFill>
              </a:rPr>
              <a:t>Control?</a:t>
            </a:r>
            <a:endParaRPr sz="1800"/>
          </a:p>
        </p:txBody>
      </p:sp>
      <p:sp>
        <p:nvSpPr>
          <p:cNvPr id="4" name="object 4" descr=""/>
          <p:cNvSpPr txBox="1"/>
          <p:nvPr/>
        </p:nvSpPr>
        <p:spPr>
          <a:xfrm>
            <a:off x="2105963" y="681165"/>
            <a:ext cx="3193415" cy="1717039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213360" marR="132715" indent="-201295">
              <a:lnSpc>
                <a:spcPct val="103000"/>
              </a:lnSpc>
              <a:spcBef>
                <a:spcPts val="65"/>
              </a:spcBef>
              <a:buClr>
                <a:srgbClr val="545454"/>
              </a:buClr>
              <a:buChar char="•"/>
              <a:tabLst>
                <a:tab pos="215900" algn="l"/>
              </a:tabLst>
            </a:pPr>
            <a:r>
              <a:rPr dirty="0" sz="1350" spc="50">
                <a:solidFill>
                  <a:srgbClr val="858585"/>
                </a:solidFill>
                <a:latin typeface="Arial"/>
                <a:cs typeface="Arial"/>
              </a:rPr>
              <a:t>A</a:t>
            </a:r>
            <a:r>
              <a:rPr dirty="0" sz="1350" spc="-30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58585"/>
                </a:solidFill>
                <a:latin typeface="Arial"/>
                <a:cs typeface="Arial"/>
              </a:rPr>
              <a:t>system</a:t>
            </a:r>
            <a:r>
              <a:rPr dirty="0" sz="1350" spc="50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 spc="65">
                <a:solidFill>
                  <a:srgbClr val="777777"/>
                </a:solidFill>
                <a:latin typeface="Arial"/>
                <a:cs typeface="Arial"/>
              </a:rPr>
              <a:t>that</a:t>
            </a:r>
            <a:r>
              <a:rPr dirty="0" sz="1350" spc="25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58585"/>
                </a:solidFill>
                <a:latin typeface="Arial"/>
                <a:cs typeface="Arial"/>
              </a:rPr>
              <a:t>keeps</a:t>
            </a:r>
            <a:r>
              <a:rPr dirty="0" sz="1350" spc="-90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58585"/>
                </a:solidFill>
                <a:latin typeface="Arial"/>
                <a:cs typeface="Arial"/>
              </a:rPr>
              <a:t>records</a:t>
            </a:r>
            <a:r>
              <a:rPr dirty="0" sz="1350" spc="-45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58585"/>
                </a:solidFill>
                <a:latin typeface="Arial"/>
                <a:cs typeface="Arial"/>
              </a:rPr>
              <a:t>of</a:t>
            </a:r>
            <a:r>
              <a:rPr dirty="0" sz="1350" spc="250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 spc="-20">
                <a:solidFill>
                  <a:srgbClr val="858585"/>
                </a:solidFill>
                <a:latin typeface="Arial"/>
                <a:cs typeface="Arial"/>
              </a:rPr>
              <a:t>your </a:t>
            </a:r>
            <a:r>
              <a:rPr dirty="0" sz="1350" spc="-20">
                <a:solidFill>
                  <a:srgbClr val="858585"/>
                </a:solidFill>
                <a:latin typeface="Arial"/>
                <a:cs typeface="Arial"/>
              </a:rPr>
              <a:t>	</a:t>
            </a:r>
            <a:r>
              <a:rPr dirty="0" sz="1350" spc="-10">
                <a:solidFill>
                  <a:srgbClr val="858585"/>
                </a:solidFill>
                <a:latin typeface="Arial"/>
                <a:cs typeface="Arial"/>
              </a:rPr>
              <a:t>changes</a:t>
            </a:r>
            <a:endParaRPr sz="1350">
              <a:latin typeface="Arial"/>
              <a:cs typeface="Arial"/>
            </a:endParaRPr>
          </a:p>
          <a:p>
            <a:pPr marL="213360" indent="-200660">
              <a:lnSpc>
                <a:spcPct val="100000"/>
              </a:lnSpc>
              <a:spcBef>
                <a:spcPts val="580"/>
              </a:spcBef>
              <a:buClr>
                <a:srgbClr val="545454"/>
              </a:buClr>
              <a:buChar char="•"/>
              <a:tabLst>
                <a:tab pos="213360" algn="l"/>
              </a:tabLst>
            </a:pPr>
            <a:r>
              <a:rPr dirty="0" sz="1350">
                <a:solidFill>
                  <a:srgbClr val="777777"/>
                </a:solidFill>
                <a:latin typeface="Arial"/>
                <a:cs typeface="Arial"/>
              </a:rPr>
              <a:t>Allows</a:t>
            </a:r>
            <a:r>
              <a:rPr dirty="0" sz="1350" spc="195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777777"/>
                </a:solidFill>
                <a:latin typeface="Arial"/>
                <a:cs typeface="Arial"/>
              </a:rPr>
              <a:t>for</a:t>
            </a:r>
            <a:r>
              <a:rPr dirty="0" sz="1350" spc="335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58585"/>
                </a:solidFill>
                <a:latin typeface="Arial"/>
                <a:cs typeface="Arial"/>
              </a:rPr>
              <a:t>collaborative</a:t>
            </a:r>
            <a:r>
              <a:rPr dirty="0" sz="1350" spc="185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 spc="-10">
                <a:solidFill>
                  <a:srgbClr val="777777"/>
                </a:solidFill>
                <a:latin typeface="Arial"/>
                <a:cs typeface="Arial"/>
              </a:rPr>
              <a:t>development</a:t>
            </a:r>
            <a:endParaRPr sz="1350">
              <a:latin typeface="Arial"/>
              <a:cs typeface="Arial"/>
            </a:endParaRPr>
          </a:p>
          <a:p>
            <a:pPr marL="213360" marR="110489" indent="-201295">
              <a:lnSpc>
                <a:spcPct val="103000"/>
              </a:lnSpc>
              <a:spcBef>
                <a:spcPts val="530"/>
              </a:spcBef>
              <a:buClr>
                <a:srgbClr val="545454"/>
              </a:buClr>
              <a:buChar char="•"/>
              <a:tabLst>
                <a:tab pos="215900" algn="l"/>
              </a:tabLst>
            </a:pPr>
            <a:r>
              <a:rPr dirty="0" sz="1350">
                <a:solidFill>
                  <a:srgbClr val="777777"/>
                </a:solidFill>
                <a:latin typeface="Arial"/>
                <a:cs typeface="Arial"/>
              </a:rPr>
              <a:t>Allows</a:t>
            </a:r>
            <a:r>
              <a:rPr dirty="0" sz="1350" spc="2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58585"/>
                </a:solidFill>
                <a:latin typeface="Arial"/>
                <a:cs typeface="Arial"/>
              </a:rPr>
              <a:t>you</a:t>
            </a:r>
            <a:r>
              <a:rPr dirty="0" sz="1350" spc="10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58585"/>
                </a:solidFill>
                <a:latin typeface="Arial"/>
                <a:cs typeface="Arial"/>
              </a:rPr>
              <a:t>to</a:t>
            </a:r>
            <a:r>
              <a:rPr dirty="0" sz="1350" spc="220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 spc="65">
                <a:solidFill>
                  <a:srgbClr val="777777"/>
                </a:solidFill>
                <a:latin typeface="Arial"/>
                <a:cs typeface="Arial"/>
              </a:rPr>
              <a:t>know</a:t>
            </a:r>
            <a:r>
              <a:rPr dirty="0" sz="1350" spc="-5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z="1350" spc="70">
                <a:solidFill>
                  <a:srgbClr val="858585"/>
                </a:solidFill>
                <a:latin typeface="Arial"/>
                <a:cs typeface="Arial"/>
              </a:rPr>
              <a:t>who</a:t>
            </a:r>
            <a:r>
              <a:rPr dirty="0" sz="1350" spc="5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777777"/>
                </a:solidFill>
                <a:latin typeface="Arial"/>
                <a:cs typeface="Arial"/>
              </a:rPr>
              <a:t>made</a:t>
            </a:r>
            <a:r>
              <a:rPr dirty="0" sz="1350" spc="5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z="1350" spc="60">
                <a:solidFill>
                  <a:srgbClr val="858585"/>
                </a:solidFill>
                <a:latin typeface="Arial"/>
                <a:cs typeface="Arial"/>
              </a:rPr>
              <a:t>what </a:t>
            </a:r>
            <a:r>
              <a:rPr dirty="0" sz="1350" spc="60">
                <a:solidFill>
                  <a:srgbClr val="858585"/>
                </a:solidFill>
                <a:latin typeface="Arial"/>
                <a:cs typeface="Arial"/>
              </a:rPr>
              <a:t>	</a:t>
            </a:r>
            <a:r>
              <a:rPr dirty="0" sz="1350">
                <a:solidFill>
                  <a:srgbClr val="858585"/>
                </a:solidFill>
                <a:latin typeface="Arial"/>
                <a:cs typeface="Arial"/>
              </a:rPr>
              <a:t>changes</a:t>
            </a:r>
            <a:r>
              <a:rPr dirty="0" sz="1350" spc="-25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58585"/>
                </a:solidFill>
                <a:latin typeface="Arial"/>
                <a:cs typeface="Arial"/>
              </a:rPr>
              <a:t>and</a:t>
            </a:r>
            <a:r>
              <a:rPr dirty="0" sz="1350" spc="-20">
                <a:solidFill>
                  <a:srgbClr val="858585"/>
                </a:solidFill>
                <a:latin typeface="Arial"/>
                <a:cs typeface="Arial"/>
              </a:rPr>
              <a:t> when</a:t>
            </a:r>
            <a:endParaRPr sz="1350">
              <a:latin typeface="Arial"/>
              <a:cs typeface="Arial"/>
            </a:endParaRPr>
          </a:p>
          <a:p>
            <a:pPr marL="213360" marR="21590" indent="-201295">
              <a:lnSpc>
                <a:spcPct val="107700"/>
              </a:lnSpc>
              <a:spcBef>
                <a:spcPts val="455"/>
              </a:spcBef>
              <a:buClr>
                <a:srgbClr val="545454"/>
              </a:buClr>
              <a:buChar char="•"/>
              <a:tabLst>
                <a:tab pos="217170" algn="l"/>
              </a:tabLst>
            </a:pPr>
            <a:r>
              <a:rPr dirty="0" sz="1350">
                <a:solidFill>
                  <a:srgbClr val="858585"/>
                </a:solidFill>
                <a:latin typeface="Arial"/>
                <a:cs typeface="Arial"/>
              </a:rPr>
              <a:t>Allows you</a:t>
            </a:r>
            <a:r>
              <a:rPr dirty="0" sz="1350" spc="80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58585"/>
                </a:solidFill>
                <a:latin typeface="Arial"/>
                <a:cs typeface="Arial"/>
              </a:rPr>
              <a:t>to</a:t>
            </a:r>
            <a:r>
              <a:rPr dirty="0" sz="1350" spc="95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 spc="50">
                <a:solidFill>
                  <a:srgbClr val="777777"/>
                </a:solidFill>
                <a:latin typeface="Arial"/>
                <a:cs typeface="Arial"/>
              </a:rPr>
              <a:t>revert</a:t>
            </a:r>
            <a:r>
              <a:rPr dirty="0" sz="1350" spc="-5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58585"/>
                </a:solidFill>
                <a:latin typeface="Arial"/>
                <a:cs typeface="Arial"/>
              </a:rPr>
              <a:t>any</a:t>
            </a:r>
            <a:r>
              <a:rPr dirty="0" sz="1350" spc="-40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58585"/>
                </a:solidFill>
                <a:latin typeface="Arial"/>
                <a:cs typeface="Arial"/>
              </a:rPr>
              <a:t>changes</a:t>
            </a:r>
            <a:r>
              <a:rPr dirty="0" sz="1350" spc="-5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 spc="30">
                <a:solidFill>
                  <a:srgbClr val="858585"/>
                </a:solidFill>
                <a:latin typeface="Arial"/>
                <a:cs typeface="Arial"/>
              </a:rPr>
              <a:t>and </a:t>
            </a:r>
            <a:r>
              <a:rPr dirty="0" sz="1350" spc="30">
                <a:solidFill>
                  <a:srgbClr val="858585"/>
                </a:solidFill>
                <a:latin typeface="Arial"/>
                <a:cs typeface="Arial"/>
              </a:rPr>
              <a:t>	</a:t>
            </a:r>
            <a:r>
              <a:rPr dirty="0" sz="1350" spc="70">
                <a:solidFill>
                  <a:srgbClr val="858585"/>
                </a:solidFill>
                <a:latin typeface="Arial"/>
                <a:cs typeface="Arial"/>
              </a:rPr>
              <a:t>go</a:t>
            </a:r>
            <a:r>
              <a:rPr dirty="0" sz="1350" spc="-85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777777"/>
                </a:solidFill>
                <a:latin typeface="Arial"/>
                <a:cs typeface="Arial"/>
              </a:rPr>
              <a:t>back</a:t>
            </a:r>
            <a:r>
              <a:rPr dirty="0" sz="1350" spc="75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58585"/>
                </a:solidFill>
                <a:latin typeface="Arial"/>
                <a:cs typeface="Arial"/>
              </a:rPr>
              <a:t>to</a:t>
            </a:r>
            <a:r>
              <a:rPr dirty="0" sz="1350" spc="204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58585"/>
                </a:solidFill>
                <a:latin typeface="Arial"/>
                <a:cs typeface="Arial"/>
              </a:rPr>
              <a:t>a</a:t>
            </a:r>
            <a:r>
              <a:rPr dirty="0" sz="1350" spc="-110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58585"/>
                </a:solidFill>
                <a:latin typeface="Arial"/>
                <a:cs typeface="Arial"/>
              </a:rPr>
              <a:t>previous</a:t>
            </a:r>
            <a:r>
              <a:rPr dirty="0" sz="1350" spc="-15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 spc="-10">
                <a:solidFill>
                  <a:srgbClr val="858585"/>
                </a:solidFill>
                <a:latin typeface="Arial"/>
                <a:cs typeface="Arial"/>
              </a:rPr>
              <a:t>state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666726" y="3156365"/>
            <a:ext cx="776605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 spc="-65" b="1">
                <a:solidFill>
                  <a:srgbClr val="B5B5B5"/>
                </a:solidFill>
                <a:latin typeface="Arial"/>
                <a:cs typeface="Arial"/>
              </a:rPr>
              <a:t>Git&amp;CiltHub</a:t>
            </a:r>
            <a:r>
              <a:rPr dirty="0" sz="700" spc="-30" b="1">
                <a:solidFill>
                  <a:srgbClr val="B5B5B5"/>
                </a:solidFill>
                <a:latin typeface="Arial"/>
                <a:cs typeface="Arial"/>
              </a:rPr>
              <a:t> </a:t>
            </a:r>
            <a:r>
              <a:rPr dirty="0" sz="750" spc="-45" b="1">
                <a:solidFill>
                  <a:srgbClr val="B5B5B5"/>
                </a:solidFill>
                <a:latin typeface="Arial"/>
                <a:cs typeface="Arial"/>
              </a:rPr>
              <a:t>ey</a:t>
            </a:r>
            <a:r>
              <a:rPr dirty="0" sz="700" spc="-45" b="1">
                <a:solidFill>
                  <a:srgbClr val="B5B5B5"/>
                </a:solidFill>
                <a:latin typeface="Arial"/>
                <a:cs typeface="Arial"/>
              </a:rPr>
              <a:t>Aob,n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585216" y="3127472"/>
            <a:ext cx="92075" cy="23367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50" spc="-50">
                <a:solidFill>
                  <a:srgbClr val="B5B5B5"/>
                </a:solidFill>
                <a:latin typeface="Arial"/>
                <a:cs typeface="Arial"/>
              </a:rPr>
              <a:t>•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78604" cy="337131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2105963" y="132191"/>
            <a:ext cx="3496310" cy="23234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0955">
              <a:lnSpc>
                <a:spcPct val="100000"/>
              </a:lnSpc>
              <a:spcBef>
                <a:spcPts val="120"/>
              </a:spcBef>
            </a:pPr>
            <a:r>
              <a:rPr dirty="0" sz="1800" b="1">
                <a:solidFill>
                  <a:srgbClr val="5B5B5B"/>
                </a:solidFill>
                <a:latin typeface="Arial"/>
                <a:cs typeface="Arial"/>
              </a:rPr>
              <a:t>What</a:t>
            </a:r>
            <a:r>
              <a:rPr dirty="0" sz="1800" spc="-60" b="1">
                <a:solidFill>
                  <a:srgbClr val="5B5B5B"/>
                </a:solidFill>
                <a:latin typeface="Arial"/>
                <a:cs typeface="Arial"/>
              </a:rPr>
              <a:t> </a:t>
            </a:r>
            <a:r>
              <a:rPr dirty="0" sz="1800" spc="-70" b="1">
                <a:solidFill>
                  <a:srgbClr val="5B5B5B"/>
                </a:solidFill>
                <a:latin typeface="Arial"/>
                <a:cs typeface="Arial"/>
              </a:rPr>
              <a:t>is</a:t>
            </a:r>
            <a:r>
              <a:rPr dirty="0" sz="1800" spc="-190" b="1">
                <a:solidFill>
                  <a:srgbClr val="5B5B5B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5B5B5B"/>
                </a:solidFill>
                <a:latin typeface="Arial"/>
                <a:cs typeface="Arial"/>
              </a:rPr>
              <a:t>Git?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800">
              <a:latin typeface="Arial"/>
              <a:cs typeface="Arial"/>
            </a:endParaRPr>
          </a:p>
          <a:p>
            <a:pPr marL="213360" indent="-200660">
              <a:lnSpc>
                <a:spcPct val="100000"/>
              </a:lnSpc>
              <a:buClr>
                <a:srgbClr val="5B5B5B"/>
              </a:buClr>
              <a:buChar char="•"/>
              <a:tabLst>
                <a:tab pos="213360" algn="l"/>
              </a:tabLst>
            </a:pPr>
            <a:r>
              <a:rPr dirty="0" sz="1350" spc="10">
                <a:solidFill>
                  <a:srgbClr val="707070"/>
                </a:solidFill>
                <a:latin typeface="Arial"/>
                <a:cs typeface="Arial"/>
              </a:rPr>
              <a:t>Global</a:t>
            </a:r>
            <a:r>
              <a:rPr dirty="0" sz="1350" spc="-145">
                <a:solidFill>
                  <a:srgbClr val="707070"/>
                </a:solidFill>
                <a:latin typeface="Arial"/>
                <a:cs typeface="Arial"/>
              </a:rPr>
              <a:t> </a:t>
            </a:r>
            <a:r>
              <a:rPr dirty="0" sz="1350" spc="60">
                <a:solidFill>
                  <a:srgbClr val="494949"/>
                </a:solidFill>
                <a:latin typeface="Arial"/>
                <a:cs typeface="Arial"/>
              </a:rPr>
              <a:t>Information</a:t>
            </a:r>
            <a:r>
              <a:rPr dirty="0" sz="1350" spc="-15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dirty="0" sz="1350" spc="-10">
                <a:solidFill>
                  <a:srgbClr val="707070"/>
                </a:solidFill>
                <a:latin typeface="Arial"/>
                <a:cs typeface="Arial"/>
              </a:rPr>
              <a:t>Tracker</a:t>
            </a:r>
            <a:endParaRPr sz="1350">
              <a:latin typeface="Arial"/>
              <a:cs typeface="Arial"/>
            </a:endParaRPr>
          </a:p>
          <a:p>
            <a:pPr marL="213360" indent="-200660">
              <a:lnSpc>
                <a:spcPct val="100000"/>
              </a:lnSpc>
              <a:spcBef>
                <a:spcPts val="580"/>
              </a:spcBef>
              <a:buClr>
                <a:srgbClr val="5B5B5B"/>
              </a:buClr>
              <a:buChar char="•"/>
              <a:tabLst>
                <a:tab pos="213360" algn="l"/>
              </a:tabLst>
            </a:pPr>
            <a:r>
              <a:rPr dirty="0" sz="1350">
                <a:solidFill>
                  <a:srgbClr val="707070"/>
                </a:solidFill>
                <a:latin typeface="Arial"/>
                <a:cs typeface="Arial"/>
              </a:rPr>
              <a:t>Git</a:t>
            </a:r>
            <a:r>
              <a:rPr dirty="0" sz="1350" spc="95">
                <a:solidFill>
                  <a:srgbClr val="707070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707070"/>
                </a:solidFill>
                <a:latin typeface="Arial"/>
                <a:cs typeface="Arial"/>
              </a:rPr>
              <a:t>is</a:t>
            </a:r>
            <a:r>
              <a:rPr dirty="0" sz="1350" spc="-135">
                <a:solidFill>
                  <a:srgbClr val="707070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58585"/>
                </a:solidFill>
                <a:latin typeface="Arial"/>
                <a:cs typeface="Arial"/>
              </a:rPr>
              <a:t>a</a:t>
            </a:r>
            <a:r>
              <a:rPr dirty="0" sz="1350" spc="-135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 spc="50">
                <a:solidFill>
                  <a:srgbClr val="858585"/>
                </a:solidFill>
                <a:latin typeface="Arial"/>
                <a:cs typeface="Arial"/>
              </a:rPr>
              <a:t>distributed</a:t>
            </a:r>
            <a:r>
              <a:rPr dirty="0" sz="1350" spc="70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58585"/>
                </a:solidFill>
                <a:latin typeface="Arial"/>
                <a:cs typeface="Arial"/>
              </a:rPr>
              <a:t>version</a:t>
            </a:r>
            <a:r>
              <a:rPr dirty="0" sz="1350" spc="-95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 spc="65">
                <a:solidFill>
                  <a:srgbClr val="858585"/>
                </a:solidFill>
                <a:latin typeface="Arial"/>
                <a:cs typeface="Arial"/>
              </a:rPr>
              <a:t>contro</a:t>
            </a:r>
            <a:r>
              <a:rPr dirty="0" sz="1350" spc="65">
                <a:solidFill>
                  <a:srgbClr val="5B5B5B"/>
                </a:solidFill>
                <a:latin typeface="Arial"/>
                <a:cs typeface="Arial"/>
              </a:rPr>
              <a:t>l</a:t>
            </a:r>
            <a:r>
              <a:rPr dirty="0" sz="1350" spc="-65">
                <a:solidFill>
                  <a:srgbClr val="5B5B5B"/>
                </a:solidFill>
                <a:latin typeface="Arial"/>
                <a:cs typeface="Arial"/>
              </a:rPr>
              <a:t> </a:t>
            </a:r>
            <a:r>
              <a:rPr dirty="0" sz="1350" spc="-10">
                <a:solidFill>
                  <a:srgbClr val="858585"/>
                </a:solidFill>
                <a:latin typeface="Arial"/>
                <a:cs typeface="Arial"/>
              </a:rPr>
              <a:t>system</a:t>
            </a:r>
            <a:endParaRPr sz="1350">
              <a:latin typeface="Arial"/>
              <a:cs typeface="Arial"/>
            </a:endParaRPr>
          </a:p>
          <a:p>
            <a:pPr marL="216535" marR="13335" indent="-204470">
              <a:lnSpc>
                <a:spcPct val="103000"/>
              </a:lnSpc>
              <a:spcBef>
                <a:spcPts val="530"/>
              </a:spcBef>
              <a:buChar char="•"/>
              <a:tabLst>
                <a:tab pos="216535" algn="l"/>
                <a:tab pos="218440" algn="l"/>
              </a:tabLst>
            </a:pPr>
            <a:r>
              <a:rPr dirty="0" sz="1350">
                <a:solidFill>
                  <a:srgbClr val="5B5B5B"/>
                </a:solidFill>
                <a:latin typeface="Arial"/>
                <a:cs typeface="Arial"/>
              </a:rPr>
              <a:t>	</a:t>
            </a:r>
            <a:r>
              <a:rPr dirty="0" sz="1350">
                <a:solidFill>
                  <a:srgbClr val="858585"/>
                </a:solidFill>
                <a:latin typeface="Arial"/>
                <a:cs typeface="Arial"/>
              </a:rPr>
              <a:t>Every</a:t>
            </a:r>
            <a:r>
              <a:rPr dirty="0" sz="1350" spc="5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58585"/>
                </a:solidFill>
                <a:latin typeface="Arial"/>
                <a:cs typeface="Arial"/>
              </a:rPr>
              <a:t>dev</a:t>
            </a:r>
            <a:r>
              <a:rPr dirty="0" sz="1350" spc="-85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58585"/>
                </a:solidFill>
                <a:latin typeface="Arial"/>
                <a:cs typeface="Arial"/>
              </a:rPr>
              <a:t>has</a:t>
            </a:r>
            <a:r>
              <a:rPr dirty="0" sz="1350" spc="-85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58585"/>
                </a:solidFill>
                <a:latin typeface="Arial"/>
                <a:cs typeface="Arial"/>
              </a:rPr>
              <a:t>a</a:t>
            </a:r>
            <a:r>
              <a:rPr dirty="0" sz="1350" spc="10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58585"/>
                </a:solidFill>
                <a:latin typeface="Arial"/>
                <a:cs typeface="Arial"/>
              </a:rPr>
              <a:t>working</a:t>
            </a:r>
            <a:r>
              <a:rPr dirty="0" sz="1350" spc="-15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58585"/>
                </a:solidFill>
                <a:latin typeface="Arial"/>
                <a:cs typeface="Arial"/>
              </a:rPr>
              <a:t>copy</a:t>
            </a:r>
            <a:r>
              <a:rPr dirty="0" sz="1350" spc="-20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58585"/>
                </a:solidFill>
                <a:latin typeface="Arial"/>
                <a:cs typeface="Arial"/>
              </a:rPr>
              <a:t>of</a:t>
            </a:r>
            <a:r>
              <a:rPr dirty="0" sz="1350" spc="335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58585"/>
                </a:solidFill>
                <a:latin typeface="Arial"/>
                <a:cs typeface="Arial"/>
              </a:rPr>
              <a:t>the</a:t>
            </a:r>
            <a:r>
              <a:rPr dirty="0" sz="1350" spc="145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 spc="-20">
                <a:solidFill>
                  <a:srgbClr val="858585"/>
                </a:solidFill>
                <a:latin typeface="Arial"/>
                <a:cs typeface="Arial"/>
              </a:rPr>
              <a:t>code </a:t>
            </a:r>
            <a:r>
              <a:rPr dirty="0" sz="1350">
                <a:solidFill>
                  <a:srgbClr val="858585"/>
                </a:solidFill>
                <a:latin typeface="Arial"/>
                <a:cs typeface="Arial"/>
              </a:rPr>
              <a:t>and</a:t>
            </a:r>
            <a:r>
              <a:rPr dirty="0" sz="1350" spc="100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 spc="75">
                <a:solidFill>
                  <a:srgbClr val="707070"/>
                </a:solidFill>
                <a:latin typeface="Arial"/>
                <a:cs typeface="Arial"/>
              </a:rPr>
              <a:t>full</a:t>
            </a:r>
            <a:r>
              <a:rPr dirty="0" sz="1350" spc="-175">
                <a:solidFill>
                  <a:srgbClr val="707070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58585"/>
                </a:solidFill>
                <a:latin typeface="Arial"/>
                <a:cs typeface="Arial"/>
              </a:rPr>
              <a:t>change</a:t>
            </a:r>
            <a:r>
              <a:rPr dirty="0" sz="1350" spc="40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58585"/>
                </a:solidFill>
                <a:latin typeface="Arial"/>
                <a:cs typeface="Arial"/>
              </a:rPr>
              <a:t>history</a:t>
            </a:r>
            <a:r>
              <a:rPr dirty="0" sz="1350" spc="45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 spc="55">
                <a:solidFill>
                  <a:srgbClr val="858585"/>
                </a:solidFill>
                <a:latin typeface="Arial"/>
                <a:cs typeface="Arial"/>
              </a:rPr>
              <a:t>on</a:t>
            </a:r>
            <a:r>
              <a:rPr dirty="0" sz="1350" spc="75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 spc="50">
                <a:solidFill>
                  <a:srgbClr val="858585"/>
                </a:solidFill>
                <a:latin typeface="Arial"/>
                <a:cs typeface="Arial"/>
              </a:rPr>
              <a:t>their</a:t>
            </a:r>
            <a:r>
              <a:rPr dirty="0" sz="1350" spc="-30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 spc="45">
                <a:solidFill>
                  <a:srgbClr val="858585"/>
                </a:solidFill>
                <a:latin typeface="Arial"/>
                <a:cs typeface="Arial"/>
              </a:rPr>
              <a:t>local </a:t>
            </a:r>
            <a:r>
              <a:rPr dirty="0" sz="1350">
                <a:solidFill>
                  <a:srgbClr val="858585"/>
                </a:solidFill>
                <a:latin typeface="Arial"/>
                <a:cs typeface="Arial"/>
              </a:rPr>
              <a:t>machine</a:t>
            </a:r>
            <a:r>
              <a:rPr dirty="0" sz="1350" spc="-20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050" spc="235">
                <a:solidFill>
                  <a:srgbClr val="B3B3B3"/>
                </a:solidFill>
                <a:latin typeface="Arial"/>
                <a:cs typeface="Arial"/>
              </a:rPr>
              <a:t>_</a:t>
            </a:r>
            <a:r>
              <a:rPr dirty="0" sz="1050" spc="235">
                <a:solidFill>
                  <a:srgbClr val="858585"/>
                </a:solidFill>
                <a:latin typeface="Arial"/>
                <a:cs typeface="Arial"/>
              </a:rPr>
              <a:t>By</a:t>
            </a:r>
            <a:r>
              <a:rPr dirty="0" sz="1050" spc="-130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 spc="-65">
                <a:solidFill>
                  <a:srgbClr val="858585"/>
                </a:solidFill>
                <a:latin typeface="Arial"/>
                <a:cs typeface="Arial"/>
              </a:rPr>
              <a:t>Linus</a:t>
            </a:r>
            <a:r>
              <a:rPr dirty="0" sz="1350" spc="-220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 spc="-10">
                <a:solidFill>
                  <a:srgbClr val="858585"/>
                </a:solidFill>
                <a:latin typeface="Arial"/>
                <a:cs typeface="Arial"/>
              </a:rPr>
              <a:t>Torvalds.</a:t>
            </a:r>
            <a:endParaRPr sz="1350">
              <a:latin typeface="Arial"/>
              <a:cs typeface="Arial"/>
            </a:endParaRPr>
          </a:p>
          <a:p>
            <a:pPr marL="214629" indent="-201930">
              <a:lnSpc>
                <a:spcPct val="100000"/>
              </a:lnSpc>
              <a:spcBef>
                <a:spcPts val="655"/>
              </a:spcBef>
              <a:buClr>
                <a:srgbClr val="5B5B5B"/>
              </a:buClr>
              <a:buChar char="•"/>
              <a:tabLst>
                <a:tab pos="214629" algn="l"/>
              </a:tabLst>
            </a:pPr>
            <a:r>
              <a:rPr dirty="0" sz="1350" spc="10">
                <a:solidFill>
                  <a:srgbClr val="858585"/>
                </a:solidFill>
                <a:latin typeface="Arial"/>
                <a:cs typeface="Arial"/>
              </a:rPr>
              <a:t>Started</a:t>
            </a:r>
            <a:r>
              <a:rPr dirty="0" sz="1350" spc="-15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 spc="10">
                <a:solidFill>
                  <a:srgbClr val="858585"/>
                </a:solidFill>
                <a:latin typeface="Arial"/>
                <a:cs typeface="Arial"/>
              </a:rPr>
              <a:t>in</a:t>
            </a:r>
            <a:r>
              <a:rPr dirty="0" sz="1350" spc="204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 spc="-20">
                <a:solidFill>
                  <a:srgbClr val="858585"/>
                </a:solidFill>
                <a:latin typeface="Arial"/>
                <a:cs typeface="Arial"/>
              </a:rPr>
              <a:t>2005</a:t>
            </a:r>
            <a:endParaRPr sz="1350">
              <a:latin typeface="Arial"/>
              <a:cs typeface="Arial"/>
            </a:endParaRPr>
          </a:p>
          <a:p>
            <a:pPr marL="213995" indent="-201295">
              <a:lnSpc>
                <a:spcPct val="100000"/>
              </a:lnSpc>
              <a:spcBef>
                <a:spcPts val="505"/>
              </a:spcBef>
              <a:buClr>
                <a:srgbClr val="5B5B5B"/>
              </a:buClr>
              <a:buChar char="•"/>
              <a:tabLst>
                <a:tab pos="213995" algn="l"/>
              </a:tabLst>
            </a:pPr>
            <a:r>
              <a:rPr dirty="0" sz="1350">
                <a:solidFill>
                  <a:srgbClr val="858585"/>
                </a:solidFill>
                <a:latin typeface="Arial"/>
                <a:cs typeface="Arial"/>
              </a:rPr>
              <a:t>Created</a:t>
            </a:r>
            <a:r>
              <a:rPr dirty="0" sz="1350" spc="-25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707070"/>
                </a:solidFill>
                <a:latin typeface="Arial"/>
                <a:cs typeface="Arial"/>
              </a:rPr>
              <a:t>by</a:t>
            </a:r>
            <a:r>
              <a:rPr dirty="0" sz="1350" spc="20">
                <a:solidFill>
                  <a:srgbClr val="707070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58585"/>
                </a:solidFill>
                <a:latin typeface="Arial"/>
                <a:cs typeface="Arial"/>
              </a:rPr>
              <a:t>Linus</a:t>
            </a:r>
            <a:r>
              <a:rPr dirty="0" sz="1350" spc="-120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707070"/>
                </a:solidFill>
                <a:latin typeface="Arial"/>
                <a:cs typeface="Arial"/>
              </a:rPr>
              <a:t>Torvald</a:t>
            </a:r>
            <a:r>
              <a:rPr dirty="0" sz="1350" spc="105">
                <a:solidFill>
                  <a:srgbClr val="707070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58585"/>
                </a:solidFill>
                <a:latin typeface="Arial"/>
                <a:cs typeface="Arial"/>
              </a:rPr>
              <a:t>to</a:t>
            </a:r>
            <a:r>
              <a:rPr dirty="0" sz="1350" spc="245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58585"/>
                </a:solidFill>
                <a:latin typeface="Arial"/>
                <a:cs typeface="Arial"/>
              </a:rPr>
              <a:t>aid in</a:t>
            </a:r>
            <a:r>
              <a:rPr dirty="0" sz="1350" spc="20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 spc="-10">
                <a:solidFill>
                  <a:srgbClr val="858585"/>
                </a:solidFill>
                <a:latin typeface="Arial"/>
                <a:cs typeface="Arial"/>
              </a:rPr>
              <a:t>Linux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314513" y="2443662"/>
            <a:ext cx="1614170" cy="23367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50" spc="20">
                <a:solidFill>
                  <a:srgbClr val="858585"/>
                </a:solidFill>
                <a:latin typeface="Arial"/>
                <a:cs typeface="Arial"/>
              </a:rPr>
              <a:t>kernel</a:t>
            </a:r>
            <a:r>
              <a:rPr dirty="0" sz="1350" spc="-30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dirty="0" sz="1350" spc="-10">
                <a:solidFill>
                  <a:srgbClr val="858585"/>
                </a:solidFill>
                <a:latin typeface="Arial"/>
                <a:cs typeface="Arial"/>
              </a:rPr>
              <a:t>development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458213" y="2572077"/>
            <a:ext cx="1323340" cy="565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51180" indent="-551180">
              <a:lnSpc>
                <a:spcPts val="4445"/>
              </a:lnSpc>
              <a:buSzPct val="154285"/>
              <a:buFont typeface="Arial"/>
              <a:buChar char="♦"/>
              <a:tabLst>
                <a:tab pos="551180" algn="l"/>
              </a:tabLst>
            </a:pPr>
            <a:r>
              <a:rPr dirty="0" sz="3500" spc="690" b="1">
                <a:solidFill>
                  <a:srgbClr val="EB4B2F"/>
                </a:solidFill>
                <a:latin typeface="Times New Roman"/>
                <a:cs typeface="Times New Roman"/>
              </a:rPr>
              <a:t>git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666726" y="3156365"/>
            <a:ext cx="776605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 spc="-30" b="1">
                <a:solidFill>
                  <a:srgbClr val="B3B3B3"/>
                </a:solidFill>
                <a:latin typeface="Arial"/>
                <a:cs typeface="Arial"/>
              </a:rPr>
              <a:t>Git</a:t>
            </a:r>
            <a:r>
              <a:rPr dirty="0" sz="650" spc="-30" b="1">
                <a:solidFill>
                  <a:srgbClr val="B3B3B3"/>
                </a:solidFill>
                <a:latin typeface="Arial"/>
                <a:cs typeface="Arial"/>
              </a:rPr>
              <a:t>g</a:t>
            </a:r>
            <a:r>
              <a:rPr dirty="0" sz="650" spc="-5" b="1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700" spc="-90" b="1">
                <a:solidFill>
                  <a:srgbClr val="B3B3B3"/>
                </a:solidFill>
                <a:latin typeface="Arial"/>
                <a:cs typeface="Arial"/>
              </a:rPr>
              <a:t>CiltHub</a:t>
            </a:r>
            <a:r>
              <a:rPr dirty="0" sz="700" spc="-70" b="1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dirty="0" sz="750" spc="-45" b="1">
                <a:solidFill>
                  <a:srgbClr val="B3B3B3"/>
                </a:solidFill>
                <a:latin typeface="Arial"/>
                <a:cs typeface="Arial"/>
              </a:rPr>
              <a:t>ey</a:t>
            </a:r>
            <a:r>
              <a:rPr dirty="0" sz="700" spc="-45" b="1">
                <a:solidFill>
                  <a:srgbClr val="B3B3B3"/>
                </a:solidFill>
                <a:latin typeface="Arial"/>
                <a:cs typeface="Arial"/>
              </a:rPr>
              <a:t>Aob,n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584267" y="3069685"/>
            <a:ext cx="80010" cy="3263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950" spc="-114">
                <a:solidFill>
                  <a:srgbClr val="B3B3B3"/>
                </a:solidFill>
                <a:latin typeface="Arial"/>
                <a:cs typeface="Arial"/>
              </a:rPr>
              <a:t>•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78604" cy="33713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7899" y="132191"/>
            <a:ext cx="2294255" cy="30289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00"/>
              <a:t>How</a:t>
            </a:r>
            <a:r>
              <a:rPr dirty="0" sz="1800" spc="-70"/>
              <a:t> </a:t>
            </a:r>
            <a:r>
              <a:rPr dirty="0" sz="1800" spc="-45"/>
              <a:t>Does</a:t>
            </a:r>
            <a:r>
              <a:rPr dirty="0" sz="1800" spc="-130"/>
              <a:t> </a:t>
            </a:r>
            <a:r>
              <a:rPr dirty="0" sz="1800"/>
              <a:t>Git</a:t>
            </a:r>
            <a:r>
              <a:rPr dirty="0" sz="1800" spc="-95"/>
              <a:t> </a:t>
            </a:r>
            <a:r>
              <a:rPr dirty="0" sz="1800" spc="-75"/>
              <a:t>Works?</a:t>
            </a:r>
            <a:endParaRPr sz="1800"/>
          </a:p>
        </p:txBody>
      </p:sp>
      <p:sp>
        <p:nvSpPr>
          <p:cNvPr id="4" name="object 4" descr=""/>
          <p:cNvSpPr txBox="1"/>
          <p:nvPr/>
        </p:nvSpPr>
        <p:spPr>
          <a:xfrm>
            <a:off x="2105963" y="609894"/>
            <a:ext cx="1210310" cy="178816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13995" indent="-201295">
              <a:lnSpc>
                <a:spcPct val="100000"/>
              </a:lnSpc>
              <a:spcBef>
                <a:spcPts val="675"/>
              </a:spcBef>
              <a:buClr>
                <a:srgbClr val="565656"/>
              </a:buClr>
              <a:buChar char="•"/>
              <a:tabLst>
                <a:tab pos="213995" algn="l"/>
              </a:tabLst>
            </a:pPr>
            <a:r>
              <a:rPr dirty="0" sz="1350" spc="45">
                <a:solidFill>
                  <a:srgbClr val="8A8A8A"/>
                </a:solidFill>
                <a:latin typeface="Arial"/>
                <a:cs typeface="Arial"/>
              </a:rPr>
              <a:t>Commit</a:t>
            </a:r>
            <a:endParaRPr sz="1350">
              <a:latin typeface="Arial"/>
              <a:cs typeface="Arial"/>
            </a:endParaRPr>
          </a:p>
          <a:p>
            <a:pPr marL="218440" indent="-205740">
              <a:lnSpc>
                <a:spcPct val="100000"/>
              </a:lnSpc>
              <a:spcBef>
                <a:spcPts val="580"/>
              </a:spcBef>
              <a:buClr>
                <a:srgbClr val="565656"/>
              </a:buClr>
              <a:buChar char="•"/>
              <a:tabLst>
                <a:tab pos="218440" algn="l"/>
              </a:tabLst>
            </a:pPr>
            <a:r>
              <a:rPr dirty="0" sz="1350" spc="-10">
                <a:solidFill>
                  <a:srgbClr val="8A8A8A"/>
                </a:solidFill>
                <a:latin typeface="Arial"/>
                <a:cs typeface="Arial"/>
              </a:rPr>
              <a:t>Repositories</a:t>
            </a:r>
            <a:endParaRPr sz="1350">
              <a:latin typeface="Arial"/>
              <a:cs typeface="Arial"/>
            </a:endParaRPr>
          </a:p>
          <a:p>
            <a:pPr algn="r" lvl="1" marL="116205" marR="314325" indent="-116205">
              <a:lnSpc>
                <a:spcPct val="100000"/>
              </a:lnSpc>
              <a:spcBef>
                <a:spcPts val="325"/>
              </a:spcBef>
              <a:buClr>
                <a:srgbClr val="565656"/>
              </a:buClr>
              <a:buChar char="•"/>
              <a:tabLst>
                <a:tab pos="116205" algn="l"/>
              </a:tabLst>
            </a:pPr>
            <a:r>
              <a:rPr dirty="0" sz="1150" spc="-10">
                <a:solidFill>
                  <a:srgbClr val="8A8A8A"/>
                </a:solidFill>
                <a:latin typeface="Arial"/>
                <a:cs typeface="Arial"/>
              </a:rPr>
              <a:t>Cloning</a:t>
            </a:r>
            <a:endParaRPr sz="1150">
              <a:latin typeface="Arial"/>
              <a:cs typeface="Arial"/>
            </a:endParaRPr>
          </a:p>
          <a:p>
            <a:pPr algn="r" lvl="1" marL="111125" marR="370205" indent="-111125">
              <a:lnSpc>
                <a:spcPct val="100000"/>
              </a:lnSpc>
              <a:spcBef>
                <a:spcPts val="285"/>
              </a:spcBef>
              <a:buClr>
                <a:srgbClr val="565656"/>
              </a:buClr>
              <a:buChar char="•"/>
              <a:tabLst>
                <a:tab pos="111125" algn="l"/>
              </a:tabLst>
            </a:pPr>
            <a:r>
              <a:rPr dirty="0" sz="1150" spc="-10">
                <a:solidFill>
                  <a:srgbClr val="8A8A8A"/>
                </a:solidFill>
                <a:latin typeface="Arial"/>
                <a:cs typeface="Arial"/>
              </a:rPr>
              <a:t>Pulling</a:t>
            </a:r>
            <a:endParaRPr sz="1150">
              <a:latin typeface="Arial"/>
              <a:cs typeface="Arial"/>
            </a:endParaRPr>
          </a:p>
          <a:p>
            <a:pPr algn="r" lvl="1" marL="111760" marR="299720" indent="-111760">
              <a:lnSpc>
                <a:spcPct val="100000"/>
              </a:lnSpc>
              <a:spcBef>
                <a:spcPts val="365"/>
              </a:spcBef>
              <a:buClr>
                <a:srgbClr val="565656"/>
              </a:buClr>
              <a:buChar char="•"/>
              <a:tabLst>
                <a:tab pos="111760" algn="l"/>
              </a:tabLst>
            </a:pPr>
            <a:r>
              <a:rPr dirty="0" sz="1150" spc="-10">
                <a:solidFill>
                  <a:srgbClr val="8A8A8A"/>
                </a:solidFill>
                <a:latin typeface="Arial"/>
                <a:cs typeface="Arial"/>
              </a:rPr>
              <a:t>Pushing</a:t>
            </a:r>
            <a:endParaRPr sz="1150">
              <a:latin typeface="Arial"/>
              <a:cs typeface="Arial"/>
            </a:endParaRPr>
          </a:p>
          <a:p>
            <a:pPr algn="r" marL="207010" marR="260350" indent="-207010">
              <a:lnSpc>
                <a:spcPct val="100000"/>
              </a:lnSpc>
              <a:spcBef>
                <a:spcPts val="545"/>
              </a:spcBef>
              <a:buClr>
                <a:srgbClr val="565656"/>
              </a:buClr>
              <a:buChar char="•"/>
              <a:tabLst>
                <a:tab pos="207010" algn="l"/>
              </a:tabLst>
            </a:pPr>
            <a:r>
              <a:rPr dirty="0" sz="1350" spc="-10">
                <a:solidFill>
                  <a:srgbClr val="8A8A8A"/>
                </a:solidFill>
                <a:latin typeface="Arial"/>
                <a:cs typeface="Arial"/>
              </a:rPr>
              <a:t>Branches</a:t>
            </a:r>
            <a:endParaRPr sz="1350">
              <a:latin typeface="Arial"/>
              <a:cs typeface="Arial"/>
            </a:endParaRPr>
          </a:p>
          <a:p>
            <a:pPr algn="r" marL="196850" marR="318770" indent="-196850">
              <a:lnSpc>
                <a:spcPct val="100000"/>
              </a:lnSpc>
              <a:spcBef>
                <a:spcPts val="580"/>
              </a:spcBef>
              <a:buClr>
                <a:srgbClr val="565656"/>
              </a:buClr>
              <a:buChar char="•"/>
              <a:tabLst>
                <a:tab pos="196850" algn="l"/>
              </a:tabLst>
            </a:pPr>
            <a:r>
              <a:rPr dirty="0" sz="1350" spc="40">
                <a:solidFill>
                  <a:srgbClr val="8A8A8A"/>
                </a:solidFill>
                <a:latin typeface="Arial"/>
                <a:cs typeface="Arial"/>
              </a:rPr>
              <a:t>Merging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666726" y="3162786"/>
            <a:ext cx="777875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 spc="-30" b="1">
                <a:solidFill>
                  <a:srgbClr val="B5B5B5"/>
                </a:solidFill>
                <a:latin typeface="Arial"/>
                <a:cs typeface="Arial"/>
              </a:rPr>
              <a:t>Git</a:t>
            </a:r>
            <a:r>
              <a:rPr dirty="0" sz="650" spc="-30" b="1">
                <a:solidFill>
                  <a:srgbClr val="B5B5B5"/>
                </a:solidFill>
                <a:latin typeface="Arial"/>
                <a:cs typeface="Arial"/>
              </a:rPr>
              <a:t>g</a:t>
            </a:r>
            <a:r>
              <a:rPr dirty="0" sz="650" spc="-5" b="1">
                <a:solidFill>
                  <a:srgbClr val="B5B5B5"/>
                </a:solidFill>
                <a:latin typeface="Arial"/>
                <a:cs typeface="Arial"/>
              </a:rPr>
              <a:t> </a:t>
            </a:r>
            <a:r>
              <a:rPr dirty="0" sz="700" spc="-90" b="1">
                <a:solidFill>
                  <a:srgbClr val="B5B5B5"/>
                </a:solidFill>
                <a:latin typeface="Arial"/>
                <a:cs typeface="Arial"/>
              </a:rPr>
              <a:t>CiltHub</a:t>
            </a:r>
            <a:r>
              <a:rPr dirty="0" sz="700" spc="-70" b="1">
                <a:solidFill>
                  <a:srgbClr val="B5B5B5"/>
                </a:solidFill>
                <a:latin typeface="Arial"/>
                <a:cs typeface="Arial"/>
              </a:rPr>
              <a:t> </a:t>
            </a:r>
            <a:r>
              <a:rPr dirty="0" sz="700" spc="-35" b="1">
                <a:solidFill>
                  <a:srgbClr val="B5B5B5"/>
                </a:solidFill>
                <a:latin typeface="Arial"/>
                <a:cs typeface="Arial"/>
              </a:rPr>
              <a:t>eyRobin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570551" y="3050423"/>
            <a:ext cx="104775" cy="3492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100" spc="-70">
                <a:solidFill>
                  <a:srgbClr val="B5B5B5"/>
                </a:solidFill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78604" cy="33713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9685">
              <a:lnSpc>
                <a:spcPct val="100000"/>
              </a:lnSpc>
              <a:spcBef>
                <a:spcPts val="114"/>
              </a:spcBef>
            </a:pPr>
            <a:r>
              <a:rPr dirty="0" spc="-10">
                <a:solidFill>
                  <a:srgbClr val="4F4F4F"/>
                </a:solidFill>
              </a:rPr>
              <a:t>Commit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105963" y="602696"/>
            <a:ext cx="3613150" cy="2392045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213995" indent="-201295">
              <a:lnSpc>
                <a:spcPct val="100000"/>
              </a:lnSpc>
              <a:spcBef>
                <a:spcPts val="730"/>
              </a:spcBef>
              <a:buClr>
                <a:srgbClr val="626262"/>
              </a:buClr>
              <a:buChar char="•"/>
              <a:tabLst>
                <a:tab pos="213995" algn="l"/>
              </a:tabLst>
            </a:pPr>
            <a:r>
              <a:rPr dirty="0" sz="1350" spc="-25">
                <a:solidFill>
                  <a:srgbClr val="878787"/>
                </a:solidFill>
                <a:latin typeface="Arial"/>
                <a:cs typeface="Arial"/>
              </a:rPr>
              <a:t>Can</a:t>
            </a:r>
            <a:r>
              <a:rPr dirty="0" sz="1350" spc="-125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777777"/>
                </a:solidFill>
                <a:latin typeface="Arial"/>
                <a:cs typeface="Arial"/>
              </a:rPr>
              <a:t>be</a:t>
            </a:r>
            <a:r>
              <a:rPr dirty="0" sz="1350" spc="7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78787"/>
                </a:solidFill>
                <a:latin typeface="Arial"/>
                <a:cs typeface="Arial"/>
              </a:rPr>
              <a:t>a</a:t>
            </a:r>
            <a:r>
              <a:rPr dirty="0" sz="1350" spc="-135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dirty="0" sz="1350" spc="70">
                <a:solidFill>
                  <a:srgbClr val="878787"/>
                </a:solidFill>
                <a:latin typeface="Arial"/>
                <a:cs typeface="Arial"/>
              </a:rPr>
              <a:t>noun</a:t>
            </a:r>
            <a:r>
              <a:rPr dirty="0" sz="1350" spc="-185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dirty="0" sz="1350" spc="60">
                <a:solidFill>
                  <a:srgbClr val="878787"/>
                </a:solidFill>
                <a:latin typeface="Arial"/>
                <a:cs typeface="Arial"/>
              </a:rPr>
              <a:t>or</a:t>
            </a:r>
            <a:r>
              <a:rPr dirty="0" sz="1350" spc="-15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dirty="0" sz="1350" spc="-20">
                <a:solidFill>
                  <a:srgbClr val="878787"/>
                </a:solidFill>
                <a:latin typeface="Arial"/>
                <a:cs typeface="Arial"/>
              </a:rPr>
              <a:t>verb</a:t>
            </a:r>
            <a:endParaRPr sz="1350">
              <a:latin typeface="Arial"/>
              <a:cs typeface="Arial"/>
            </a:endParaRPr>
          </a:p>
          <a:p>
            <a:pPr lvl="1" marL="360045" indent="-114935">
              <a:lnSpc>
                <a:spcPct val="100000"/>
              </a:lnSpc>
              <a:spcBef>
                <a:spcPts val="450"/>
              </a:spcBef>
              <a:buClr>
                <a:srgbClr val="4F4F4F"/>
              </a:buClr>
              <a:buChar char="•"/>
              <a:tabLst>
                <a:tab pos="360045" algn="l"/>
              </a:tabLst>
            </a:pPr>
            <a:r>
              <a:rPr dirty="0" sz="950">
                <a:solidFill>
                  <a:srgbClr val="9A9A9A"/>
                </a:solidFill>
                <a:latin typeface="Arial"/>
                <a:cs typeface="Arial"/>
              </a:rPr>
              <a:t>"I</a:t>
            </a:r>
            <a:r>
              <a:rPr dirty="0" sz="950" spc="-55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dirty="0" sz="950" spc="60">
                <a:solidFill>
                  <a:srgbClr val="9A9A9A"/>
                </a:solidFill>
                <a:latin typeface="Arial"/>
                <a:cs typeface="Arial"/>
              </a:rPr>
              <a:t>commited</a:t>
            </a:r>
            <a:r>
              <a:rPr dirty="0" sz="950" spc="-125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dirty="0" sz="950" spc="40">
                <a:solidFill>
                  <a:srgbClr val="9A9A9A"/>
                </a:solidFill>
                <a:latin typeface="Arial"/>
                <a:cs typeface="Arial"/>
              </a:rPr>
              <a:t>code"</a:t>
            </a:r>
            <a:endParaRPr sz="950">
              <a:latin typeface="Arial"/>
              <a:cs typeface="Arial"/>
            </a:endParaRPr>
          </a:p>
          <a:p>
            <a:pPr lvl="1" marL="360045" indent="-114935">
              <a:lnSpc>
                <a:spcPct val="100000"/>
              </a:lnSpc>
              <a:spcBef>
                <a:spcPts val="450"/>
              </a:spcBef>
              <a:buClr>
                <a:srgbClr val="626262"/>
              </a:buClr>
              <a:buChar char="•"/>
              <a:tabLst>
                <a:tab pos="360045" algn="l"/>
              </a:tabLst>
            </a:pPr>
            <a:r>
              <a:rPr dirty="0" sz="950">
                <a:solidFill>
                  <a:srgbClr val="878787"/>
                </a:solidFill>
                <a:latin typeface="Arial"/>
                <a:cs typeface="Arial"/>
              </a:rPr>
              <a:t>"I</a:t>
            </a:r>
            <a:r>
              <a:rPr dirty="0" sz="950" spc="-80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dirty="0" sz="950" spc="60">
                <a:solidFill>
                  <a:srgbClr val="B1B1B1"/>
                </a:solidFill>
                <a:latin typeface="Arial"/>
                <a:cs typeface="Arial"/>
              </a:rPr>
              <a:t>just</a:t>
            </a:r>
            <a:r>
              <a:rPr dirty="0" sz="950" spc="-135">
                <a:solidFill>
                  <a:srgbClr val="B1B1B1"/>
                </a:solidFill>
                <a:latin typeface="Arial"/>
                <a:cs typeface="Arial"/>
              </a:rPr>
              <a:t> </a:t>
            </a:r>
            <a:r>
              <a:rPr dirty="0" sz="950" spc="60">
                <a:solidFill>
                  <a:srgbClr val="9A9A9A"/>
                </a:solidFill>
                <a:latin typeface="Arial"/>
                <a:cs typeface="Arial"/>
              </a:rPr>
              <a:t>made</a:t>
            </a:r>
            <a:r>
              <a:rPr dirty="0" sz="950" spc="-14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dirty="0" sz="950" spc="55">
                <a:solidFill>
                  <a:srgbClr val="9A9A9A"/>
                </a:solidFill>
                <a:latin typeface="Arial"/>
                <a:cs typeface="Arial"/>
              </a:rPr>
              <a:t>a</a:t>
            </a:r>
            <a:r>
              <a:rPr dirty="0" sz="950" spc="-11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dirty="0" sz="950" spc="60">
                <a:solidFill>
                  <a:srgbClr val="9A9A9A"/>
                </a:solidFill>
                <a:latin typeface="Arial"/>
                <a:cs typeface="Arial"/>
              </a:rPr>
              <a:t>new</a:t>
            </a:r>
            <a:r>
              <a:rPr dirty="0" sz="950" spc="-3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dirty="0" sz="950" spc="40">
                <a:solidFill>
                  <a:srgbClr val="B1B1B1"/>
                </a:solidFill>
                <a:latin typeface="Arial"/>
                <a:cs typeface="Arial"/>
              </a:rPr>
              <a:t>comm</a:t>
            </a:r>
            <a:r>
              <a:rPr dirty="0" sz="950" spc="40">
                <a:solidFill>
                  <a:srgbClr val="878787"/>
                </a:solidFill>
                <a:latin typeface="Arial"/>
                <a:cs typeface="Arial"/>
              </a:rPr>
              <a:t>it"</a:t>
            </a:r>
            <a:endParaRPr sz="950">
              <a:latin typeface="Arial"/>
              <a:cs typeface="Arial"/>
            </a:endParaRPr>
          </a:p>
          <a:p>
            <a:pPr marL="217170" marR="5080" indent="-205104">
              <a:lnSpc>
                <a:spcPct val="117000"/>
              </a:lnSpc>
              <a:spcBef>
                <a:spcPts val="385"/>
              </a:spcBef>
              <a:buChar char="•"/>
              <a:tabLst>
                <a:tab pos="217170" algn="l"/>
                <a:tab pos="218440" algn="l"/>
              </a:tabLst>
            </a:pPr>
            <a:r>
              <a:rPr dirty="0" sz="1350">
                <a:solidFill>
                  <a:srgbClr val="626262"/>
                </a:solidFill>
                <a:latin typeface="Arial"/>
                <a:cs typeface="Arial"/>
              </a:rPr>
              <a:t>	</a:t>
            </a:r>
            <a:r>
              <a:rPr dirty="0" sz="1350" spc="-10">
                <a:solidFill>
                  <a:srgbClr val="777777"/>
                </a:solidFill>
                <a:latin typeface="Arial"/>
                <a:cs typeface="Arial"/>
              </a:rPr>
              <a:t>Essentially,</a:t>
            </a:r>
            <a:r>
              <a:rPr dirty="0" sz="1350" spc="4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78787"/>
                </a:solidFill>
                <a:latin typeface="Arial"/>
                <a:cs typeface="Arial"/>
              </a:rPr>
              <a:t>a</a:t>
            </a:r>
            <a:r>
              <a:rPr dirty="0" sz="1350" spc="-15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dirty="0" sz="1350" spc="50">
                <a:solidFill>
                  <a:srgbClr val="878787"/>
                </a:solidFill>
                <a:latin typeface="Arial"/>
                <a:cs typeface="Arial"/>
              </a:rPr>
              <a:t>project</a:t>
            </a:r>
            <a:r>
              <a:rPr dirty="0" sz="1350" spc="-55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78787"/>
                </a:solidFill>
                <a:latin typeface="Arial"/>
                <a:cs typeface="Arial"/>
              </a:rPr>
              <a:t>is</a:t>
            </a:r>
            <a:r>
              <a:rPr dirty="0" sz="1350" spc="-185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78787"/>
                </a:solidFill>
                <a:latin typeface="Arial"/>
                <a:cs typeface="Arial"/>
              </a:rPr>
              <a:t>made</a:t>
            </a:r>
            <a:r>
              <a:rPr dirty="0" sz="1350" spc="-50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78787"/>
                </a:solidFill>
                <a:latin typeface="Arial"/>
                <a:cs typeface="Arial"/>
              </a:rPr>
              <a:t>up</a:t>
            </a:r>
            <a:r>
              <a:rPr dirty="0" sz="1350" spc="20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78787"/>
                </a:solidFill>
                <a:latin typeface="Arial"/>
                <a:cs typeface="Arial"/>
              </a:rPr>
              <a:t>of</a:t>
            </a:r>
            <a:r>
              <a:rPr dirty="0" sz="1350" spc="165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878787"/>
                </a:solidFill>
                <a:latin typeface="Arial"/>
                <a:cs typeface="Arial"/>
              </a:rPr>
              <a:t>a</a:t>
            </a:r>
            <a:r>
              <a:rPr dirty="0" sz="1350" spc="-15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dirty="0" sz="1350" spc="-10">
                <a:solidFill>
                  <a:srgbClr val="878787"/>
                </a:solidFill>
                <a:latin typeface="Arial"/>
                <a:cs typeface="Arial"/>
              </a:rPr>
              <a:t>bunch </a:t>
            </a:r>
            <a:r>
              <a:rPr dirty="0" sz="1350">
                <a:solidFill>
                  <a:srgbClr val="878787"/>
                </a:solidFill>
                <a:latin typeface="Arial"/>
                <a:cs typeface="Arial"/>
              </a:rPr>
              <a:t>of</a:t>
            </a:r>
            <a:r>
              <a:rPr dirty="0" sz="1350" spc="135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dirty="0" sz="1350" spc="-10">
                <a:solidFill>
                  <a:srgbClr val="878787"/>
                </a:solidFill>
                <a:latin typeface="Arial"/>
                <a:cs typeface="Arial"/>
              </a:rPr>
              <a:t>commits</a:t>
            </a:r>
            <a:endParaRPr sz="1350">
              <a:latin typeface="Arial"/>
              <a:cs typeface="Arial"/>
            </a:endParaRPr>
          </a:p>
          <a:p>
            <a:pPr marL="213995" marR="844550" indent="-201930">
              <a:lnSpc>
                <a:spcPct val="117000"/>
              </a:lnSpc>
              <a:spcBef>
                <a:spcPts val="455"/>
              </a:spcBef>
              <a:buClr>
                <a:srgbClr val="4F4F4F"/>
              </a:buClr>
              <a:buChar char="•"/>
              <a:tabLst>
                <a:tab pos="220979" algn="l"/>
              </a:tabLst>
            </a:pPr>
            <a:r>
              <a:rPr dirty="0" sz="1350">
                <a:solidFill>
                  <a:srgbClr val="878787"/>
                </a:solidFill>
                <a:latin typeface="Arial"/>
                <a:cs typeface="Arial"/>
              </a:rPr>
              <a:t>Commits</a:t>
            </a:r>
            <a:r>
              <a:rPr dirty="0" sz="1350" spc="45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777777"/>
                </a:solidFill>
                <a:latin typeface="Arial"/>
                <a:cs typeface="Arial"/>
              </a:rPr>
              <a:t>contain</a:t>
            </a:r>
            <a:r>
              <a:rPr dirty="0" sz="1350" spc="135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z="1350" spc="60">
                <a:solidFill>
                  <a:srgbClr val="878787"/>
                </a:solidFill>
                <a:latin typeface="Arial"/>
                <a:cs typeface="Arial"/>
              </a:rPr>
              <a:t>three</a:t>
            </a:r>
            <a:r>
              <a:rPr dirty="0" sz="1350" spc="40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777777"/>
                </a:solidFill>
                <a:latin typeface="Arial"/>
                <a:cs typeface="Arial"/>
              </a:rPr>
              <a:t>pieces</a:t>
            </a:r>
            <a:r>
              <a:rPr dirty="0" sz="1350" spc="4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z="1350" spc="-25">
                <a:solidFill>
                  <a:srgbClr val="777777"/>
                </a:solidFill>
                <a:latin typeface="Arial"/>
                <a:cs typeface="Arial"/>
              </a:rPr>
              <a:t>of </a:t>
            </a:r>
            <a:r>
              <a:rPr dirty="0" sz="1350" spc="-25">
                <a:solidFill>
                  <a:srgbClr val="777777"/>
                </a:solidFill>
                <a:latin typeface="Arial"/>
                <a:cs typeface="Arial"/>
              </a:rPr>
              <a:t>	</a:t>
            </a:r>
            <a:r>
              <a:rPr dirty="0" sz="1350" spc="50">
                <a:solidFill>
                  <a:srgbClr val="9A9A9A"/>
                </a:solidFill>
                <a:latin typeface="Arial"/>
                <a:cs typeface="Arial"/>
              </a:rPr>
              <a:t>i</a:t>
            </a:r>
            <a:r>
              <a:rPr dirty="0" sz="1350" spc="50">
                <a:solidFill>
                  <a:srgbClr val="777777"/>
                </a:solidFill>
                <a:latin typeface="Arial"/>
                <a:cs typeface="Arial"/>
              </a:rPr>
              <a:t>n</a:t>
            </a:r>
            <a:r>
              <a:rPr dirty="0" sz="1350" spc="50">
                <a:solidFill>
                  <a:srgbClr val="9A9A9A"/>
                </a:solidFill>
                <a:latin typeface="Arial"/>
                <a:cs typeface="Arial"/>
              </a:rPr>
              <a:t>forma</a:t>
            </a:r>
            <a:r>
              <a:rPr dirty="0" sz="1350" spc="50">
                <a:solidFill>
                  <a:srgbClr val="777777"/>
                </a:solidFill>
                <a:latin typeface="Arial"/>
                <a:cs typeface="Arial"/>
              </a:rPr>
              <a:t>tion</a:t>
            </a:r>
            <a:r>
              <a:rPr dirty="0" sz="1350" spc="50">
                <a:solidFill>
                  <a:srgbClr val="4F4F4F"/>
                </a:solidFill>
                <a:latin typeface="Arial"/>
                <a:cs typeface="Arial"/>
              </a:rPr>
              <a:t>:</a:t>
            </a:r>
            <a:endParaRPr sz="1350">
              <a:latin typeface="Arial"/>
              <a:cs typeface="Arial"/>
            </a:endParaRPr>
          </a:p>
          <a:p>
            <a:pPr lvl="1" marL="354330" indent="-109220">
              <a:lnSpc>
                <a:spcPct val="100000"/>
              </a:lnSpc>
              <a:spcBef>
                <a:spcPts val="450"/>
              </a:spcBef>
              <a:buClr>
                <a:srgbClr val="626262"/>
              </a:buClr>
              <a:buChar char="•"/>
              <a:tabLst>
                <a:tab pos="354330" algn="l"/>
              </a:tabLst>
            </a:pPr>
            <a:r>
              <a:rPr dirty="0" sz="950" spc="50">
                <a:solidFill>
                  <a:srgbClr val="878787"/>
                </a:solidFill>
                <a:latin typeface="Arial"/>
                <a:cs typeface="Arial"/>
              </a:rPr>
              <a:t>Info</a:t>
            </a:r>
            <a:r>
              <a:rPr dirty="0" sz="950" spc="50">
                <a:solidFill>
                  <a:srgbClr val="B1B1B1"/>
                </a:solidFill>
                <a:latin typeface="Arial"/>
                <a:cs typeface="Arial"/>
              </a:rPr>
              <a:t>rmat</a:t>
            </a:r>
            <a:r>
              <a:rPr dirty="0" sz="950" spc="50">
                <a:solidFill>
                  <a:srgbClr val="878787"/>
                </a:solidFill>
                <a:latin typeface="Arial"/>
                <a:cs typeface="Arial"/>
              </a:rPr>
              <a:t>ion</a:t>
            </a:r>
            <a:r>
              <a:rPr dirty="0" sz="950" spc="-15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dirty="0" sz="950" spc="65">
                <a:solidFill>
                  <a:srgbClr val="878787"/>
                </a:solidFill>
                <a:latin typeface="Arial"/>
                <a:cs typeface="Arial"/>
              </a:rPr>
              <a:t>about</a:t>
            </a:r>
            <a:r>
              <a:rPr dirty="0" sz="950" spc="-60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dirty="0" sz="950" spc="60">
                <a:solidFill>
                  <a:srgbClr val="9A9A9A"/>
                </a:solidFill>
                <a:latin typeface="Arial"/>
                <a:cs typeface="Arial"/>
              </a:rPr>
              <a:t>the</a:t>
            </a:r>
            <a:r>
              <a:rPr dirty="0" sz="950" spc="-2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dirty="0" sz="950" spc="10">
                <a:solidFill>
                  <a:srgbClr val="9A9A9A"/>
                </a:solidFill>
                <a:latin typeface="Arial"/>
                <a:cs typeface="Arial"/>
              </a:rPr>
              <a:t>changed </a:t>
            </a:r>
            <a:r>
              <a:rPr dirty="0" sz="950" spc="80">
                <a:solidFill>
                  <a:srgbClr val="9A9A9A"/>
                </a:solidFill>
                <a:latin typeface="Arial"/>
                <a:cs typeface="Arial"/>
              </a:rPr>
              <a:t>from</a:t>
            </a:r>
            <a:r>
              <a:rPr dirty="0" sz="950" spc="-114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9A9A9A"/>
                </a:solidFill>
                <a:latin typeface="Arial"/>
                <a:cs typeface="Arial"/>
              </a:rPr>
              <a:t>previous</a:t>
            </a:r>
            <a:endParaRPr sz="950">
              <a:latin typeface="Arial"/>
              <a:cs typeface="Arial"/>
            </a:endParaRPr>
          </a:p>
          <a:p>
            <a:pPr lvl="1" marL="356235" indent="-111125">
              <a:lnSpc>
                <a:spcPct val="100000"/>
              </a:lnSpc>
              <a:spcBef>
                <a:spcPts val="455"/>
              </a:spcBef>
              <a:buClr>
                <a:srgbClr val="626262"/>
              </a:buClr>
              <a:buChar char="•"/>
              <a:tabLst>
                <a:tab pos="356235" algn="l"/>
              </a:tabLst>
            </a:pPr>
            <a:r>
              <a:rPr dirty="0" sz="950" spc="50">
                <a:solidFill>
                  <a:srgbClr val="9A9A9A"/>
                </a:solidFill>
                <a:latin typeface="Arial"/>
                <a:cs typeface="Arial"/>
              </a:rPr>
              <a:t>A</a:t>
            </a:r>
            <a:r>
              <a:rPr dirty="0" sz="950" spc="-9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dirty="0" sz="950" spc="30">
                <a:solidFill>
                  <a:srgbClr val="B1B1B1"/>
                </a:solidFill>
                <a:latin typeface="Arial"/>
                <a:cs typeface="Arial"/>
              </a:rPr>
              <a:t>refe</a:t>
            </a:r>
            <a:r>
              <a:rPr dirty="0" sz="950" spc="30">
                <a:solidFill>
                  <a:srgbClr val="878787"/>
                </a:solidFill>
                <a:latin typeface="Arial"/>
                <a:cs typeface="Arial"/>
              </a:rPr>
              <a:t>rence</a:t>
            </a:r>
            <a:r>
              <a:rPr dirty="0" sz="950" spc="-5">
                <a:solidFill>
                  <a:srgbClr val="878787"/>
                </a:solidFill>
                <a:latin typeface="Arial"/>
                <a:cs typeface="Arial"/>
              </a:rPr>
              <a:t> </a:t>
            </a:r>
            <a:r>
              <a:rPr dirty="0" sz="950" spc="30">
                <a:solidFill>
                  <a:srgbClr val="9A9A9A"/>
                </a:solidFill>
                <a:latin typeface="Arial"/>
                <a:cs typeface="Arial"/>
              </a:rPr>
              <a:t>to</a:t>
            </a:r>
            <a:r>
              <a:rPr dirty="0" sz="950" spc="13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dirty="0" sz="950" spc="30">
                <a:solidFill>
                  <a:srgbClr val="9A9A9A"/>
                </a:solidFill>
                <a:latin typeface="Arial"/>
                <a:cs typeface="Arial"/>
              </a:rPr>
              <a:t>the</a:t>
            </a:r>
            <a:r>
              <a:rPr dirty="0" sz="950" spc="2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dirty="0" sz="950" spc="50">
                <a:solidFill>
                  <a:srgbClr val="9A9A9A"/>
                </a:solidFill>
                <a:latin typeface="Arial"/>
                <a:cs typeface="Arial"/>
              </a:rPr>
              <a:t>parent</a:t>
            </a:r>
            <a:r>
              <a:rPr dirty="0" sz="950" spc="-8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dirty="0" sz="950" spc="50">
                <a:solidFill>
                  <a:srgbClr val="9A9A9A"/>
                </a:solidFill>
                <a:latin typeface="Arial"/>
                <a:cs typeface="Arial"/>
              </a:rPr>
              <a:t>commit</a:t>
            </a:r>
            <a:endParaRPr sz="950">
              <a:latin typeface="Arial"/>
              <a:cs typeface="Arial"/>
            </a:endParaRPr>
          </a:p>
          <a:p>
            <a:pPr lvl="1" marL="355600" indent="-110489">
              <a:lnSpc>
                <a:spcPct val="100000"/>
              </a:lnSpc>
              <a:spcBef>
                <a:spcPts val="450"/>
              </a:spcBef>
              <a:buClr>
                <a:srgbClr val="4F4F4F"/>
              </a:buClr>
              <a:buChar char="•"/>
              <a:tabLst>
                <a:tab pos="355600" algn="l"/>
              </a:tabLst>
            </a:pPr>
            <a:r>
              <a:rPr dirty="0" sz="950" spc="75">
                <a:solidFill>
                  <a:srgbClr val="9A9A9A"/>
                </a:solidFill>
                <a:latin typeface="Arial"/>
                <a:cs typeface="Arial"/>
              </a:rPr>
              <a:t>A</a:t>
            </a:r>
            <a:r>
              <a:rPr dirty="0" sz="950" spc="-25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dirty="0" sz="950" spc="10">
                <a:solidFill>
                  <a:srgbClr val="9A9A9A"/>
                </a:solidFill>
                <a:latin typeface="Arial"/>
                <a:cs typeface="Arial"/>
              </a:rPr>
              <a:t>hash</a:t>
            </a:r>
            <a:r>
              <a:rPr dirty="0" sz="950" spc="2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dirty="0" sz="950" spc="10">
                <a:solidFill>
                  <a:srgbClr val="9A9A9A"/>
                </a:solidFill>
                <a:latin typeface="Arial"/>
                <a:cs typeface="Arial"/>
              </a:rPr>
              <a:t>code</a:t>
            </a:r>
            <a:r>
              <a:rPr dirty="0" sz="950" spc="25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dirty="0" sz="950" spc="10">
                <a:solidFill>
                  <a:srgbClr val="9A9A9A"/>
                </a:solidFill>
                <a:latin typeface="Arial"/>
                <a:cs typeface="Arial"/>
              </a:rPr>
              <a:t>name:</a:t>
            </a:r>
            <a:r>
              <a:rPr dirty="0" sz="950" spc="95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9A9A9A"/>
                </a:solidFill>
                <a:latin typeface="Arial"/>
                <a:cs typeface="Arial"/>
              </a:rPr>
              <a:t>f2d2ec5069fc6776c80b3ad6b7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666726" y="3162786"/>
            <a:ext cx="777875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 spc="-30" b="1">
                <a:solidFill>
                  <a:srgbClr val="B1B1B1"/>
                </a:solidFill>
                <a:latin typeface="Arial"/>
                <a:cs typeface="Arial"/>
              </a:rPr>
              <a:t>Git</a:t>
            </a:r>
            <a:r>
              <a:rPr dirty="0" sz="650" spc="-30" b="1">
                <a:solidFill>
                  <a:srgbClr val="B1B1B1"/>
                </a:solidFill>
                <a:latin typeface="Arial"/>
                <a:cs typeface="Arial"/>
              </a:rPr>
              <a:t>g</a:t>
            </a:r>
            <a:r>
              <a:rPr dirty="0" sz="650" spc="-5" b="1">
                <a:solidFill>
                  <a:srgbClr val="B1B1B1"/>
                </a:solidFill>
                <a:latin typeface="Arial"/>
                <a:cs typeface="Arial"/>
              </a:rPr>
              <a:t> </a:t>
            </a:r>
            <a:r>
              <a:rPr dirty="0" sz="700" spc="-90" b="1">
                <a:solidFill>
                  <a:srgbClr val="B1B1B1"/>
                </a:solidFill>
                <a:latin typeface="Arial"/>
                <a:cs typeface="Arial"/>
              </a:rPr>
              <a:t>CiltHub</a:t>
            </a:r>
            <a:r>
              <a:rPr dirty="0" sz="700" spc="-70" b="1">
                <a:solidFill>
                  <a:srgbClr val="B1B1B1"/>
                </a:solidFill>
                <a:latin typeface="Arial"/>
                <a:cs typeface="Arial"/>
              </a:rPr>
              <a:t> </a:t>
            </a:r>
            <a:r>
              <a:rPr dirty="0" sz="700" spc="-35" b="1">
                <a:solidFill>
                  <a:srgbClr val="B1B1B1"/>
                </a:solidFill>
                <a:latin typeface="Arial"/>
                <a:cs typeface="Arial"/>
              </a:rPr>
              <a:t>eyRobin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570551" y="3050423"/>
            <a:ext cx="104775" cy="3492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100" spc="-70">
                <a:solidFill>
                  <a:srgbClr val="B1B1B1"/>
                </a:solidFill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2023-09-25T17:05:12Z</dcterms:created>
  <dcterms:modified xsi:type="dcterms:W3CDTF">2023-09-25T17:05:12Z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2023-09-25T00:00:00Z</vt:filetime>
  </property>
  <property fmtid="{D5CDD505-2E9C-101B-9397-08002B2CF9AE}" pid="3" name="LastSaved">
    <vt:filetime>2023-09-25T00:00:00Z</vt:filetime>
  </property>
</Properties>
</file>