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sldIdLst>
    <p:sldId id="313" r:id="rId5"/>
    <p:sldId id="316" r:id="rId6"/>
    <p:sldId id="317" r:id="rId7"/>
    <p:sldId id="318" r:id="rId8"/>
    <p:sldId id="319" r:id="rId9"/>
    <p:sldId id="320" r:id="rId10"/>
    <p:sldId id="321" r:id="rId11"/>
    <p:sldId id="323" r:id="rId12"/>
    <p:sldId id="324" r:id="rId13"/>
    <p:sldId id="334" r:id="rId14"/>
    <p:sldId id="326" r:id="rId15"/>
    <p:sldId id="325" r:id="rId16"/>
    <p:sldId id="327" r:id="rId17"/>
    <p:sldId id="328" r:id="rId18"/>
    <p:sldId id="330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31" r:id="rId29"/>
    <p:sldId id="332" r:id="rId30"/>
    <p:sldId id="344" r:id="rId31"/>
    <p:sldId id="345" r:id="rId32"/>
    <p:sldId id="346" r:id="rId33"/>
    <p:sldId id="33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58FD6-0EDF-485E-ABA2-70E016B6E199}" v="41" dt="2024-03-26T09:41:48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nati Sravani" userId="44e541beb4ec0a1f" providerId="LiveId" clId="{EEE58FD6-0EDF-485E-ABA2-70E016B6E199}"/>
    <pc:docChg chg="undo custSel addSld delSld modSld">
      <pc:chgData name="Palnati Sravani" userId="44e541beb4ec0a1f" providerId="LiveId" clId="{EEE58FD6-0EDF-485E-ABA2-70E016B6E199}" dt="2024-03-26T15:33:09.714" v="4750" actId="20577"/>
      <pc:docMkLst>
        <pc:docMk/>
      </pc:docMkLst>
      <pc:sldChg chg="del">
        <pc:chgData name="Palnati Sravani" userId="44e541beb4ec0a1f" providerId="LiveId" clId="{EEE58FD6-0EDF-485E-ABA2-70E016B6E199}" dt="2024-02-27T08:31:10.056" v="2896" actId="2696"/>
        <pc:sldMkLst>
          <pc:docMk/>
          <pc:sldMk cId="3192257811" sldId="312"/>
        </pc:sldMkLst>
      </pc:sldChg>
      <pc:sldChg chg="modSp mod">
        <pc:chgData name="Palnati Sravani" userId="44e541beb4ec0a1f" providerId="LiveId" clId="{EEE58FD6-0EDF-485E-ABA2-70E016B6E199}" dt="2024-03-26T15:33:09.714" v="4750" actId="20577"/>
        <pc:sldMkLst>
          <pc:docMk/>
          <pc:sldMk cId="2160367669" sldId="313"/>
        </pc:sldMkLst>
        <pc:spChg chg="mod">
          <ac:chgData name="Palnati Sravani" userId="44e541beb4ec0a1f" providerId="LiveId" clId="{EEE58FD6-0EDF-485E-ABA2-70E016B6E199}" dt="2024-02-27T04:54:30.819" v="70" actId="14100"/>
          <ac:spMkLst>
            <pc:docMk/>
            <pc:sldMk cId="2160367669" sldId="313"/>
            <ac:spMk id="5" creationId="{37BBF415-FEBA-BEDC-5AD4-0AC75A7A68F6}"/>
          </ac:spMkLst>
        </pc:spChg>
        <pc:spChg chg="mod">
          <ac:chgData name="Palnati Sravani" userId="44e541beb4ec0a1f" providerId="LiveId" clId="{EEE58FD6-0EDF-485E-ABA2-70E016B6E199}" dt="2024-03-26T15:33:09.714" v="4750" actId="20577"/>
          <ac:spMkLst>
            <pc:docMk/>
            <pc:sldMk cId="2160367669" sldId="313"/>
            <ac:spMk id="6" creationId="{B0561F55-6312-12F8-37A1-3755C1E86E39}"/>
          </ac:spMkLst>
        </pc:spChg>
        <pc:spChg chg="mod">
          <ac:chgData name="Palnati Sravani" userId="44e541beb4ec0a1f" providerId="LiveId" clId="{EEE58FD6-0EDF-485E-ABA2-70E016B6E199}" dt="2024-02-27T04:58:43.325" v="343" actId="20577"/>
          <ac:spMkLst>
            <pc:docMk/>
            <pc:sldMk cId="2160367669" sldId="313"/>
            <ac:spMk id="7" creationId="{7D15476A-3678-C581-8FBF-A6973891CEF6}"/>
          </ac:spMkLst>
        </pc:spChg>
        <pc:spChg chg="mod">
          <ac:chgData name="Palnati Sravani" userId="44e541beb4ec0a1f" providerId="LiveId" clId="{EEE58FD6-0EDF-485E-ABA2-70E016B6E199}" dt="2024-02-27T05:02:47.113" v="467" actId="14100"/>
          <ac:spMkLst>
            <pc:docMk/>
            <pc:sldMk cId="2160367669" sldId="313"/>
            <ac:spMk id="8" creationId="{C9F3E272-400A-DBD5-99FC-BDC0571695F9}"/>
          </ac:spMkLst>
        </pc:spChg>
        <pc:spChg chg="mod">
          <ac:chgData name="Palnati Sravani" userId="44e541beb4ec0a1f" providerId="LiveId" clId="{EEE58FD6-0EDF-485E-ABA2-70E016B6E199}" dt="2024-02-27T05:00:27.078" v="466" actId="20577"/>
          <ac:spMkLst>
            <pc:docMk/>
            <pc:sldMk cId="2160367669" sldId="313"/>
            <ac:spMk id="9" creationId="{2DAB25BC-981D-7174-BB61-8AF56DB18AD2}"/>
          </ac:spMkLst>
        </pc:spChg>
      </pc:sldChg>
      <pc:sldChg chg="new del">
        <pc:chgData name="Palnati Sravani" userId="44e541beb4ec0a1f" providerId="LiveId" clId="{EEE58FD6-0EDF-485E-ABA2-70E016B6E199}" dt="2024-02-27T05:10:48.682" v="547" actId="2696"/>
        <pc:sldMkLst>
          <pc:docMk/>
          <pc:sldMk cId="2424473856" sldId="314"/>
        </pc:sldMkLst>
      </pc:sldChg>
      <pc:sldChg chg="new del">
        <pc:chgData name="Palnati Sravani" userId="44e541beb4ec0a1f" providerId="LiveId" clId="{EEE58FD6-0EDF-485E-ABA2-70E016B6E199}" dt="2024-02-27T05:10:42.988" v="546" actId="2696"/>
        <pc:sldMkLst>
          <pc:docMk/>
          <pc:sldMk cId="3041850011" sldId="315"/>
        </pc:sldMkLst>
      </pc:sldChg>
      <pc:sldChg chg="modSp new mod">
        <pc:chgData name="Palnati Sravani" userId="44e541beb4ec0a1f" providerId="LiveId" clId="{EEE58FD6-0EDF-485E-ABA2-70E016B6E199}" dt="2024-03-26T09:17:10.875" v="3514" actId="27636"/>
        <pc:sldMkLst>
          <pc:docMk/>
          <pc:sldMk cId="1353216425" sldId="316"/>
        </pc:sldMkLst>
        <pc:spChg chg="mod">
          <ac:chgData name="Palnati Sravani" userId="44e541beb4ec0a1f" providerId="LiveId" clId="{EEE58FD6-0EDF-485E-ABA2-70E016B6E199}" dt="2024-02-27T05:14:28.563" v="575" actId="14100"/>
          <ac:spMkLst>
            <pc:docMk/>
            <pc:sldMk cId="1353216425" sldId="316"/>
            <ac:spMk id="2" creationId="{A69FA968-8D29-2F3F-EAAE-AA561CEF32B8}"/>
          </ac:spMkLst>
        </pc:spChg>
        <pc:spChg chg="mod">
          <ac:chgData name="Palnati Sravani" userId="44e541beb4ec0a1f" providerId="LiveId" clId="{EEE58FD6-0EDF-485E-ABA2-70E016B6E199}" dt="2024-03-26T09:17:10.875" v="3514" actId="27636"/>
          <ac:spMkLst>
            <pc:docMk/>
            <pc:sldMk cId="1353216425" sldId="316"/>
            <ac:spMk id="3" creationId="{693CA4D7-EFCD-79AA-A188-87F02125BAC0}"/>
          </ac:spMkLst>
        </pc:spChg>
      </pc:sldChg>
      <pc:sldChg chg="modSp new mod">
        <pc:chgData name="Palnati Sravani" userId="44e541beb4ec0a1f" providerId="LiveId" clId="{EEE58FD6-0EDF-485E-ABA2-70E016B6E199}" dt="2024-02-27T08:38:12.166" v="3338" actId="123"/>
        <pc:sldMkLst>
          <pc:docMk/>
          <pc:sldMk cId="1456121231" sldId="317"/>
        </pc:sldMkLst>
        <pc:spChg chg="mod">
          <ac:chgData name="Palnati Sravani" userId="44e541beb4ec0a1f" providerId="LiveId" clId="{EEE58FD6-0EDF-485E-ABA2-70E016B6E199}" dt="2024-02-27T05:14:45.594" v="579" actId="14100"/>
          <ac:spMkLst>
            <pc:docMk/>
            <pc:sldMk cId="1456121231" sldId="317"/>
            <ac:spMk id="2" creationId="{CFAF39A1-BB11-8AC0-91BF-0D368FB16497}"/>
          </ac:spMkLst>
        </pc:spChg>
        <pc:spChg chg="mod">
          <ac:chgData name="Palnati Sravani" userId="44e541beb4ec0a1f" providerId="LiveId" clId="{EEE58FD6-0EDF-485E-ABA2-70E016B6E199}" dt="2024-02-27T08:38:12.166" v="3338" actId="123"/>
          <ac:spMkLst>
            <pc:docMk/>
            <pc:sldMk cId="1456121231" sldId="317"/>
            <ac:spMk id="3" creationId="{97929DCB-0370-E6D3-8424-1E589FA9F548}"/>
          </ac:spMkLst>
        </pc:spChg>
      </pc:sldChg>
      <pc:sldChg chg="modSp new mod">
        <pc:chgData name="Palnati Sravani" userId="44e541beb4ec0a1f" providerId="LiveId" clId="{EEE58FD6-0EDF-485E-ABA2-70E016B6E199}" dt="2024-02-27T08:42:08.870" v="3369" actId="12"/>
        <pc:sldMkLst>
          <pc:docMk/>
          <pc:sldMk cId="3610888238" sldId="318"/>
        </pc:sldMkLst>
        <pc:spChg chg="mod">
          <ac:chgData name="Palnati Sravani" userId="44e541beb4ec0a1f" providerId="LiveId" clId="{EEE58FD6-0EDF-485E-ABA2-70E016B6E199}" dt="2024-02-27T07:07:46.870" v="1133" actId="14100"/>
          <ac:spMkLst>
            <pc:docMk/>
            <pc:sldMk cId="3610888238" sldId="318"/>
            <ac:spMk id="2" creationId="{84D2DFFD-83FD-4253-49E0-854AF5CB5425}"/>
          </ac:spMkLst>
        </pc:spChg>
        <pc:spChg chg="mod">
          <ac:chgData name="Palnati Sravani" userId="44e541beb4ec0a1f" providerId="LiveId" clId="{EEE58FD6-0EDF-485E-ABA2-70E016B6E199}" dt="2024-02-27T08:42:08.870" v="3369" actId="12"/>
          <ac:spMkLst>
            <pc:docMk/>
            <pc:sldMk cId="3610888238" sldId="318"/>
            <ac:spMk id="3" creationId="{47D213D4-AE02-822F-CED3-D3F468418DE9}"/>
          </ac:spMkLst>
        </pc:spChg>
      </pc:sldChg>
      <pc:sldChg chg="modSp new mod">
        <pc:chgData name="Palnati Sravani" userId="44e541beb4ec0a1f" providerId="LiveId" clId="{EEE58FD6-0EDF-485E-ABA2-70E016B6E199}" dt="2024-02-27T08:38:43.040" v="3343" actId="12"/>
        <pc:sldMkLst>
          <pc:docMk/>
          <pc:sldMk cId="4101945406" sldId="319"/>
        </pc:sldMkLst>
        <pc:spChg chg="mod">
          <ac:chgData name="Palnati Sravani" userId="44e541beb4ec0a1f" providerId="LiveId" clId="{EEE58FD6-0EDF-485E-ABA2-70E016B6E199}" dt="2024-02-27T07:11:15.019" v="1231" actId="122"/>
          <ac:spMkLst>
            <pc:docMk/>
            <pc:sldMk cId="4101945406" sldId="319"/>
            <ac:spMk id="2" creationId="{AA0CEC60-BD57-C334-7F0E-37290651524C}"/>
          </ac:spMkLst>
        </pc:spChg>
        <pc:spChg chg="mod">
          <ac:chgData name="Palnati Sravani" userId="44e541beb4ec0a1f" providerId="LiveId" clId="{EEE58FD6-0EDF-485E-ABA2-70E016B6E199}" dt="2024-02-27T08:38:43.040" v="3343" actId="12"/>
          <ac:spMkLst>
            <pc:docMk/>
            <pc:sldMk cId="4101945406" sldId="319"/>
            <ac:spMk id="3" creationId="{C4848B92-6C17-4C76-D2DE-CAA7FB8DB49F}"/>
          </ac:spMkLst>
        </pc:spChg>
      </pc:sldChg>
      <pc:sldChg chg="modSp new mod">
        <pc:chgData name="Palnati Sravani" userId="44e541beb4ec0a1f" providerId="LiveId" clId="{EEE58FD6-0EDF-485E-ABA2-70E016B6E199}" dt="2024-03-26T10:02:30.504" v="4728" actId="20577"/>
        <pc:sldMkLst>
          <pc:docMk/>
          <pc:sldMk cId="300469101" sldId="320"/>
        </pc:sldMkLst>
        <pc:spChg chg="mod">
          <ac:chgData name="Palnati Sravani" userId="44e541beb4ec0a1f" providerId="LiveId" clId="{EEE58FD6-0EDF-485E-ABA2-70E016B6E199}" dt="2024-02-27T07:16:57.334" v="1563" actId="122"/>
          <ac:spMkLst>
            <pc:docMk/>
            <pc:sldMk cId="300469101" sldId="320"/>
            <ac:spMk id="2" creationId="{46D95E8A-9CBC-6859-3322-3212E522275A}"/>
          </ac:spMkLst>
        </pc:spChg>
        <pc:spChg chg="mod">
          <ac:chgData name="Palnati Sravani" userId="44e541beb4ec0a1f" providerId="LiveId" clId="{EEE58FD6-0EDF-485E-ABA2-70E016B6E199}" dt="2024-03-26T10:02:30.504" v="4728" actId="20577"/>
          <ac:spMkLst>
            <pc:docMk/>
            <pc:sldMk cId="300469101" sldId="320"/>
            <ac:spMk id="3" creationId="{3C408EFF-34AD-2952-C20F-A7FBF18E2D5B}"/>
          </ac:spMkLst>
        </pc:spChg>
      </pc:sldChg>
      <pc:sldChg chg="modSp new mod">
        <pc:chgData name="Palnati Sravani" userId="44e541beb4ec0a1f" providerId="LiveId" clId="{EEE58FD6-0EDF-485E-ABA2-70E016B6E199}" dt="2024-02-27T08:39:09.358" v="3345" actId="123"/>
        <pc:sldMkLst>
          <pc:docMk/>
          <pc:sldMk cId="369064974" sldId="321"/>
        </pc:sldMkLst>
        <pc:spChg chg="mod">
          <ac:chgData name="Palnati Sravani" userId="44e541beb4ec0a1f" providerId="LiveId" clId="{EEE58FD6-0EDF-485E-ABA2-70E016B6E199}" dt="2024-02-27T08:39:02.313" v="3344" actId="255"/>
          <ac:spMkLst>
            <pc:docMk/>
            <pc:sldMk cId="369064974" sldId="321"/>
            <ac:spMk id="2" creationId="{7C39D4E0-40BF-0E91-9ED3-DCD0576182DA}"/>
          </ac:spMkLst>
        </pc:spChg>
        <pc:spChg chg="mod">
          <ac:chgData name="Palnati Sravani" userId="44e541beb4ec0a1f" providerId="LiveId" clId="{EEE58FD6-0EDF-485E-ABA2-70E016B6E199}" dt="2024-02-27T08:39:09.358" v="3345" actId="123"/>
          <ac:spMkLst>
            <pc:docMk/>
            <pc:sldMk cId="369064974" sldId="321"/>
            <ac:spMk id="3" creationId="{08E979A9-88F1-B086-2662-52ADAC23D72F}"/>
          </ac:spMkLst>
        </pc:spChg>
      </pc:sldChg>
      <pc:sldChg chg="new del">
        <pc:chgData name="Palnati Sravani" userId="44e541beb4ec0a1f" providerId="LiveId" clId="{EEE58FD6-0EDF-485E-ABA2-70E016B6E199}" dt="2024-02-27T08:31:15.377" v="2897" actId="2696"/>
        <pc:sldMkLst>
          <pc:docMk/>
          <pc:sldMk cId="56565225" sldId="322"/>
        </pc:sldMkLst>
      </pc:sldChg>
      <pc:sldChg chg="new del">
        <pc:chgData name="Palnati Sravani" userId="44e541beb4ec0a1f" providerId="LiveId" clId="{EEE58FD6-0EDF-485E-ABA2-70E016B6E199}" dt="2024-02-27T07:33:56.266" v="2042" actId="2696"/>
        <pc:sldMkLst>
          <pc:docMk/>
          <pc:sldMk cId="2375970212" sldId="322"/>
        </pc:sldMkLst>
      </pc:sldChg>
      <pc:sldChg chg="modSp new mod">
        <pc:chgData name="Palnati Sravani" userId="44e541beb4ec0a1f" providerId="LiveId" clId="{EEE58FD6-0EDF-485E-ABA2-70E016B6E199}" dt="2024-02-27T08:40:08.885" v="3361" actId="20577"/>
        <pc:sldMkLst>
          <pc:docMk/>
          <pc:sldMk cId="1962154457" sldId="323"/>
        </pc:sldMkLst>
        <pc:spChg chg="mod">
          <ac:chgData name="Palnati Sravani" userId="44e541beb4ec0a1f" providerId="LiveId" clId="{EEE58FD6-0EDF-485E-ABA2-70E016B6E199}" dt="2024-02-27T08:39:24.794" v="3347" actId="255"/>
          <ac:spMkLst>
            <pc:docMk/>
            <pc:sldMk cId="1962154457" sldId="323"/>
            <ac:spMk id="2" creationId="{45990574-1512-CDB3-DD8C-F781DB64CACC}"/>
          </ac:spMkLst>
        </pc:spChg>
        <pc:spChg chg="mod">
          <ac:chgData name="Palnati Sravani" userId="44e541beb4ec0a1f" providerId="LiveId" clId="{EEE58FD6-0EDF-485E-ABA2-70E016B6E199}" dt="2024-02-27T08:39:18.920" v="3346" actId="122"/>
          <ac:spMkLst>
            <pc:docMk/>
            <pc:sldMk cId="1962154457" sldId="323"/>
            <ac:spMk id="3" creationId="{0FEC433C-F789-57AB-1E4F-6C712D33FDAE}"/>
          </ac:spMkLst>
        </pc:spChg>
        <pc:spChg chg="mod">
          <ac:chgData name="Palnati Sravani" userId="44e541beb4ec0a1f" providerId="LiveId" clId="{EEE58FD6-0EDF-485E-ABA2-70E016B6E199}" dt="2024-02-27T08:40:08.885" v="3361" actId="20577"/>
          <ac:spMkLst>
            <pc:docMk/>
            <pc:sldMk cId="1962154457" sldId="323"/>
            <ac:spMk id="4" creationId="{1705C078-96F9-6DA7-B66B-90783AE05022}"/>
          </ac:spMkLst>
        </pc:spChg>
        <pc:spChg chg="mod">
          <ac:chgData name="Palnati Sravani" userId="44e541beb4ec0a1f" providerId="LiveId" clId="{EEE58FD6-0EDF-485E-ABA2-70E016B6E199}" dt="2024-02-27T08:39:29.450" v="3348" actId="122"/>
          <ac:spMkLst>
            <pc:docMk/>
            <pc:sldMk cId="1962154457" sldId="323"/>
            <ac:spMk id="5" creationId="{53FC9E99-71AE-3EFB-4172-232296919148}"/>
          </ac:spMkLst>
        </pc:spChg>
        <pc:spChg chg="mod">
          <ac:chgData name="Palnati Sravani" userId="44e541beb4ec0a1f" providerId="LiveId" clId="{EEE58FD6-0EDF-485E-ABA2-70E016B6E199}" dt="2024-02-27T07:52:01.804" v="2572" actId="20577"/>
          <ac:spMkLst>
            <pc:docMk/>
            <pc:sldMk cId="1962154457" sldId="323"/>
            <ac:spMk id="6" creationId="{68DA1CD2-B1B5-FD20-6FD6-06409333F41E}"/>
          </ac:spMkLst>
        </pc:spChg>
      </pc:sldChg>
      <pc:sldChg chg="addSp delSp modSp new mod modClrScheme chgLayout">
        <pc:chgData name="Palnati Sravani" userId="44e541beb4ec0a1f" providerId="LiveId" clId="{EEE58FD6-0EDF-485E-ABA2-70E016B6E199}" dt="2024-02-27T08:01:37.251" v="2622" actId="700"/>
        <pc:sldMkLst>
          <pc:docMk/>
          <pc:sldMk cId="2116839546" sldId="324"/>
        </pc:sldMkLst>
        <pc:spChg chg="mod ord">
          <ac:chgData name="Palnati Sravani" userId="44e541beb4ec0a1f" providerId="LiveId" clId="{EEE58FD6-0EDF-485E-ABA2-70E016B6E199}" dt="2024-02-27T08:01:37.251" v="2622" actId="700"/>
          <ac:spMkLst>
            <pc:docMk/>
            <pc:sldMk cId="2116839546" sldId="324"/>
            <ac:spMk id="2" creationId="{27A427EE-6571-68FA-95AC-4F9D47761B60}"/>
          </ac:spMkLst>
        </pc:spChg>
        <pc:spChg chg="del mod">
          <ac:chgData name="Palnati Sravani" userId="44e541beb4ec0a1f" providerId="LiveId" clId="{EEE58FD6-0EDF-485E-ABA2-70E016B6E199}" dt="2024-02-27T07:59:27.045" v="2597" actId="931"/>
          <ac:spMkLst>
            <pc:docMk/>
            <pc:sldMk cId="2116839546" sldId="324"/>
            <ac:spMk id="3" creationId="{C692D0C1-1C75-BE18-227E-7A4BE3882685}"/>
          </ac:spMkLst>
        </pc:spChg>
        <pc:spChg chg="add mod">
          <ac:chgData name="Palnati Sravani" userId="44e541beb4ec0a1f" providerId="LiveId" clId="{EEE58FD6-0EDF-485E-ABA2-70E016B6E199}" dt="2024-02-27T07:55:23.507" v="2596" actId="27636"/>
          <ac:spMkLst>
            <pc:docMk/>
            <pc:sldMk cId="2116839546" sldId="324"/>
            <ac:spMk id="4" creationId="{B0834CCF-90A6-2DF5-983E-046E1AC6A9C7}"/>
          </ac:spMkLst>
        </pc:spChg>
        <pc:spChg chg="add mod">
          <ac:chgData name="Palnati Sravani" userId="44e541beb4ec0a1f" providerId="LiveId" clId="{EEE58FD6-0EDF-485E-ABA2-70E016B6E199}" dt="2024-02-27T07:55:23.507" v="2596" actId="27636"/>
          <ac:spMkLst>
            <pc:docMk/>
            <pc:sldMk cId="2116839546" sldId="324"/>
            <ac:spMk id="5" creationId="{D475CC8F-5DF6-1A59-2206-60710F5AE472}"/>
          </ac:spMkLst>
        </pc:spChg>
        <pc:spChg chg="add mod">
          <ac:chgData name="Palnati Sravani" userId="44e541beb4ec0a1f" providerId="LiveId" clId="{EEE58FD6-0EDF-485E-ABA2-70E016B6E199}" dt="2024-02-27T07:55:23.507" v="2596" actId="27636"/>
          <ac:spMkLst>
            <pc:docMk/>
            <pc:sldMk cId="2116839546" sldId="324"/>
            <ac:spMk id="7" creationId="{AC324E56-B84D-DF9E-C15C-6BEEE093F15D}"/>
          </ac:spMkLst>
        </pc:spChg>
        <pc:spChg chg="add mod">
          <ac:chgData name="Palnati Sravani" userId="44e541beb4ec0a1f" providerId="LiveId" clId="{EEE58FD6-0EDF-485E-ABA2-70E016B6E199}" dt="2024-02-27T07:55:23.507" v="2596" actId="27636"/>
          <ac:spMkLst>
            <pc:docMk/>
            <pc:sldMk cId="2116839546" sldId="324"/>
            <ac:spMk id="11" creationId="{D45C9376-7750-B95C-BF25-4B9FB422AFF6}"/>
          </ac:spMkLst>
        </pc:spChg>
        <pc:spChg chg="add mod">
          <ac:chgData name="Palnati Sravani" userId="44e541beb4ec0a1f" providerId="LiveId" clId="{EEE58FD6-0EDF-485E-ABA2-70E016B6E199}" dt="2024-02-27T07:55:23.507" v="2596" actId="27636"/>
          <ac:spMkLst>
            <pc:docMk/>
            <pc:sldMk cId="2116839546" sldId="324"/>
            <ac:spMk id="12" creationId="{6943283E-2406-2C65-52B9-A7CA37290951}"/>
          </ac:spMkLst>
        </pc:spChg>
        <pc:spChg chg="add mod">
          <ac:chgData name="Palnati Sravani" userId="44e541beb4ec0a1f" providerId="LiveId" clId="{EEE58FD6-0EDF-485E-ABA2-70E016B6E199}" dt="2024-02-27T07:55:23.507" v="2596" actId="27636"/>
          <ac:spMkLst>
            <pc:docMk/>
            <pc:sldMk cId="2116839546" sldId="324"/>
            <ac:spMk id="14" creationId="{4D203716-6EE5-A27F-EE04-6FC38A60E802}"/>
          </ac:spMkLst>
        </pc:spChg>
        <pc:spChg chg="add mod">
          <ac:chgData name="Palnati Sravani" userId="44e541beb4ec0a1f" providerId="LiveId" clId="{EEE58FD6-0EDF-485E-ABA2-70E016B6E199}" dt="2024-02-27T07:55:23.507" v="2596" actId="27636"/>
          <ac:spMkLst>
            <pc:docMk/>
            <pc:sldMk cId="2116839546" sldId="324"/>
            <ac:spMk id="15" creationId="{84DCF14C-1FB7-A12B-5685-A54E8FD087EF}"/>
          </ac:spMkLst>
        </pc:spChg>
        <pc:spChg chg="add mod">
          <ac:chgData name="Palnati Sravani" userId="44e541beb4ec0a1f" providerId="LiveId" clId="{EEE58FD6-0EDF-485E-ABA2-70E016B6E199}" dt="2024-02-27T07:55:23.507" v="2596" actId="27636"/>
          <ac:spMkLst>
            <pc:docMk/>
            <pc:sldMk cId="2116839546" sldId="324"/>
            <ac:spMk id="17" creationId="{C2D5B76E-81FD-3B98-1D7E-F53952DFF1ED}"/>
          </ac:spMkLst>
        </pc:spChg>
        <pc:spChg chg="add mod">
          <ac:chgData name="Palnati Sravani" userId="44e541beb4ec0a1f" providerId="LiveId" clId="{EEE58FD6-0EDF-485E-ABA2-70E016B6E199}" dt="2024-02-27T07:55:23.507" v="2596" actId="27636"/>
          <ac:spMkLst>
            <pc:docMk/>
            <pc:sldMk cId="2116839546" sldId="324"/>
            <ac:spMk id="18" creationId="{AD039BE5-B525-096C-589C-FCD7ABF9011E}"/>
          </ac:spMkLst>
        </pc:spChg>
        <pc:spChg chg="add mod">
          <ac:chgData name="Palnati Sravani" userId="44e541beb4ec0a1f" providerId="LiveId" clId="{EEE58FD6-0EDF-485E-ABA2-70E016B6E199}" dt="2024-02-27T07:55:23.507" v="2596" actId="27636"/>
          <ac:spMkLst>
            <pc:docMk/>
            <pc:sldMk cId="2116839546" sldId="324"/>
            <ac:spMk id="20" creationId="{48F6D32F-F4FF-58AB-AB05-93BF33C841E9}"/>
          </ac:spMkLst>
        </pc:spChg>
        <pc:spChg chg="add mod">
          <ac:chgData name="Palnati Sravani" userId="44e541beb4ec0a1f" providerId="LiveId" clId="{EEE58FD6-0EDF-485E-ABA2-70E016B6E199}" dt="2024-02-27T07:55:23.507" v="2596" actId="27636"/>
          <ac:spMkLst>
            <pc:docMk/>
            <pc:sldMk cId="2116839546" sldId="324"/>
            <ac:spMk id="21" creationId="{21F65F19-6AA6-B5EA-8DEC-EF47FE6E3F1A}"/>
          </ac:spMkLst>
        </pc:spChg>
        <pc:spChg chg="add mod">
          <ac:chgData name="Palnati Sravani" userId="44e541beb4ec0a1f" providerId="LiveId" clId="{EEE58FD6-0EDF-485E-ABA2-70E016B6E199}" dt="2024-02-27T07:55:23.507" v="2596" actId="27636"/>
          <ac:spMkLst>
            <pc:docMk/>
            <pc:sldMk cId="2116839546" sldId="324"/>
            <ac:spMk id="22" creationId="{3F6AE256-C152-57B1-13CF-0C0CEFE3824C}"/>
          </ac:spMkLst>
        </pc:spChg>
        <pc:spChg chg="add mod">
          <ac:chgData name="Palnati Sravani" userId="44e541beb4ec0a1f" providerId="LiveId" clId="{EEE58FD6-0EDF-485E-ABA2-70E016B6E199}" dt="2024-02-27T07:55:23.507" v="2596" actId="27636"/>
          <ac:spMkLst>
            <pc:docMk/>
            <pc:sldMk cId="2116839546" sldId="324"/>
            <ac:spMk id="23" creationId="{4616A46F-259A-B9F2-91CD-0AE0C6692E3F}"/>
          </ac:spMkLst>
        </pc:spChg>
        <pc:spChg chg="add mod">
          <ac:chgData name="Palnati Sravani" userId="44e541beb4ec0a1f" providerId="LiveId" clId="{EEE58FD6-0EDF-485E-ABA2-70E016B6E199}" dt="2024-02-27T07:55:23.507" v="2596" actId="27636"/>
          <ac:spMkLst>
            <pc:docMk/>
            <pc:sldMk cId="2116839546" sldId="324"/>
            <ac:spMk id="24" creationId="{4EFED63B-9CA8-12C5-E7A9-E41A63292B95}"/>
          </ac:spMkLst>
        </pc:spChg>
        <pc:spChg chg="add mod">
          <ac:chgData name="Palnati Sravani" userId="44e541beb4ec0a1f" providerId="LiveId" clId="{EEE58FD6-0EDF-485E-ABA2-70E016B6E199}" dt="2024-02-27T07:55:23.507" v="2596" actId="27636"/>
          <ac:spMkLst>
            <pc:docMk/>
            <pc:sldMk cId="2116839546" sldId="324"/>
            <ac:spMk id="25" creationId="{F4F61DFC-55BE-78B9-B778-D947DD91BA50}"/>
          </ac:spMkLst>
        </pc:spChg>
        <pc:spChg chg="add mod">
          <ac:chgData name="Palnati Sravani" userId="44e541beb4ec0a1f" providerId="LiveId" clId="{EEE58FD6-0EDF-485E-ABA2-70E016B6E199}" dt="2024-02-27T07:55:23.507" v="2596" actId="27636"/>
          <ac:spMkLst>
            <pc:docMk/>
            <pc:sldMk cId="2116839546" sldId="324"/>
            <ac:spMk id="26" creationId="{08A42660-E395-4EC4-C2FB-5C656897B852}"/>
          </ac:spMkLst>
        </pc:spChg>
        <pc:spChg chg="add mod">
          <ac:chgData name="Palnati Sravani" userId="44e541beb4ec0a1f" providerId="LiveId" clId="{EEE58FD6-0EDF-485E-ABA2-70E016B6E199}" dt="2024-02-27T07:55:23.507" v="2596" actId="27636"/>
          <ac:spMkLst>
            <pc:docMk/>
            <pc:sldMk cId="2116839546" sldId="324"/>
            <ac:spMk id="27" creationId="{EF4D87BB-307E-3B72-5C2D-70A5D1D6750C}"/>
          </ac:spMkLst>
        </pc:spChg>
        <pc:spChg chg="add del mod">
          <ac:chgData name="Palnati Sravani" userId="44e541beb4ec0a1f" providerId="LiveId" clId="{EEE58FD6-0EDF-485E-ABA2-70E016B6E199}" dt="2024-02-27T08:00:12.754" v="2610" actId="21"/>
          <ac:spMkLst>
            <pc:docMk/>
            <pc:sldMk cId="2116839546" sldId="324"/>
            <ac:spMk id="31" creationId="{B5D8E510-D368-DB8F-DA91-A1C636AB2B72}"/>
          </ac:spMkLst>
        </pc:spChg>
        <pc:spChg chg="add del mod ord">
          <ac:chgData name="Palnati Sravani" userId="44e541beb4ec0a1f" providerId="LiveId" clId="{EEE58FD6-0EDF-485E-ABA2-70E016B6E199}" dt="2024-02-27T08:01:37.251" v="2622" actId="700"/>
          <ac:spMkLst>
            <pc:docMk/>
            <pc:sldMk cId="2116839546" sldId="324"/>
            <ac:spMk id="32" creationId="{79CFC29F-1136-0C87-B3B5-DB662FC0FB38}"/>
          </ac:spMkLst>
        </pc:spChg>
        <pc:picChg chg="add del mod ord modCrop">
          <ac:chgData name="Palnati Sravani" userId="44e541beb4ec0a1f" providerId="LiveId" clId="{EEE58FD6-0EDF-485E-ABA2-70E016B6E199}" dt="2024-02-27T08:01:37.251" v="2622" actId="700"/>
          <ac:picMkLst>
            <pc:docMk/>
            <pc:sldMk cId="2116839546" sldId="324"/>
            <ac:picMk id="29" creationId="{440769B8-06F3-F16E-C223-70E2BE4A38A5}"/>
          </ac:picMkLst>
        </pc:picChg>
        <pc:cxnChg chg="add mod">
          <ac:chgData name="Palnati Sravani" userId="44e541beb4ec0a1f" providerId="LiveId" clId="{EEE58FD6-0EDF-485E-ABA2-70E016B6E199}" dt="2024-02-27T07:55:23.507" v="2596" actId="27636"/>
          <ac:cxnSpMkLst>
            <pc:docMk/>
            <pc:sldMk cId="2116839546" sldId="324"/>
            <ac:cxnSpMk id="6" creationId="{0E33B179-99E6-2194-31B1-C806F163B794}"/>
          </ac:cxnSpMkLst>
        </pc:cxnChg>
        <pc:cxnChg chg="add mod">
          <ac:chgData name="Palnati Sravani" userId="44e541beb4ec0a1f" providerId="LiveId" clId="{EEE58FD6-0EDF-485E-ABA2-70E016B6E199}" dt="2024-02-27T07:55:23.507" v="2596" actId="27636"/>
          <ac:cxnSpMkLst>
            <pc:docMk/>
            <pc:sldMk cId="2116839546" sldId="324"/>
            <ac:cxnSpMk id="8" creationId="{A3B054B4-FEA6-0D03-AA36-16353E05091A}"/>
          </ac:cxnSpMkLst>
        </pc:cxnChg>
        <pc:cxnChg chg="add mod">
          <ac:chgData name="Palnati Sravani" userId="44e541beb4ec0a1f" providerId="LiveId" clId="{EEE58FD6-0EDF-485E-ABA2-70E016B6E199}" dt="2024-02-27T07:55:23.507" v="2596" actId="27636"/>
          <ac:cxnSpMkLst>
            <pc:docMk/>
            <pc:sldMk cId="2116839546" sldId="324"/>
            <ac:cxnSpMk id="9" creationId="{97484AC0-5AF4-2DBF-AEF7-8C43A9698C82}"/>
          </ac:cxnSpMkLst>
        </pc:cxnChg>
        <pc:cxnChg chg="add mod">
          <ac:chgData name="Palnati Sravani" userId="44e541beb4ec0a1f" providerId="LiveId" clId="{EEE58FD6-0EDF-485E-ABA2-70E016B6E199}" dt="2024-02-27T07:55:23.507" v="2596" actId="27636"/>
          <ac:cxnSpMkLst>
            <pc:docMk/>
            <pc:sldMk cId="2116839546" sldId="324"/>
            <ac:cxnSpMk id="10" creationId="{DC2EFE79-8A61-6159-2FD7-20F67CB22F4E}"/>
          </ac:cxnSpMkLst>
        </pc:cxnChg>
        <pc:cxnChg chg="add mod">
          <ac:chgData name="Palnati Sravani" userId="44e541beb4ec0a1f" providerId="LiveId" clId="{EEE58FD6-0EDF-485E-ABA2-70E016B6E199}" dt="2024-02-27T07:55:23.507" v="2596" actId="27636"/>
          <ac:cxnSpMkLst>
            <pc:docMk/>
            <pc:sldMk cId="2116839546" sldId="324"/>
            <ac:cxnSpMk id="13" creationId="{46ACD4B2-DD17-1E97-C4F5-F132102A5656}"/>
          </ac:cxnSpMkLst>
        </pc:cxnChg>
        <pc:cxnChg chg="add mod">
          <ac:chgData name="Palnati Sravani" userId="44e541beb4ec0a1f" providerId="LiveId" clId="{EEE58FD6-0EDF-485E-ABA2-70E016B6E199}" dt="2024-02-27T07:55:23.507" v="2596" actId="27636"/>
          <ac:cxnSpMkLst>
            <pc:docMk/>
            <pc:sldMk cId="2116839546" sldId="324"/>
            <ac:cxnSpMk id="16" creationId="{09FB6604-3D31-2C60-374C-4DDB3F35610F}"/>
          </ac:cxnSpMkLst>
        </pc:cxnChg>
        <pc:cxnChg chg="add mod">
          <ac:chgData name="Palnati Sravani" userId="44e541beb4ec0a1f" providerId="LiveId" clId="{EEE58FD6-0EDF-485E-ABA2-70E016B6E199}" dt="2024-02-27T07:55:23.507" v="2596" actId="27636"/>
          <ac:cxnSpMkLst>
            <pc:docMk/>
            <pc:sldMk cId="2116839546" sldId="324"/>
            <ac:cxnSpMk id="19" creationId="{66AA8A1F-55F1-AB6B-16F5-0A0A62D1DDAB}"/>
          </ac:cxnSpMkLst>
        </pc:cxnChg>
      </pc:sldChg>
      <pc:sldChg chg="addSp delSp modSp new mod">
        <pc:chgData name="Palnati Sravani" userId="44e541beb4ec0a1f" providerId="LiveId" clId="{EEE58FD6-0EDF-485E-ABA2-70E016B6E199}" dt="2024-03-25T19:03:19.098" v="3415" actId="14100"/>
        <pc:sldMkLst>
          <pc:docMk/>
          <pc:sldMk cId="1922762352" sldId="325"/>
        </pc:sldMkLst>
        <pc:spChg chg="mod">
          <ac:chgData name="Palnati Sravani" userId="44e541beb4ec0a1f" providerId="LiveId" clId="{EEE58FD6-0EDF-485E-ABA2-70E016B6E199}" dt="2024-02-27T08:40:36.193" v="3362" actId="255"/>
          <ac:spMkLst>
            <pc:docMk/>
            <pc:sldMk cId="1922762352" sldId="325"/>
            <ac:spMk id="2" creationId="{71BC4EF1-2F92-7BF5-F19D-BEF153E8B8B4}"/>
          </ac:spMkLst>
        </pc:spChg>
        <pc:spChg chg="del mod">
          <ac:chgData name="Palnati Sravani" userId="44e541beb4ec0a1f" providerId="LiveId" clId="{EEE58FD6-0EDF-485E-ABA2-70E016B6E199}" dt="2024-02-27T08:12:28.509" v="2725" actId="931"/>
          <ac:spMkLst>
            <pc:docMk/>
            <pc:sldMk cId="1922762352" sldId="325"/>
            <ac:spMk id="3" creationId="{FEE712B9-BA53-2FEF-7CB8-EC1B57A786C9}"/>
          </ac:spMkLst>
        </pc:spChg>
        <pc:spChg chg="add del mod">
          <ac:chgData name="Palnati Sravani" userId="44e541beb4ec0a1f" providerId="LiveId" clId="{EEE58FD6-0EDF-485E-ABA2-70E016B6E199}" dt="2024-03-25T19:03:00.969" v="3409" actId="931"/>
          <ac:spMkLst>
            <pc:docMk/>
            <pc:sldMk cId="1922762352" sldId="325"/>
            <ac:spMk id="7" creationId="{507BBF03-FA67-CCB7-7882-011D34782473}"/>
          </ac:spMkLst>
        </pc:spChg>
        <pc:picChg chg="add del mod">
          <ac:chgData name="Palnati Sravani" userId="44e541beb4ec0a1f" providerId="LiveId" clId="{EEE58FD6-0EDF-485E-ABA2-70E016B6E199}" dt="2024-03-25T19:02:53.941" v="3408" actId="21"/>
          <ac:picMkLst>
            <pc:docMk/>
            <pc:sldMk cId="1922762352" sldId="325"/>
            <ac:picMk id="4" creationId="{75D96748-F89F-0831-347B-FA95D22CD08A}"/>
          </ac:picMkLst>
        </pc:picChg>
        <pc:picChg chg="add del mod modCrop">
          <ac:chgData name="Palnati Sravani" userId="44e541beb4ec0a1f" providerId="LiveId" clId="{EEE58FD6-0EDF-485E-ABA2-70E016B6E199}" dt="2024-03-25T19:02:24.748" v="3398" actId="21"/>
          <ac:picMkLst>
            <pc:docMk/>
            <pc:sldMk cId="1922762352" sldId="325"/>
            <ac:picMk id="5" creationId="{D5BE67B8-6214-2DA2-FED5-A36D1EF00730}"/>
          </ac:picMkLst>
        </pc:picChg>
        <pc:picChg chg="add mod">
          <ac:chgData name="Palnati Sravani" userId="44e541beb4ec0a1f" providerId="LiveId" clId="{EEE58FD6-0EDF-485E-ABA2-70E016B6E199}" dt="2024-03-25T19:03:19.098" v="3415" actId="14100"/>
          <ac:picMkLst>
            <pc:docMk/>
            <pc:sldMk cId="1922762352" sldId="325"/>
            <ac:picMk id="9" creationId="{7ABD3C3B-7029-2FF6-0BF6-CC013E7B4496}"/>
          </ac:picMkLst>
        </pc:picChg>
      </pc:sldChg>
      <pc:sldChg chg="addSp delSp modSp new mod modClrScheme chgLayout">
        <pc:chgData name="Palnati Sravani" userId="44e541beb4ec0a1f" providerId="LiveId" clId="{EEE58FD6-0EDF-485E-ABA2-70E016B6E199}" dt="2024-02-27T08:03:17.728" v="2698" actId="207"/>
        <pc:sldMkLst>
          <pc:docMk/>
          <pc:sldMk cId="1705441070" sldId="326"/>
        </pc:sldMkLst>
        <pc:spChg chg="del mod ord">
          <ac:chgData name="Palnati Sravani" userId="44e541beb4ec0a1f" providerId="LiveId" clId="{EEE58FD6-0EDF-485E-ABA2-70E016B6E199}" dt="2024-02-27T08:01:42.212" v="2623" actId="700"/>
          <ac:spMkLst>
            <pc:docMk/>
            <pc:sldMk cId="1705441070" sldId="326"/>
            <ac:spMk id="2" creationId="{015F9731-D518-9271-1651-855E63E993EE}"/>
          </ac:spMkLst>
        </pc:spChg>
        <pc:spChg chg="add mod ord">
          <ac:chgData name="Palnati Sravani" userId="44e541beb4ec0a1f" providerId="LiveId" clId="{EEE58FD6-0EDF-485E-ABA2-70E016B6E199}" dt="2024-02-27T08:03:17.728" v="2698" actId="207"/>
          <ac:spMkLst>
            <pc:docMk/>
            <pc:sldMk cId="1705441070" sldId="326"/>
            <ac:spMk id="3" creationId="{5EED7068-98E9-F81C-D974-46E6F97B569B}"/>
          </ac:spMkLst>
        </pc:spChg>
        <pc:spChg chg="add mod ord">
          <ac:chgData name="Palnati Sravani" userId="44e541beb4ec0a1f" providerId="LiveId" clId="{EEE58FD6-0EDF-485E-ABA2-70E016B6E199}" dt="2024-02-27T08:02:50.687" v="2697" actId="2711"/>
          <ac:spMkLst>
            <pc:docMk/>
            <pc:sldMk cId="1705441070" sldId="326"/>
            <ac:spMk id="4" creationId="{0B92FE1E-19BC-C9BC-0D3A-E63BADC5570C}"/>
          </ac:spMkLst>
        </pc:spChg>
      </pc:sldChg>
      <pc:sldChg chg="addSp delSp modSp new mod">
        <pc:chgData name="Palnati Sravani" userId="44e541beb4ec0a1f" providerId="LiveId" clId="{EEE58FD6-0EDF-485E-ABA2-70E016B6E199}" dt="2024-03-25T19:03:48.608" v="3423" actId="14100"/>
        <pc:sldMkLst>
          <pc:docMk/>
          <pc:sldMk cId="3858003034" sldId="327"/>
        </pc:sldMkLst>
        <pc:spChg chg="mod">
          <ac:chgData name="Palnati Sravani" userId="44e541beb4ec0a1f" providerId="LiveId" clId="{EEE58FD6-0EDF-485E-ABA2-70E016B6E199}" dt="2024-02-27T08:18:23.424" v="2785" actId="14100"/>
          <ac:spMkLst>
            <pc:docMk/>
            <pc:sldMk cId="3858003034" sldId="327"/>
            <ac:spMk id="2" creationId="{85962F5A-AF5B-B515-7F35-E75A79CD166A}"/>
          </ac:spMkLst>
        </pc:spChg>
        <pc:spChg chg="add del">
          <ac:chgData name="Palnati Sravani" userId="44e541beb4ec0a1f" providerId="LiveId" clId="{EEE58FD6-0EDF-485E-ABA2-70E016B6E199}" dt="2024-02-27T08:17:27.043" v="2771" actId="931"/>
          <ac:spMkLst>
            <pc:docMk/>
            <pc:sldMk cId="3858003034" sldId="327"/>
            <ac:spMk id="3" creationId="{253F9AEB-DBCF-45D4-F970-CC7762AE858C}"/>
          </ac:spMkLst>
        </pc:spChg>
        <pc:spChg chg="add del mod">
          <ac:chgData name="Palnati Sravani" userId="44e541beb4ec0a1f" providerId="LiveId" clId="{EEE58FD6-0EDF-485E-ABA2-70E016B6E199}" dt="2024-03-25T19:03:34.378" v="3418" actId="931"/>
          <ac:spMkLst>
            <pc:docMk/>
            <pc:sldMk cId="3858003034" sldId="327"/>
            <ac:spMk id="4" creationId="{3FD7D747-761B-8D26-F9A1-399D5EFCFAAC}"/>
          </ac:spMkLst>
        </pc:spChg>
        <pc:spChg chg="add del mod">
          <ac:chgData name="Palnati Sravani" userId="44e541beb4ec0a1f" providerId="LiveId" clId="{EEE58FD6-0EDF-485E-ABA2-70E016B6E199}" dt="2024-02-27T08:15:04.076" v="2761" actId="21"/>
          <ac:spMkLst>
            <pc:docMk/>
            <pc:sldMk cId="3858003034" sldId="327"/>
            <ac:spMk id="12" creationId="{FAD5B9A7-6D5C-4E78-3534-670CDABD6A98}"/>
          </ac:spMkLst>
        </pc:spChg>
        <pc:spChg chg="add del mod">
          <ac:chgData name="Palnati Sravani" userId="44e541beb4ec0a1f" providerId="LiveId" clId="{EEE58FD6-0EDF-485E-ABA2-70E016B6E199}" dt="2024-03-25T19:03:26.568" v="3417" actId="21"/>
          <ac:spMkLst>
            <pc:docMk/>
            <pc:sldMk cId="3858003034" sldId="327"/>
            <ac:spMk id="15" creationId="{E8754778-9A1A-AD9C-56D7-403E5900CFCB}"/>
          </ac:spMkLst>
        </pc:spChg>
        <pc:grpChg chg="mod">
          <ac:chgData name="Palnati Sravani" userId="44e541beb4ec0a1f" providerId="LiveId" clId="{EEE58FD6-0EDF-485E-ABA2-70E016B6E199}" dt="2024-02-27T08:15:05.407" v="2765"/>
          <ac:grpSpMkLst>
            <pc:docMk/>
            <pc:sldMk cId="3858003034" sldId="327"/>
            <ac:grpSpMk id="8" creationId="{CECE22E6-CDDD-B4E4-8641-66D2E6223678}"/>
          </ac:grpSpMkLst>
        </pc:grpChg>
        <pc:picChg chg="add del mod modCrop">
          <ac:chgData name="Palnati Sravani" userId="44e541beb4ec0a1f" providerId="LiveId" clId="{EEE58FD6-0EDF-485E-ABA2-70E016B6E199}" dt="2024-02-27T08:15:07.998" v="2770" actId="931"/>
          <ac:picMkLst>
            <pc:docMk/>
            <pc:sldMk cId="3858003034" sldId="327"/>
            <ac:picMk id="5" creationId="{4E2B9065-A35C-FC54-7894-102F7E7A6EC2}"/>
          </ac:picMkLst>
        </pc:picChg>
        <pc:picChg chg="add mod">
          <ac:chgData name="Palnati Sravani" userId="44e541beb4ec0a1f" providerId="LiveId" clId="{EEE58FD6-0EDF-485E-ABA2-70E016B6E199}" dt="2024-03-25T19:03:48.608" v="3423" actId="14100"/>
          <ac:picMkLst>
            <pc:docMk/>
            <pc:sldMk cId="3858003034" sldId="327"/>
            <ac:picMk id="6" creationId="{E5EF0EC0-AA2A-A942-6436-69CA9052C721}"/>
          </ac:picMkLst>
        </pc:picChg>
        <pc:picChg chg="add del mod modCrop">
          <ac:chgData name="Palnati Sravani" userId="44e541beb4ec0a1f" providerId="LiveId" clId="{EEE58FD6-0EDF-485E-ABA2-70E016B6E199}" dt="2024-03-25T19:03:24.068" v="3416" actId="21"/>
          <ac:picMkLst>
            <pc:docMk/>
            <pc:sldMk cId="3858003034" sldId="327"/>
            <ac:picMk id="14" creationId="{142EEB96-1B36-803D-463D-A548C3990F2B}"/>
          </ac:picMkLst>
        </pc:picChg>
        <pc:inkChg chg="add del mod">
          <ac:chgData name="Palnati Sravani" userId="44e541beb4ec0a1f" providerId="LiveId" clId="{EEE58FD6-0EDF-485E-ABA2-70E016B6E199}" dt="2024-02-27T08:15:05.952" v="2766" actId="9405"/>
          <ac:inkMkLst>
            <pc:docMk/>
            <pc:sldMk cId="3858003034" sldId="327"/>
            <ac:inkMk id="6" creationId="{8C3BFFCF-8B08-4575-CE6F-48737955BB2F}"/>
          </ac:inkMkLst>
        </pc:inkChg>
        <pc:inkChg chg="add del mod">
          <ac:chgData name="Palnati Sravani" userId="44e541beb4ec0a1f" providerId="LiveId" clId="{EEE58FD6-0EDF-485E-ABA2-70E016B6E199}" dt="2024-02-27T08:15:05.407" v="2765"/>
          <ac:inkMkLst>
            <pc:docMk/>
            <pc:sldMk cId="3858003034" sldId="327"/>
            <ac:inkMk id="7" creationId="{B4A08BBF-99A5-3CE2-EA6B-C43F15CF311E}"/>
          </ac:inkMkLst>
        </pc:inkChg>
        <pc:inkChg chg="add del">
          <ac:chgData name="Palnati Sravani" userId="44e541beb4ec0a1f" providerId="LiveId" clId="{EEE58FD6-0EDF-485E-ABA2-70E016B6E199}" dt="2024-02-27T08:15:04.999" v="2763" actId="9405"/>
          <ac:inkMkLst>
            <pc:docMk/>
            <pc:sldMk cId="3858003034" sldId="327"/>
            <ac:inkMk id="9" creationId="{CC67C1C2-B745-9134-1028-8F4F72B4A012}"/>
          </ac:inkMkLst>
        </pc:inkChg>
        <pc:inkChg chg="add del">
          <ac:chgData name="Palnati Sravani" userId="44e541beb4ec0a1f" providerId="LiveId" clId="{EEE58FD6-0EDF-485E-ABA2-70E016B6E199}" dt="2024-02-27T08:15:04.592" v="2762" actId="9405"/>
          <ac:inkMkLst>
            <pc:docMk/>
            <pc:sldMk cId="3858003034" sldId="327"/>
            <ac:inkMk id="10" creationId="{3E566D56-B55C-B833-16D9-E864A23DE6E7}"/>
          </ac:inkMkLst>
        </pc:inkChg>
      </pc:sldChg>
      <pc:sldChg chg="addSp delSp modSp new mod">
        <pc:chgData name="Palnati Sravani" userId="44e541beb4ec0a1f" providerId="LiveId" clId="{EEE58FD6-0EDF-485E-ABA2-70E016B6E199}" dt="2024-03-25T19:04:48.548" v="3432" actId="14100"/>
        <pc:sldMkLst>
          <pc:docMk/>
          <pc:sldMk cId="1139039608" sldId="328"/>
        </pc:sldMkLst>
        <pc:spChg chg="mod">
          <ac:chgData name="Palnati Sravani" userId="44e541beb4ec0a1f" providerId="LiveId" clId="{EEE58FD6-0EDF-485E-ABA2-70E016B6E199}" dt="2024-02-27T08:25:25.157" v="2849" actId="14100"/>
          <ac:spMkLst>
            <pc:docMk/>
            <pc:sldMk cId="1139039608" sldId="328"/>
            <ac:spMk id="2" creationId="{9A6C7691-1B99-41EA-6AFA-A1568291BCA8}"/>
          </ac:spMkLst>
        </pc:spChg>
        <pc:spChg chg="del">
          <ac:chgData name="Palnati Sravani" userId="44e541beb4ec0a1f" providerId="LiveId" clId="{EEE58FD6-0EDF-485E-ABA2-70E016B6E199}" dt="2024-02-27T08:24:10.883" v="2803" actId="931"/>
          <ac:spMkLst>
            <pc:docMk/>
            <pc:sldMk cId="1139039608" sldId="328"/>
            <ac:spMk id="3" creationId="{F28A7A91-C72B-7DA2-1E40-E645DB77CC95}"/>
          </ac:spMkLst>
        </pc:spChg>
        <pc:spChg chg="add del mod">
          <ac:chgData name="Palnati Sravani" userId="44e541beb4ec0a1f" providerId="LiveId" clId="{EEE58FD6-0EDF-485E-ABA2-70E016B6E199}" dt="2024-03-25T19:04:19.794" v="3425" actId="931"/>
          <ac:spMkLst>
            <pc:docMk/>
            <pc:sldMk cId="1139039608" sldId="328"/>
            <ac:spMk id="4" creationId="{9AF7DEC0-7086-EAC0-5E56-B9097AC30494}"/>
          </ac:spMkLst>
        </pc:spChg>
        <pc:picChg chg="add del mod modCrop">
          <ac:chgData name="Palnati Sravani" userId="44e541beb4ec0a1f" providerId="LiveId" clId="{EEE58FD6-0EDF-485E-ABA2-70E016B6E199}" dt="2024-03-25T19:04:02.383" v="3424" actId="21"/>
          <ac:picMkLst>
            <pc:docMk/>
            <pc:sldMk cId="1139039608" sldId="328"/>
            <ac:picMk id="5" creationId="{EF06768C-FF6A-EDA8-C132-3028DD1E22F8}"/>
          </ac:picMkLst>
        </pc:picChg>
        <pc:picChg chg="add mod modCrop">
          <ac:chgData name="Palnati Sravani" userId="44e541beb4ec0a1f" providerId="LiveId" clId="{EEE58FD6-0EDF-485E-ABA2-70E016B6E199}" dt="2024-03-25T19:04:48.548" v="3432" actId="14100"/>
          <ac:picMkLst>
            <pc:docMk/>
            <pc:sldMk cId="1139039608" sldId="328"/>
            <ac:picMk id="7" creationId="{B5BCA6EF-A900-2213-19DD-E2DC0664B9D2}"/>
          </ac:picMkLst>
        </pc:picChg>
      </pc:sldChg>
      <pc:sldChg chg="addSp delSp modSp new del mod">
        <pc:chgData name="Palnati Sravani" userId="44e541beb4ec0a1f" providerId="LiveId" clId="{EEE58FD6-0EDF-485E-ABA2-70E016B6E199}" dt="2024-03-26T09:56:41.429" v="4604" actId="2696"/>
        <pc:sldMkLst>
          <pc:docMk/>
          <pc:sldMk cId="1255403667" sldId="329"/>
        </pc:sldMkLst>
        <pc:spChg chg="mod">
          <ac:chgData name="Palnati Sravani" userId="44e541beb4ec0a1f" providerId="LiveId" clId="{EEE58FD6-0EDF-485E-ABA2-70E016B6E199}" dt="2024-02-27T08:27:55.967" v="2874" actId="14100"/>
          <ac:spMkLst>
            <pc:docMk/>
            <pc:sldMk cId="1255403667" sldId="329"/>
            <ac:spMk id="2" creationId="{0E1C7FDF-5446-DDE7-46BE-7B5BD1B22DFF}"/>
          </ac:spMkLst>
        </pc:spChg>
        <pc:spChg chg="del">
          <ac:chgData name="Palnati Sravani" userId="44e541beb4ec0a1f" providerId="LiveId" clId="{EEE58FD6-0EDF-485E-ABA2-70E016B6E199}" dt="2024-02-27T08:24:33.361" v="2824" actId="931"/>
          <ac:spMkLst>
            <pc:docMk/>
            <pc:sldMk cId="1255403667" sldId="329"/>
            <ac:spMk id="3" creationId="{674B7DD7-4614-FAE7-3A1B-15C7E6438BD6}"/>
          </ac:spMkLst>
        </pc:spChg>
        <pc:spChg chg="add del mod">
          <ac:chgData name="Palnati Sravani" userId="44e541beb4ec0a1f" providerId="LiveId" clId="{EEE58FD6-0EDF-485E-ABA2-70E016B6E199}" dt="2024-02-27T08:27:26.132" v="2870" actId="11529"/>
          <ac:spMkLst>
            <pc:docMk/>
            <pc:sldMk cId="1255403667" sldId="329"/>
            <ac:spMk id="6" creationId="{950EF259-40AD-4765-EEC7-4575FA7C4D71}"/>
          </ac:spMkLst>
        </pc:spChg>
        <pc:spChg chg="add mod">
          <ac:chgData name="Palnati Sravani" userId="44e541beb4ec0a1f" providerId="LiveId" clId="{EEE58FD6-0EDF-485E-ABA2-70E016B6E199}" dt="2024-02-27T08:28:39.331" v="2883" actId="208"/>
          <ac:spMkLst>
            <pc:docMk/>
            <pc:sldMk cId="1255403667" sldId="329"/>
            <ac:spMk id="7" creationId="{91F95A5E-ACE3-2CE8-EF03-BD43E1BDC329}"/>
          </ac:spMkLst>
        </pc:spChg>
        <pc:picChg chg="add mod modCrop">
          <ac:chgData name="Palnati Sravani" userId="44e541beb4ec0a1f" providerId="LiveId" clId="{EEE58FD6-0EDF-485E-ABA2-70E016B6E199}" dt="2024-02-27T08:41:11.806" v="3367" actId="14100"/>
          <ac:picMkLst>
            <pc:docMk/>
            <pc:sldMk cId="1255403667" sldId="329"/>
            <ac:picMk id="5" creationId="{6D6A3291-7DCE-1F2D-F402-BDCAB3B53F19}"/>
          </ac:picMkLst>
        </pc:picChg>
      </pc:sldChg>
      <pc:sldChg chg="addSp delSp modSp new mod">
        <pc:chgData name="Palnati Sravani" userId="44e541beb4ec0a1f" providerId="LiveId" clId="{EEE58FD6-0EDF-485E-ABA2-70E016B6E199}" dt="2024-03-25T19:05:21.189" v="3439" actId="13822"/>
        <pc:sldMkLst>
          <pc:docMk/>
          <pc:sldMk cId="1146067852" sldId="330"/>
        </pc:sldMkLst>
        <pc:spChg chg="mod">
          <ac:chgData name="Palnati Sravani" userId="44e541beb4ec0a1f" providerId="LiveId" clId="{EEE58FD6-0EDF-485E-ABA2-70E016B6E199}" dt="2024-02-27T08:29:31.358" v="2890" actId="14100"/>
          <ac:spMkLst>
            <pc:docMk/>
            <pc:sldMk cId="1146067852" sldId="330"/>
            <ac:spMk id="2" creationId="{7D40DA56-A6B4-C4B6-DC8D-082F697A36A2}"/>
          </ac:spMkLst>
        </pc:spChg>
        <pc:spChg chg="del">
          <ac:chgData name="Palnati Sravani" userId="44e541beb4ec0a1f" providerId="LiveId" clId="{EEE58FD6-0EDF-485E-ABA2-70E016B6E199}" dt="2024-02-27T08:24:53.965" v="2844" actId="931"/>
          <ac:spMkLst>
            <pc:docMk/>
            <pc:sldMk cId="1146067852" sldId="330"/>
            <ac:spMk id="3" creationId="{038E62E8-CDE4-BD3C-C645-8D10E9F8A496}"/>
          </ac:spMkLst>
        </pc:spChg>
        <pc:spChg chg="add del mod">
          <ac:chgData name="Palnati Sravani" userId="44e541beb4ec0a1f" providerId="LiveId" clId="{EEE58FD6-0EDF-485E-ABA2-70E016B6E199}" dt="2024-03-25T19:05:04.698" v="3434" actId="931"/>
          <ac:spMkLst>
            <pc:docMk/>
            <pc:sldMk cId="1146067852" sldId="330"/>
            <ac:spMk id="4" creationId="{37D7B10B-0F70-7435-FD4C-A434C68A456A}"/>
          </ac:spMkLst>
        </pc:spChg>
        <pc:picChg chg="add del mod modCrop">
          <ac:chgData name="Palnati Sravani" userId="44e541beb4ec0a1f" providerId="LiveId" clId="{EEE58FD6-0EDF-485E-ABA2-70E016B6E199}" dt="2024-03-25T19:04:54.101" v="3433" actId="21"/>
          <ac:picMkLst>
            <pc:docMk/>
            <pc:sldMk cId="1146067852" sldId="330"/>
            <ac:picMk id="5" creationId="{FF3D41FA-8BC4-90C5-4085-B96FEBDFAF88}"/>
          </ac:picMkLst>
        </pc:picChg>
        <pc:picChg chg="add mod">
          <ac:chgData name="Palnati Sravani" userId="44e541beb4ec0a1f" providerId="LiveId" clId="{EEE58FD6-0EDF-485E-ABA2-70E016B6E199}" dt="2024-03-25T19:05:21.189" v="3439" actId="13822"/>
          <ac:picMkLst>
            <pc:docMk/>
            <pc:sldMk cId="1146067852" sldId="330"/>
            <ac:picMk id="7" creationId="{7BDCE86A-2E97-7E8E-7F44-09842A84CB41}"/>
          </ac:picMkLst>
        </pc:picChg>
      </pc:sldChg>
      <pc:sldChg chg="new del">
        <pc:chgData name="Palnati Sravani" userId="44e541beb4ec0a1f" providerId="LiveId" clId="{EEE58FD6-0EDF-485E-ABA2-70E016B6E199}" dt="2024-02-27T08:31:23.632" v="2899" actId="2696"/>
        <pc:sldMkLst>
          <pc:docMk/>
          <pc:sldMk cId="12166489" sldId="331"/>
        </pc:sldMkLst>
      </pc:sldChg>
      <pc:sldChg chg="modSp new mod">
        <pc:chgData name="Palnati Sravani" userId="44e541beb4ec0a1f" providerId="LiveId" clId="{EEE58FD6-0EDF-485E-ABA2-70E016B6E199}" dt="2024-02-27T08:35:36.341" v="3220" actId="14100"/>
        <pc:sldMkLst>
          <pc:docMk/>
          <pc:sldMk cId="1477226628" sldId="331"/>
        </pc:sldMkLst>
        <pc:spChg chg="mod">
          <ac:chgData name="Palnati Sravani" userId="44e541beb4ec0a1f" providerId="LiveId" clId="{EEE58FD6-0EDF-485E-ABA2-70E016B6E199}" dt="2024-02-27T08:32:12.325" v="2928" actId="14100"/>
          <ac:spMkLst>
            <pc:docMk/>
            <pc:sldMk cId="1477226628" sldId="331"/>
            <ac:spMk id="2" creationId="{B3A79115-87D1-B6F8-3346-216C3A925CCC}"/>
          </ac:spMkLst>
        </pc:spChg>
        <pc:spChg chg="mod">
          <ac:chgData name="Palnati Sravani" userId="44e541beb4ec0a1f" providerId="LiveId" clId="{EEE58FD6-0EDF-485E-ABA2-70E016B6E199}" dt="2024-02-27T08:35:36.341" v="3220" actId="14100"/>
          <ac:spMkLst>
            <pc:docMk/>
            <pc:sldMk cId="1477226628" sldId="331"/>
            <ac:spMk id="3" creationId="{0474BC62-2960-AEF4-B2D7-FCCC6BB90BF4}"/>
          </ac:spMkLst>
        </pc:spChg>
      </pc:sldChg>
      <pc:sldChg chg="modSp new mod">
        <pc:chgData name="Palnati Sravani" userId="44e541beb4ec0a1f" providerId="LiveId" clId="{EEE58FD6-0EDF-485E-ABA2-70E016B6E199}" dt="2024-02-27T08:37:43.449" v="3337" actId="255"/>
        <pc:sldMkLst>
          <pc:docMk/>
          <pc:sldMk cId="2576206876" sldId="332"/>
        </pc:sldMkLst>
        <pc:spChg chg="mod">
          <ac:chgData name="Palnati Sravani" userId="44e541beb4ec0a1f" providerId="LiveId" clId="{EEE58FD6-0EDF-485E-ABA2-70E016B6E199}" dt="2024-02-27T08:36:21.459" v="3237" actId="14100"/>
          <ac:spMkLst>
            <pc:docMk/>
            <pc:sldMk cId="2576206876" sldId="332"/>
            <ac:spMk id="2" creationId="{B5162511-B42A-5702-ADB4-1051CD923CEF}"/>
          </ac:spMkLst>
        </pc:spChg>
        <pc:spChg chg="mod">
          <ac:chgData name="Palnati Sravani" userId="44e541beb4ec0a1f" providerId="LiveId" clId="{EEE58FD6-0EDF-485E-ABA2-70E016B6E199}" dt="2024-02-27T08:37:43.449" v="3337" actId="255"/>
          <ac:spMkLst>
            <pc:docMk/>
            <pc:sldMk cId="2576206876" sldId="332"/>
            <ac:spMk id="3" creationId="{55182B5C-C8D6-0D9F-7665-10BAFCF3322D}"/>
          </ac:spMkLst>
        </pc:spChg>
      </pc:sldChg>
      <pc:sldChg chg="new del">
        <pc:chgData name="Palnati Sravani" userId="44e541beb4ec0a1f" providerId="LiveId" clId="{EEE58FD6-0EDF-485E-ABA2-70E016B6E199}" dt="2024-02-27T08:42:51.050" v="3374" actId="2696"/>
        <pc:sldMkLst>
          <pc:docMk/>
          <pc:sldMk cId="1749832255" sldId="333"/>
        </pc:sldMkLst>
      </pc:sldChg>
      <pc:sldChg chg="modSp new mod">
        <pc:chgData name="Palnati Sravani" userId="44e541beb4ec0a1f" providerId="LiveId" clId="{EEE58FD6-0EDF-485E-ABA2-70E016B6E199}" dt="2024-02-27T08:43:50.919" v="3396" actId="13822"/>
        <pc:sldMkLst>
          <pc:docMk/>
          <pc:sldMk cId="1762240691" sldId="333"/>
        </pc:sldMkLst>
        <pc:spChg chg="mod">
          <ac:chgData name="Palnati Sravani" userId="44e541beb4ec0a1f" providerId="LiveId" clId="{EEE58FD6-0EDF-485E-ABA2-70E016B6E199}" dt="2024-02-27T08:43:50.919" v="3396" actId="13822"/>
          <ac:spMkLst>
            <pc:docMk/>
            <pc:sldMk cId="1762240691" sldId="333"/>
            <ac:spMk id="2" creationId="{CA65151B-97FD-67C8-EF5B-32F48B2F9214}"/>
          </ac:spMkLst>
        </pc:spChg>
      </pc:sldChg>
      <pc:sldChg chg="new del">
        <pc:chgData name="Palnati Sravani" userId="44e541beb4ec0a1f" providerId="LiveId" clId="{EEE58FD6-0EDF-485E-ABA2-70E016B6E199}" dt="2024-02-27T08:42:42.061" v="3372" actId="2696"/>
        <pc:sldMkLst>
          <pc:docMk/>
          <pc:sldMk cId="1920976199" sldId="333"/>
        </pc:sldMkLst>
      </pc:sldChg>
      <pc:sldChg chg="modSp new mod">
        <pc:chgData name="Palnati Sravani" userId="44e541beb4ec0a1f" providerId="LiveId" clId="{EEE58FD6-0EDF-485E-ABA2-70E016B6E199}" dt="2024-03-26T09:24:22.146" v="3803"/>
        <pc:sldMkLst>
          <pc:docMk/>
          <pc:sldMk cId="3568583382" sldId="334"/>
        </pc:sldMkLst>
        <pc:spChg chg="mod">
          <ac:chgData name="Palnati Sravani" userId="44e541beb4ec0a1f" providerId="LiveId" clId="{EEE58FD6-0EDF-485E-ABA2-70E016B6E199}" dt="2024-03-26T09:18:46.144" v="3530" actId="14100"/>
          <ac:spMkLst>
            <pc:docMk/>
            <pc:sldMk cId="3568583382" sldId="334"/>
            <ac:spMk id="2" creationId="{3D1B4030-D9EA-3C3C-DADB-4A40834960DF}"/>
          </ac:spMkLst>
        </pc:spChg>
        <pc:spChg chg="mod">
          <ac:chgData name="Palnati Sravani" userId="44e541beb4ec0a1f" providerId="LiveId" clId="{EEE58FD6-0EDF-485E-ABA2-70E016B6E199}" dt="2024-03-26T09:24:22.146" v="3803"/>
          <ac:spMkLst>
            <pc:docMk/>
            <pc:sldMk cId="3568583382" sldId="334"/>
            <ac:spMk id="3" creationId="{4766DFD3-36E8-B921-14C8-6010C4594236}"/>
          </ac:spMkLst>
        </pc:spChg>
      </pc:sldChg>
      <pc:sldChg chg="addSp delSp modSp new mod modClrScheme chgLayout">
        <pc:chgData name="Palnati Sravani" userId="44e541beb4ec0a1f" providerId="LiveId" clId="{EEE58FD6-0EDF-485E-ABA2-70E016B6E199}" dt="2024-03-26T10:03:12.984" v="4730" actId="123"/>
        <pc:sldMkLst>
          <pc:docMk/>
          <pc:sldMk cId="1298221664" sldId="335"/>
        </pc:sldMkLst>
        <pc:spChg chg="mod ord">
          <ac:chgData name="Palnati Sravani" userId="44e541beb4ec0a1f" providerId="LiveId" clId="{EEE58FD6-0EDF-485E-ABA2-70E016B6E199}" dt="2024-03-26T09:28:24.314" v="3854" actId="14100"/>
          <ac:spMkLst>
            <pc:docMk/>
            <pc:sldMk cId="1298221664" sldId="335"/>
            <ac:spMk id="2" creationId="{C1F92413-150F-D354-6E07-8884A10799CB}"/>
          </ac:spMkLst>
        </pc:spChg>
        <pc:spChg chg="mod ord">
          <ac:chgData name="Palnati Sravani" userId="44e541beb4ec0a1f" providerId="LiveId" clId="{EEE58FD6-0EDF-485E-ABA2-70E016B6E199}" dt="2024-03-26T10:03:10.196" v="4729" actId="123"/>
          <ac:spMkLst>
            <pc:docMk/>
            <pc:sldMk cId="1298221664" sldId="335"/>
            <ac:spMk id="3" creationId="{5F5C6301-EE94-6971-98FB-6001AFD582C3}"/>
          </ac:spMkLst>
        </pc:spChg>
        <pc:spChg chg="add del">
          <ac:chgData name="Palnati Sravani" userId="44e541beb4ec0a1f" providerId="LiveId" clId="{EEE58FD6-0EDF-485E-ABA2-70E016B6E199}" dt="2024-03-26T09:27:55.404" v="3848" actId="22"/>
          <ac:spMkLst>
            <pc:docMk/>
            <pc:sldMk cId="1298221664" sldId="335"/>
            <ac:spMk id="5" creationId="{33C2688A-CD55-3299-4DFC-66A3A5F53614}"/>
          </ac:spMkLst>
        </pc:spChg>
        <pc:spChg chg="add mod ord">
          <ac:chgData name="Palnati Sravani" userId="44e541beb4ec0a1f" providerId="LiveId" clId="{EEE58FD6-0EDF-485E-ABA2-70E016B6E199}" dt="2024-03-26T10:03:12.984" v="4730" actId="123"/>
          <ac:spMkLst>
            <pc:docMk/>
            <pc:sldMk cId="1298221664" sldId="335"/>
            <ac:spMk id="6" creationId="{F99EEE99-288F-F316-787D-4A670DE86EAC}"/>
          </ac:spMkLst>
        </pc:spChg>
      </pc:sldChg>
      <pc:sldChg chg="modSp new mod">
        <pc:chgData name="Palnati Sravani" userId="44e541beb4ec0a1f" providerId="LiveId" clId="{EEE58FD6-0EDF-485E-ABA2-70E016B6E199}" dt="2024-03-26T10:03:18.994" v="4732" actId="123"/>
        <pc:sldMkLst>
          <pc:docMk/>
          <pc:sldMk cId="1857392210" sldId="336"/>
        </pc:sldMkLst>
        <pc:spChg chg="mod">
          <ac:chgData name="Palnati Sravani" userId="44e541beb4ec0a1f" providerId="LiveId" clId="{EEE58FD6-0EDF-485E-ABA2-70E016B6E199}" dt="2024-03-26T09:30:58.524" v="3899" actId="14100"/>
          <ac:spMkLst>
            <pc:docMk/>
            <pc:sldMk cId="1857392210" sldId="336"/>
            <ac:spMk id="2" creationId="{9F2F8FAC-6F62-AB13-44CF-F2C7D587A887}"/>
          </ac:spMkLst>
        </pc:spChg>
        <pc:spChg chg="mod">
          <ac:chgData name="Palnati Sravani" userId="44e541beb4ec0a1f" providerId="LiveId" clId="{EEE58FD6-0EDF-485E-ABA2-70E016B6E199}" dt="2024-03-26T10:03:16.874" v="4731" actId="123"/>
          <ac:spMkLst>
            <pc:docMk/>
            <pc:sldMk cId="1857392210" sldId="336"/>
            <ac:spMk id="3" creationId="{139220CB-BF99-A0C3-E241-1C2BF1FE06DB}"/>
          </ac:spMkLst>
        </pc:spChg>
        <pc:spChg chg="mod">
          <ac:chgData name="Palnati Sravani" userId="44e541beb4ec0a1f" providerId="LiveId" clId="{EEE58FD6-0EDF-485E-ABA2-70E016B6E199}" dt="2024-03-26T10:03:18.994" v="4732" actId="123"/>
          <ac:spMkLst>
            <pc:docMk/>
            <pc:sldMk cId="1857392210" sldId="336"/>
            <ac:spMk id="4" creationId="{BC605E60-7CEF-FC4D-2CF6-B16F35287FE2}"/>
          </ac:spMkLst>
        </pc:spChg>
      </pc:sldChg>
      <pc:sldChg chg="modSp new del mod">
        <pc:chgData name="Palnati Sravani" userId="44e541beb4ec0a1f" providerId="LiveId" clId="{EEE58FD6-0EDF-485E-ABA2-70E016B6E199}" dt="2024-03-26T09:30:25.354" v="3892" actId="2696"/>
        <pc:sldMkLst>
          <pc:docMk/>
          <pc:sldMk cId="2890459245" sldId="336"/>
        </pc:sldMkLst>
        <pc:spChg chg="mod">
          <ac:chgData name="Palnati Sravani" userId="44e541beb4ec0a1f" providerId="LiveId" clId="{EEE58FD6-0EDF-485E-ABA2-70E016B6E199}" dt="2024-03-26T09:27:34.334" v="3845" actId="27636"/>
          <ac:spMkLst>
            <pc:docMk/>
            <pc:sldMk cId="2890459245" sldId="336"/>
            <ac:spMk id="3" creationId="{4A5E3A94-3ADC-00DB-01A1-B1B661FB07AC}"/>
          </ac:spMkLst>
        </pc:spChg>
      </pc:sldChg>
      <pc:sldChg chg="addSp delSp modSp new mod">
        <pc:chgData name="Palnati Sravani" userId="44e541beb4ec0a1f" providerId="LiveId" clId="{EEE58FD6-0EDF-485E-ABA2-70E016B6E199}" dt="2024-03-26T09:55:16.713" v="4589" actId="123"/>
        <pc:sldMkLst>
          <pc:docMk/>
          <pc:sldMk cId="154251915" sldId="337"/>
        </pc:sldMkLst>
        <pc:spChg chg="mod">
          <ac:chgData name="Palnati Sravani" userId="44e541beb4ec0a1f" providerId="LiveId" clId="{EEE58FD6-0EDF-485E-ABA2-70E016B6E199}" dt="2024-03-26T09:35:02.294" v="3952" actId="14100"/>
          <ac:spMkLst>
            <pc:docMk/>
            <pc:sldMk cId="154251915" sldId="337"/>
            <ac:spMk id="2" creationId="{23732B8B-DEC5-CB9F-6FD3-EFA58B74E9C3}"/>
          </ac:spMkLst>
        </pc:spChg>
        <pc:spChg chg="mod">
          <ac:chgData name="Palnati Sravani" userId="44e541beb4ec0a1f" providerId="LiveId" clId="{EEE58FD6-0EDF-485E-ABA2-70E016B6E199}" dt="2024-03-26T09:55:12.874" v="4588" actId="123"/>
          <ac:spMkLst>
            <pc:docMk/>
            <pc:sldMk cId="154251915" sldId="337"/>
            <ac:spMk id="3" creationId="{7AC6A063-47D2-8F00-7C72-3C48D347B7E4}"/>
          </ac:spMkLst>
        </pc:spChg>
        <pc:spChg chg="del mod">
          <ac:chgData name="Palnati Sravani" userId="44e541beb4ec0a1f" providerId="LiveId" clId="{EEE58FD6-0EDF-485E-ABA2-70E016B6E199}" dt="2024-03-26T09:36:21.124" v="3969" actId="931"/>
          <ac:spMkLst>
            <pc:docMk/>
            <pc:sldMk cId="154251915" sldId="337"/>
            <ac:spMk id="4" creationId="{C2AB69E3-B8E8-86C4-F804-19F1A8E3938C}"/>
          </ac:spMkLst>
        </pc:spChg>
        <pc:spChg chg="mod">
          <ac:chgData name="Palnati Sravani" userId="44e541beb4ec0a1f" providerId="LiveId" clId="{EEE58FD6-0EDF-485E-ABA2-70E016B6E199}" dt="2024-03-26T09:55:16.713" v="4589" actId="123"/>
          <ac:spMkLst>
            <pc:docMk/>
            <pc:sldMk cId="154251915" sldId="337"/>
            <ac:spMk id="5" creationId="{79246E5D-FDFC-A799-5B78-55E9056D414B}"/>
          </ac:spMkLst>
        </pc:spChg>
        <pc:spChg chg="del mod">
          <ac:chgData name="Palnati Sravani" userId="44e541beb4ec0a1f" providerId="LiveId" clId="{EEE58FD6-0EDF-485E-ABA2-70E016B6E199}" dt="2024-03-26T09:37:41.463" v="4034" actId="931"/>
          <ac:spMkLst>
            <pc:docMk/>
            <pc:sldMk cId="154251915" sldId="337"/>
            <ac:spMk id="6" creationId="{7188533C-E8A3-33E6-FA88-63F40DC4080E}"/>
          </ac:spMkLst>
        </pc:spChg>
        <pc:picChg chg="add mod">
          <ac:chgData name="Palnati Sravani" userId="44e541beb4ec0a1f" providerId="LiveId" clId="{EEE58FD6-0EDF-485E-ABA2-70E016B6E199}" dt="2024-03-26T09:37:24.714" v="4031" actId="14100"/>
          <ac:picMkLst>
            <pc:docMk/>
            <pc:sldMk cId="154251915" sldId="337"/>
            <ac:picMk id="8" creationId="{A38AADF3-76D4-93B0-F83D-5187A529BC6F}"/>
          </ac:picMkLst>
        </pc:picChg>
        <pc:picChg chg="add mod">
          <ac:chgData name="Palnati Sravani" userId="44e541beb4ec0a1f" providerId="LiveId" clId="{EEE58FD6-0EDF-485E-ABA2-70E016B6E199}" dt="2024-03-26T09:38:18.455" v="4082" actId="14100"/>
          <ac:picMkLst>
            <pc:docMk/>
            <pc:sldMk cId="154251915" sldId="337"/>
            <ac:picMk id="10" creationId="{80D29F92-24D2-D90A-1DA7-799A0D94A425}"/>
          </ac:picMkLst>
        </pc:picChg>
      </pc:sldChg>
      <pc:sldChg chg="addSp delSp modSp new mod">
        <pc:chgData name="Palnati Sravani" userId="44e541beb4ec0a1f" providerId="LiveId" clId="{EEE58FD6-0EDF-485E-ABA2-70E016B6E199}" dt="2024-03-26T09:55:25.484" v="4591" actId="123"/>
        <pc:sldMkLst>
          <pc:docMk/>
          <pc:sldMk cId="1684493695" sldId="338"/>
        </pc:sldMkLst>
        <pc:spChg chg="mod">
          <ac:chgData name="Palnati Sravani" userId="44e541beb4ec0a1f" providerId="LiveId" clId="{EEE58FD6-0EDF-485E-ABA2-70E016B6E199}" dt="2024-03-26T09:42:55.334" v="4120" actId="14100"/>
          <ac:spMkLst>
            <pc:docMk/>
            <pc:sldMk cId="1684493695" sldId="338"/>
            <ac:spMk id="2" creationId="{63CDB61E-5139-9204-8DD7-44A50EA9ED7F}"/>
          </ac:spMkLst>
        </pc:spChg>
        <pc:spChg chg="mod">
          <ac:chgData name="Palnati Sravani" userId="44e541beb4ec0a1f" providerId="LiveId" clId="{EEE58FD6-0EDF-485E-ABA2-70E016B6E199}" dt="2024-03-26T09:55:22.814" v="4590" actId="123"/>
          <ac:spMkLst>
            <pc:docMk/>
            <pc:sldMk cId="1684493695" sldId="338"/>
            <ac:spMk id="3" creationId="{4A2383C4-E916-ADDD-28FF-A35E84BA2C94}"/>
          </ac:spMkLst>
        </pc:spChg>
        <pc:spChg chg="del">
          <ac:chgData name="Palnati Sravani" userId="44e541beb4ec0a1f" providerId="LiveId" clId="{EEE58FD6-0EDF-485E-ABA2-70E016B6E199}" dt="2024-03-26T09:39:10.465" v="4085" actId="931"/>
          <ac:spMkLst>
            <pc:docMk/>
            <pc:sldMk cId="1684493695" sldId="338"/>
            <ac:spMk id="4" creationId="{E90B736C-FCD2-45B2-9839-440C5571539F}"/>
          </ac:spMkLst>
        </pc:spChg>
        <pc:spChg chg="mod">
          <ac:chgData name="Palnati Sravani" userId="44e541beb4ec0a1f" providerId="LiveId" clId="{EEE58FD6-0EDF-485E-ABA2-70E016B6E199}" dt="2024-03-26T09:55:25.484" v="4591" actId="123"/>
          <ac:spMkLst>
            <pc:docMk/>
            <pc:sldMk cId="1684493695" sldId="338"/>
            <ac:spMk id="5" creationId="{460AFE4F-3D75-195A-D83E-D9A00693F2A8}"/>
          </ac:spMkLst>
        </pc:spChg>
        <pc:spChg chg="del">
          <ac:chgData name="Palnati Sravani" userId="44e541beb4ec0a1f" providerId="LiveId" clId="{EEE58FD6-0EDF-485E-ABA2-70E016B6E199}" dt="2024-03-26T09:39:23.176" v="4087" actId="931"/>
          <ac:spMkLst>
            <pc:docMk/>
            <pc:sldMk cId="1684493695" sldId="338"/>
            <ac:spMk id="6" creationId="{C2AC3D70-6DB9-EE85-2F8B-7AE49682F0B6}"/>
          </ac:spMkLst>
        </pc:spChg>
        <pc:picChg chg="add mod">
          <ac:chgData name="Palnati Sravani" userId="44e541beb4ec0a1f" providerId="LiveId" clId="{EEE58FD6-0EDF-485E-ABA2-70E016B6E199}" dt="2024-03-26T09:43:23.584" v="4130" actId="14100"/>
          <ac:picMkLst>
            <pc:docMk/>
            <pc:sldMk cId="1684493695" sldId="338"/>
            <ac:picMk id="8" creationId="{E55A83FE-563F-FF3B-472F-91FA831F799B}"/>
          </ac:picMkLst>
        </pc:picChg>
        <pc:picChg chg="add mod">
          <ac:chgData name="Palnati Sravani" userId="44e541beb4ec0a1f" providerId="LiveId" clId="{EEE58FD6-0EDF-485E-ABA2-70E016B6E199}" dt="2024-03-26T09:43:32.754" v="4133" actId="14100"/>
          <ac:picMkLst>
            <pc:docMk/>
            <pc:sldMk cId="1684493695" sldId="338"/>
            <ac:picMk id="10" creationId="{72F1ABFD-93D9-8CDD-D8D0-4329D4125195}"/>
          </ac:picMkLst>
        </pc:picChg>
      </pc:sldChg>
      <pc:sldChg chg="new del">
        <pc:chgData name="Palnati Sravani" userId="44e541beb4ec0a1f" providerId="LiveId" clId="{EEE58FD6-0EDF-485E-ABA2-70E016B6E199}" dt="2024-03-26T09:39:27.944" v="4088" actId="2696"/>
        <pc:sldMkLst>
          <pc:docMk/>
          <pc:sldMk cId="915805605" sldId="339"/>
        </pc:sldMkLst>
      </pc:sldChg>
      <pc:sldChg chg="addSp delSp modSp new mod">
        <pc:chgData name="Palnati Sravani" userId="44e541beb4ec0a1f" providerId="LiveId" clId="{EEE58FD6-0EDF-485E-ABA2-70E016B6E199}" dt="2024-03-26T09:55:33.683" v="4593" actId="123"/>
        <pc:sldMkLst>
          <pc:docMk/>
          <pc:sldMk cId="2781990733" sldId="339"/>
        </pc:sldMkLst>
        <pc:spChg chg="mod">
          <ac:chgData name="Palnati Sravani" userId="44e541beb4ec0a1f" providerId="LiveId" clId="{EEE58FD6-0EDF-485E-ABA2-70E016B6E199}" dt="2024-03-26T09:44:07.814" v="4143" actId="14100"/>
          <ac:spMkLst>
            <pc:docMk/>
            <pc:sldMk cId="2781990733" sldId="339"/>
            <ac:spMk id="2" creationId="{25C56497-B0F3-FED8-E759-2F8FFF33C82B}"/>
          </ac:spMkLst>
        </pc:spChg>
        <pc:spChg chg="mod">
          <ac:chgData name="Palnati Sravani" userId="44e541beb4ec0a1f" providerId="LiveId" clId="{EEE58FD6-0EDF-485E-ABA2-70E016B6E199}" dt="2024-03-26T09:55:30.826" v="4592" actId="123"/>
          <ac:spMkLst>
            <pc:docMk/>
            <pc:sldMk cId="2781990733" sldId="339"/>
            <ac:spMk id="3" creationId="{D173280A-27BC-BEA2-5E7F-6E5BAE2A3202}"/>
          </ac:spMkLst>
        </pc:spChg>
        <pc:spChg chg="del">
          <ac:chgData name="Palnati Sravani" userId="44e541beb4ec0a1f" providerId="LiveId" clId="{EEE58FD6-0EDF-485E-ABA2-70E016B6E199}" dt="2024-03-26T09:39:40.925" v="4090" actId="931"/>
          <ac:spMkLst>
            <pc:docMk/>
            <pc:sldMk cId="2781990733" sldId="339"/>
            <ac:spMk id="4" creationId="{8E08A264-70AD-B569-14BB-F319EB618B46}"/>
          </ac:spMkLst>
        </pc:spChg>
        <pc:spChg chg="mod">
          <ac:chgData name="Palnati Sravani" userId="44e541beb4ec0a1f" providerId="LiveId" clId="{EEE58FD6-0EDF-485E-ABA2-70E016B6E199}" dt="2024-03-26T09:55:33.683" v="4593" actId="123"/>
          <ac:spMkLst>
            <pc:docMk/>
            <pc:sldMk cId="2781990733" sldId="339"/>
            <ac:spMk id="5" creationId="{903A3A93-C986-F9AB-FC8A-339D33E2C096}"/>
          </ac:spMkLst>
        </pc:spChg>
        <pc:spChg chg="del">
          <ac:chgData name="Palnati Sravani" userId="44e541beb4ec0a1f" providerId="LiveId" clId="{EEE58FD6-0EDF-485E-ABA2-70E016B6E199}" dt="2024-03-26T09:39:53.044" v="4091" actId="931"/>
          <ac:spMkLst>
            <pc:docMk/>
            <pc:sldMk cId="2781990733" sldId="339"/>
            <ac:spMk id="6" creationId="{FEE9D20B-F39B-FE3B-2544-7B9A54AB0A1F}"/>
          </ac:spMkLst>
        </pc:spChg>
        <pc:picChg chg="add mod">
          <ac:chgData name="Palnati Sravani" userId="44e541beb4ec0a1f" providerId="LiveId" clId="{EEE58FD6-0EDF-485E-ABA2-70E016B6E199}" dt="2024-03-26T09:44:21.664" v="4148" actId="14100"/>
          <ac:picMkLst>
            <pc:docMk/>
            <pc:sldMk cId="2781990733" sldId="339"/>
            <ac:picMk id="8" creationId="{5C466EE6-A711-BAD3-BA78-1F497AB86606}"/>
          </ac:picMkLst>
        </pc:picChg>
        <pc:picChg chg="add mod">
          <ac:chgData name="Palnati Sravani" userId="44e541beb4ec0a1f" providerId="LiveId" clId="{EEE58FD6-0EDF-485E-ABA2-70E016B6E199}" dt="2024-03-26T09:44:26.324" v="4150" actId="14100"/>
          <ac:picMkLst>
            <pc:docMk/>
            <pc:sldMk cId="2781990733" sldId="339"/>
            <ac:picMk id="10" creationId="{0E16F66D-5142-AAEB-5EDE-19F3285FB008}"/>
          </ac:picMkLst>
        </pc:picChg>
      </pc:sldChg>
      <pc:sldChg chg="addSp delSp modSp new mod">
        <pc:chgData name="Palnati Sravani" userId="44e541beb4ec0a1f" providerId="LiveId" clId="{EEE58FD6-0EDF-485E-ABA2-70E016B6E199}" dt="2024-03-26T09:55:54.984" v="4597" actId="123"/>
        <pc:sldMkLst>
          <pc:docMk/>
          <pc:sldMk cId="925994760" sldId="340"/>
        </pc:sldMkLst>
        <pc:spChg chg="mod">
          <ac:chgData name="Palnati Sravani" userId="44e541beb4ec0a1f" providerId="LiveId" clId="{EEE58FD6-0EDF-485E-ABA2-70E016B6E199}" dt="2024-03-26T09:44:45.044" v="4154" actId="14100"/>
          <ac:spMkLst>
            <pc:docMk/>
            <pc:sldMk cId="925994760" sldId="340"/>
            <ac:spMk id="2" creationId="{DDD6ED8E-8466-147E-F4FB-2E77977DEB62}"/>
          </ac:spMkLst>
        </pc:spChg>
        <pc:spChg chg="mod">
          <ac:chgData name="Palnati Sravani" userId="44e541beb4ec0a1f" providerId="LiveId" clId="{EEE58FD6-0EDF-485E-ABA2-70E016B6E199}" dt="2024-03-26T09:55:51.634" v="4596" actId="255"/>
          <ac:spMkLst>
            <pc:docMk/>
            <pc:sldMk cId="925994760" sldId="340"/>
            <ac:spMk id="3" creationId="{C912BBF3-4534-DFB9-3525-AF83BC8DFCF9}"/>
          </ac:spMkLst>
        </pc:spChg>
        <pc:spChg chg="del">
          <ac:chgData name="Palnati Sravani" userId="44e541beb4ec0a1f" providerId="LiveId" clId="{EEE58FD6-0EDF-485E-ABA2-70E016B6E199}" dt="2024-03-26T09:40:29.779" v="4100" actId="931"/>
          <ac:spMkLst>
            <pc:docMk/>
            <pc:sldMk cId="925994760" sldId="340"/>
            <ac:spMk id="4" creationId="{0C6DC1C3-EF1F-0B24-633E-A0C637BD9DED}"/>
          </ac:spMkLst>
        </pc:spChg>
        <pc:spChg chg="mod">
          <ac:chgData name="Palnati Sravani" userId="44e541beb4ec0a1f" providerId="LiveId" clId="{EEE58FD6-0EDF-485E-ABA2-70E016B6E199}" dt="2024-03-26T09:55:54.984" v="4597" actId="123"/>
          <ac:spMkLst>
            <pc:docMk/>
            <pc:sldMk cId="925994760" sldId="340"/>
            <ac:spMk id="5" creationId="{0D40FB81-86B4-CC20-FED2-1483F97EEEC8}"/>
          </ac:spMkLst>
        </pc:spChg>
        <pc:spChg chg="del">
          <ac:chgData name="Palnati Sravani" userId="44e541beb4ec0a1f" providerId="LiveId" clId="{EEE58FD6-0EDF-485E-ABA2-70E016B6E199}" dt="2024-03-26T09:40:41.894" v="4101" actId="931"/>
          <ac:spMkLst>
            <pc:docMk/>
            <pc:sldMk cId="925994760" sldId="340"/>
            <ac:spMk id="6" creationId="{A9895348-98BC-A4CF-5A86-C3F9F1415528}"/>
          </ac:spMkLst>
        </pc:spChg>
        <pc:picChg chg="add mod">
          <ac:chgData name="Palnati Sravani" userId="44e541beb4ec0a1f" providerId="LiveId" clId="{EEE58FD6-0EDF-485E-ABA2-70E016B6E199}" dt="2024-03-26T09:45:09.756" v="4164" actId="14100"/>
          <ac:picMkLst>
            <pc:docMk/>
            <pc:sldMk cId="925994760" sldId="340"/>
            <ac:picMk id="8" creationId="{105E71CD-7F6A-0199-1649-8D1CA02319BB}"/>
          </ac:picMkLst>
        </pc:picChg>
        <pc:picChg chg="add mod">
          <ac:chgData name="Palnati Sravani" userId="44e541beb4ec0a1f" providerId="LiveId" clId="{EEE58FD6-0EDF-485E-ABA2-70E016B6E199}" dt="2024-03-26T09:45:14.854" v="4166" actId="14100"/>
          <ac:picMkLst>
            <pc:docMk/>
            <pc:sldMk cId="925994760" sldId="340"/>
            <ac:picMk id="10" creationId="{12030BDD-ECE2-E228-B391-4955C1EF431E}"/>
          </ac:picMkLst>
        </pc:picChg>
      </pc:sldChg>
      <pc:sldChg chg="addSp delSp modSp new mod">
        <pc:chgData name="Palnati Sravani" userId="44e541beb4ec0a1f" providerId="LiveId" clId="{EEE58FD6-0EDF-485E-ABA2-70E016B6E199}" dt="2024-03-26T09:56:04.334" v="4599" actId="123"/>
        <pc:sldMkLst>
          <pc:docMk/>
          <pc:sldMk cId="3355234242" sldId="341"/>
        </pc:sldMkLst>
        <pc:spChg chg="mod">
          <ac:chgData name="Palnati Sravani" userId="44e541beb4ec0a1f" providerId="LiveId" clId="{EEE58FD6-0EDF-485E-ABA2-70E016B6E199}" dt="2024-03-26T09:45:44.354" v="4175" actId="27636"/>
          <ac:spMkLst>
            <pc:docMk/>
            <pc:sldMk cId="3355234242" sldId="341"/>
            <ac:spMk id="2" creationId="{54C3D346-159A-A02F-4C20-EF55BBAC697A}"/>
          </ac:spMkLst>
        </pc:spChg>
        <pc:spChg chg="mod">
          <ac:chgData name="Palnati Sravani" userId="44e541beb4ec0a1f" providerId="LiveId" clId="{EEE58FD6-0EDF-485E-ABA2-70E016B6E199}" dt="2024-03-26T09:56:01.774" v="4598" actId="123"/>
          <ac:spMkLst>
            <pc:docMk/>
            <pc:sldMk cId="3355234242" sldId="341"/>
            <ac:spMk id="3" creationId="{3254F563-6874-3E09-FD33-B1737042560B}"/>
          </ac:spMkLst>
        </pc:spChg>
        <pc:spChg chg="del">
          <ac:chgData name="Palnati Sravani" userId="44e541beb4ec0a1f" providerId="LiveId" clId="{EEE58FD6-0EDF-485E-ABA2-70E016B6E199}" dt="2024-03-26T09:40:55.664" v="4102" actId="931"/>
          <ac:spMkLst>
            <pc:docMk/>
            <pc:sldMk cId="3355234242" sldId="341"/>
            <ac:spMk id="4" creationId="{21D7C0E9-B9E8-8891-C18F-689B98EFFD3F}"/>
          </ac:spMkLst>
        </pc:spChg>
        <pc:spChg chg="mod">
          <ac:chgData name="Palnati Sravani" userId="44e541beb4ec0a1f" providerId="LiveId" clId="{EEE58FD6-0EDF-485E-ABA2-70E016B6E199}" dt="2024-03-26T09:56:04.334" v="4599" actId="123"/>
          <ac:spMkLst>
            <pc:docMk/>
            <pc:sldMk cId="3355234242" sldId="341"/>
            <ac:spMk id="5" creationId="{E9E64D69-5F6F-1177-24A3-100228787BEA}"/>
          </ac:spMkLst>
        </pc:spChg>
        <pc:spChg chg="del">
          <ac:chgData name="Palnati Sravani" userId="44e541beb4ec0a1f" providerId="LiveId" clId="{EEE58FD6-0EDF-485E-ABA2-70E016B6E199}" dt="2024-03-26T09:41:08.024" v="4103" actId="931"/>
          <ac:spMkLst>
            <pc:docMk/>
            <pc:sldMk cId="3355234242" sldId="341"/>
            <ac:spMk id="6" creationId="{1B9C921A-6CA3-9577-029D-C9B764844FBD}"/>
          </ac:spMkLst>
        </pc:spChg>
        <pc:picChg chg="add mod">
          <ac:chgData name="Palnati Sravani" userId="44e541beb4ec0a1f" providerId="LiveId" clId="{EEE58FD6-0EDF-485E-ABA2-70E016B6E199}" dt="2024-03-26T09:46:00.754" v="4181" actId="14100"/>
          <ac:picMkLst>
            <pc:docMk/>
            <pc:sldMk cId="3355234242" sldId="341"/>
            <ac:picMk id="8" creationId="{8200C134-4465-F684-2A09-29F904F7CB67}"/>
          </ac:picMkLst>
        </pc:picChg>
        <pc:picChg chg="add mod">
          <ac:chgData name="Palnati Sravani" userId="44e541beb4ec0a1f" providerId="LiveId" clId="{EEE58FD6-0EDF-485E-ABA2-70E016B6E199}" dt="2024-03-26T09:46:05.554" v="4183" actId="14100"/>
          <ac:picMkLst>
            <pc:docMk/>
            <pc:sldMk cId="3355234242" sldId="341"/>
            <ac:picMk id="10" creationId="{35FD6259-9520-3C2C-C3A2-22510D837E87}"/>
          </ac:picMkLst>
        </pc:picChg>
      </pc:sldChg>
      <pc:sldChg chg="addSp delSp modSp new mod">
        <pc:chgData name="Palnati Sravani" userId="44e541beb4ec0a1f" providerId="LiveId" clId="{EEE58FD6-0EDF-485E-ABA2-70E016B6E199}" dt="2024-03-26T09:56:12.604" v="4601" actId="123"/>
        <pc:sldMkLst>
          <pc:docMk/>
          <pc:sldMk cId="2919589818" sldId="342"/>
        </pc:sldMkLst>
        <pc:spChg chg="mod">
          <ac:chgData name="Palnati Sravani" userId="44e541beb4ec0a1f" providerId="LiveId" clId="{EEE58FD6-0EDF-485E-ABA2-70E016B6E199}" dt="2024-03-26T09:46:32.635" v="4191" actId="14100"/>
          <ac:spMkLst>
            <pc:docMk/>
            <pc:sldMk cId="2919589818" sldId="342"/>
            <ac:spMk id="2" creationId="{AAF4F013-39D3-5A45-2FB5-A3A9E896835C}"/>
          </ac:spMkLst>
        </pc:spChg>
        <pc:spChg chg="mod">
          <ac:chgData name="Palnati Sravani" userId="44e541beb4ec0a1f" providerId="LiveId" clId="{EEE58FD6-0EDF-485E-ABA2-70E016B6E199}" dt="2024-03-26T09:56:09.408" v="4600" actId="123"/>
          <ac:spMkLst>
            <pc:docMk/>
            <pc:sldMk cId="2919589818" sldId="342"/>
            <ac:spMk id="3" creationId="{5ECF77C7-56B3-EA92-0015-BA5BB57E3A3B}"/>
          </ac:spMkLst>
        </pc:spChg>
        <pc:spChg chg="del">
          <ac:chgData name="Palnati Sravani" userId="44e541beb4ec0a1f" providerId="LiveId" clId="{EEE58FD6-0EDF-485E-ABA2-70E016B6E199}" dt="2024-03-26T09:41:17.100" v="4104" actId="931"/>
          <ac:spMkLst>
            <pc:docMk/>
            <pc:sldMk cId="2919589818" sldId="342"/>
            <ac:spMk id="4" creationId="{055F4631-3223-8D19-9908-268960E72740}"/>
          </ac:spMkLst>
        </pc:spChg>
        <pc:spChg chg="mod">
          <ac:chgData name="Palnati Sravani" userId="44e541beb4ec0a1f" providerId="LiveId" clId="{EEE58FD6-0EDF-485E-ABA2-70E016B6E199}" dt="2024-03-26T09:56:12.604" v="4601" actId="123"/>
          <ac:spMkLst>
            <pc:docMk/>
            <pc:sldMk cId="2919589818" sldId="342"/>
            <ac:spMk id="5" creationId="{FA695020-2850-53C4-E07A-4356BA02C917}"/>
          </ac:spMkLst>
        </pc:spChg>
        <pc:spChg chg="del">
          <ac:chgData name="Palnati Sravani" userId="44e541beb4ec0a1f" providerId="LiveId" clId="{EEE58FD6-0EDF-485E-ABA2-70E016B6E199}" dt="2024-03-26T09:41:26.606" v="4105" actId="931"/>
          <ac:spMkLst>
            <pc:docMk/>
            <pc:sldMk cId="2919589818" sldId="342"/>
            <ac:spMk id="6" creationId="{67E06156-E596-340B-5D86-B6CBA542FFFA}"/>
          </ac:spMkLst>
        </pc:spChg>
        <pc:picChg chg="add mod">
          <ac:chgData name="Palnati Sravani" userId="44e541beb4ec0a1f" providerId="LiveId" clId="{EEE58FD6-0EDF-485E-ABA2-70E016B6E199}" dt="2024-03-26T09:46:46.987" v="4197" actId="14100"/>
          <ac:picMkLst>
            <pc:docMk/>
            <pc:sldMk cId="2919589818" sldId="342"/>
            <ac:picMk id="8" creationId="{8DFDDD5E-02C0-F312-FCDC-EDD36573377F}"/>
          </ac:picMkLst>
        </pc:picChg>
        <pc:picChg chg="add mod">
          <ac:chgData name="Palnati Sravani" userId="44e541beb4ec0a1f" providerId="LiveId" clId="{EEE58FD6-0EDF-485E-ABA2-70E016B6E199}" dt="2024-03-26T09:46:59.474" v="4201" actId="14100"/>
          <ac:picMkLst>
            <pc:docMk/>
            <pc:sldMk cId="2919589818" sldId="342"/>
            <ac:picMk id="10" creationId="{42C5DFDF-2037-7D0B-6196-91685088995B}"/>
          </ac:picMkLst>
        </pc:picChg>
      </pc:sldChg>
      <pc:sldChg chg="addSp delSp modSp new mod">
        <pc:chgData name="Palnati Sravani" userId="44e541beb4ec0a1f" providerId="LiveId" clId="{EEE58FD6-0EDF-485E-ABA2-70E016B6E199}" dt="2024-03-26T09:56:20.438" v="4603" actId="123"/>
        <pc:sldMkLst>
          <pc:docMk/>
          <pc:sldMk cId="1995152334" sldId="343"/>
        </pc:sldMkLst>
        <pc:spChg chg="mod">
          <ac:chgData name="Palnati Sravani" userId="44e541beb4ec0a1f" providerId="LiveId" clId="{EEE58FD6-0EDF-485E-ABA2-70E016B6E199}" dt="2024-03-26T09:47:24.426" v="4209" actId="14100"/>
          <ac:spMkLst>
            <pc:docMk/>
            <pc:sldMk cId="1995152334" sldId="343"/>
            <ac:spMk id="2" creationId="{D8C419E1-1068-05F2-8D7B-1C422C77B45F}"/>
          </ac:spMkLst>
        </pc:spChg>
        <pc:spChg chg="mod">
          <ac:chgData name="Palnati Sravani" userId="44e541beb4ec0a1f" providerId="LiveId" clId="{EEE58FD6-0EDF-485E-ABA2-70E016B6E199}" dt="2024-03-26T09:56:17.234" v="4602" actId="123"/>
          <ac:spMkLst>
            <pc:docMk/>
            <pc:sldMk cId="1995152334" sldId="343"/>
            <ac:spMk id="3" creationId="{D4209397-74AC-546C-EBBD-28D84E1D8E9A}"/>
          </ac:spMkLst>
        </pc:spChg>
        <pc:spChg chg="del">
          <ac:chgData name="Palnati Sravani" userId="44e541beb4ec0a1f" providerId="LiveId" clId="{EEE58FD6-0EDF-485E-ABA2-70E016B6E199}" dt="2024-03-26T09:41:37.027" v="4106" actId="931"/>
          <ac:spMkLst>
            <pc:docMk/>
            <pc:sldMk cId="1995152334" sldId="343"/>
            <ac:spMk id="4" creationId="{5B9EACCA-91F7-3C11-285F-F3278197E4AD}"/>
          </ac:spMkLst>
        </pc:spChg>
        <pc:spChg chg="mod">
          <ac:chgData name="Palnati Sravani" userId="44e541beb4ec0a1f" providerId="LiveId" clId="{EEE58FD6-0EDF-485E-ABA2-70E016B6E199}" dt="2024-03-26T09:56:20.438" v="4603" actId="123"/>
          <ac:spMkLst>
            <pc:docMk/>
            <pc:sldMk cId="1995152334" sldId="343"/>
            <ac:spMk id="5" creationId="{7AD8A641-6DB1-A5BA-FFF3-E93ADA828053}"/>
          </ac:spMkLst>
        </pc:spChg>
        <pc:spChg chg="del">
          <ac:chgData name="Palnati Sravani" userId="44e541beb4ec0a1f" providerId="LiveId" clId="{EEE58FD6-0EDF-485E-ABA2-70E016B6E199}" dt="2024-03-26T09:41:48.444" v="4107" actId="931"/>
          <ac:spMkLst>
            <pc:docMk/>
            <pc:sldMk cId="1995152334" sldId="343"/>
            <ac:spMk id="6" creationId="{0B93F4BC-944A-956B-D374-DFFFC47B2654}"/>
          </ac:spMkLst>
        </pc:spChg>
        <pc:picChg chg="add mod">
          <ac:chgData name="Palnati Sravani" userId="44e541beb4ec0a1f" providerId="LiveId" clId="{EEE58FD6-0EDF-485E-ABA2-70E016B6E199}" dt="2024-03-26T09:47:43.577" v="4215" actId="14100"/>
          <ac:picMkLst>
            <pc:docMk/>
            <pc:sldMk cId="1995152334" sldId="343"/>
            <ac:picMk id="8" creationId="{717F4FC0-6C11-D046-5CE2-543A02353171}"/>
          </ac:picMkLst>
        </pc:picChg>
        <pc:picChg chg="add mod">
          <ac:chgData name="Palnati Sravani" userId="44e541beb4ec0a1f" providerId="LiveId" clId="{EEE58FD6-0EDF-485E-ABA2-70E016B6E199}" dt="2024-03-26T09:47:47.804" v="4217" actId="14100"/>
          <ac:picMkLst>
            <pc:docMk/>
            <pc:sldMk cId="1995152334" sldId="343"/>
            <ac:picMk id="10" creationId="{19C975C2-ECFC-7DA7-81F8-7A314E8B4949}"/>
          </ac:picMkLst>
        </pc:picChg>
      </pc:sldChg>
      <pc:sldChg chg="modSp new mod">
        <pc:chgData name="Palnati Sravani" userId="44e541beb4ec0a1f" providerId="LiveId" clId="{EEE58FD6-0EDF-485E-ABA2-70E016B6E199}" dt="2024-03-26T10:04:46.624" v="4738" actId="255"/>
        <pc:sldMkLst>
          <pc:docMk/>
          <pc:sldMk cId="1897046931" sldId="344"/>
        </pc:sldMkLst>
        <pc:spChg chg="mod">
          <ac:chgData name="Palnati Sravani" userId="44e541beb4ec0a1f" providerId="LiveId" clId="{EEE58FD6-0EDF-485E-ABA2-70E016B6E199}" dt="2024-03-26T10:04:39.321" v="4736" actId="14100"/>
          <ac:spMkLst>
            <pc:docMk/>
            <pc:sldMk cId="1897046931" sldId="344"/>
            <ac:spMk id="2" creationId="{26E1B404-F4FE-8274-5A37-9B137A06960A}"/>
          </ac:spMkLst>
        </pc:spChg>
        <pc:spChg chg="mod">
          <ac:chgData name="Palnati Sravani" userId="44e541beb4ec0a1f" providerId="LiveId" clId="{EEE58FD6-0EDF-485E-ABA2-70E016B6E199}" dt="2024-03-26T10:04:46.624" v="4738" actId="255"/>
          <ac:spMkLst>
            <pc:docMk/>
            <pc:sldMk cId="1897046931" sldId="344"/>
            <ac:spMk id="3" creationId="{90B93EE6-78DE-A429-D4FF-8DAC862FD897}"/>
          </ac:spMkLst>
        </pc:spChg>
      </pc:sldChg>
      <pc:sldChg chg="new del">
        <pc:chgData name="Palnati Sravani" userId="44e541beb4ec0a1f" providerId="LiveId" clId="{EEE58FD6-0EDF-485E-ABA2-70E016B6E199}" dt="2024-03-26T09:42:09.894" v="4108" actId="2696"/>
        <pc:sldMkLst>
          <pc:docMk/>
          <pc:sldMk cId="2008772040" sldId="344"/>
        </pc:sldMkLst>
      </pc:sldChg>
      <pc:sldChg chg="modSp new mod">
        <pc:chgData name="Palnati Sravani" userId="44e541beb4ec0a1f" providerId="LiveId" clId="{EEE58FD6-0EDF-485E-ABA2-70E016B6E199}" dt="2024-03-26T10:00:38.984" v="4671" actId="27636"/>
        <pc:sldMkLst>
          <pc:docMk/>
          <pc:sldMk cId="70305175" sldId="345"/>
        </pc:sldMkLst>
        <pc:spChg chg="mod">
          <ac:chgData name="Palnati Sravani" userId="44e541beb4ec0a1f" providerId="LiveId" clId="{EEE58FD6-0EDF-485E-ABA2-70E016B6E199}" dt="2024-03-26T09:59:53.743" v="4662" actId="13822"/>
          <ac:spMkLst>
            <pc:docMk/>
            <pc:sldMk cId="70305175" sldId="345"/>
            <ac:spMk id="2" creationId="{8C331BA0-E170-E348-0727-1869AA819776}"/>
          </ac:spMkLst>
        </pc:spChg>
        <pc:spChg chg="mod">
          <ac:chgData name="Palnati Sravani" userId="44e541beb4ec0a1f" providerId="LiveId" clId="{EEE58FD6-0EDF-485E-ABA2-70E016B6E199}" dt="2024-03-26T10:00:38.984" v="4671" actId="27636"/>
          <ac:spMkLst>
            <pc:docMk/>
            <pc:sldMk cId="70305175" sldId="345"/>
            <ac:spMk id="3" creationId="{1573A42F-9E34-AEE8-A588-A672538AEBBF}"/>
          </ac:spMkLst>
        </pc:spChg>
      </pc:sldChg>
      <pc:sldChg chg="new del">
        <pc:chgData name="Palnati Sravani" userId="44e541beb4ec0a1f" providerId="LiveId" clId="{EEE58FD6-0EDF-485E-ABA2-70E016B6E199}" dt="2024-03-26T09:42:12.354" v="4109" actId="2696"/>
        <pc:sldMkLst>
          <pc:docMk/>
          <pc:sldMk cId="2172256102" sldId="345"/>
        </pc:sldMkLst>
      </pc:sldChg>
      <pc:sldChg chg="modSp new mod">
        <pc:chgData name="Palnati Sravani" userId="44e541beb4ec0a1f" providerId="LiveId" clId="{EEE58FD6-0EDF-485E-ABA2-70E016B6E199}" dt="2024-03-26T10:05:46.315" v="4749" actId="20577"/>
        <pc:sldMkLst>
          <pc:docMk/>
          <pc:sldMk cId="922131671" sldId="346"/>
        </pc:sldMkLst>
        <pc:spChg chg="mod">
          <ac:chgData name="Palnati Sravani" userId="44e541beb4ec0a1f" providerId="LiveId" clId="{EEE58FD6-0EDF-485E-ABA2-70E016B6E199}" dt="2024-03-26T10:01:14.994" v="4687" actId="122"/>
          <ac:spMkLst>
            <pc:docMk/>
            <pc:sldMk cId="922131671" sldId="346"/>
            <ac:spMk id="2" creationId="{84336DD3-DAF9-CE3C-0010-F154FF5EE726}"/>
          </ac:spMkLst>
        </pc:spChg>
        <pc:spChg chg="mod">
          <ac:chgData name="Palnati Sravani" userId="44e541beb4ec0a1f" providerId="LiveId" clId="{EEE58FD6-0EDF-485E-ABA2-70E016B6E199}" dt="2024-03-26T10:05:46.315" v="4749" actId="20577"/>
          <ac:spMkLst>
            <pc:docMk/>
            <pc:sldMk cId="922131671" sldId="346"/>
            <ac:spMk id="3" creationId="{E6C8BDBF-4591-DE76-D7A2-0F69C8BF3BA2}"/>
          </ac:spMkLst>
        </pc:spChg>
      </pc:sldChg>
      <pc:sldChg chg="new del">
        <pc:chgData name="Palnati Sravani" userId="44e541beb4ec0a1f" providerId="LiveId" clId="{EEE58FD6-0EDF-485E-ABA2-70E016B6E199}" dt="2024-03-26T09:42:14.454" v="4110" actId="2696"/>
        <pc:sldMkLst>
          <pc:docMk/>
          <pc:sldMk cId="4250394539" sldId="346"/>
        </pc:sldMkLst>
      </pc:sldChg>
      <pc:sldChg chg="new del">
        <pc:chgData name="Palnati Sravani" userId="44e541beb4ec0a1f" providerId="LiveId" clId="{EEE58FD6-0EDF-485E-ABA2-70E016B6E199}" dt="2024-03-26T09:42:17.090" v="4111" actId="2696"/>
        <pc:sldMkLst>
          <pc:docMk/>
          <pc:sldMk cId="3973903074" sldId="3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BF83-EF88-6932-99A8-B256763AC239}"/>
              </a:ext>
            </a:extLst>
          </p:cNvPr>
          <p:cNvSpPr txBox="1">
            <a:spLocks/>
          </p:cNvSpPr>
          <p:nvPr/>
        </p:nvSpPr>
        <p:spPr>
          <a:xfrm>
            <a:off x="2198980" y="587829"/>
            <a:ext cx="8036701" cy="5928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CMR TECHNICAL CAMPUS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ADA29-9C73-849B-254D-8800F7F08A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16408" y="435089"/>
            <a:ext cx="1465044" cy="1080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09E35F-B5CE-454A-5364-BD90B3F6E0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0548" y="435089"/>
            <a:ext cx="1475656" cy="14106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BBF415-FEBA-BEDC-5AD4-0AC75A7A68F6}"/>
              </a:ext>
            </a:extLst>
          </p:cNvPr>
          <p:cNvSpPr/>
          <p:nvPr/>
        </p:nvSpPr>
        <p:spPr>
          <a:xfrm>
            <a:off x="1886204" y="1243405"/>
            <a:ext cx="834947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altLang="en-IN" sz="2800" b="1" dirty="0">
                <a:solidFill>
                  <a:srgbClr val="A4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Garamond" panose="02020404030301010803"/>
                <a:cs typeface="Times New Roman" panose="02020603050405020304" charset="0"/>
                <a:sym typeface="Garamond" panose="02020404030301010803"/>
              </a:rPr>
              <a:t>UGC AUTONOMOUS</a:t>
            </a:r>
            <a:endParaRPr lang="en-IN" sz="2000" b="1" dirty="0">
              <a:solidFill>
                <a:srgbClr val="A4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Garamond" panose="02020404030301010803"/>
              <a:cs typeface="Times New Roman" panose="02020603050405020304" charset="0"/>
              <a:sym typeface="Garamond" panose="02020404030301010803"/>
            </a:endParaRPr>
          </a:p>
          <a:p>
            <a:pPr lvl="0" algn="ctr" defTabSz="457200">
              <a:defRPr/>
            </a:pPr>
            <a:r>
              <a:rPr lang="en-IN" b="1" dirty="0">
                <a:solidFill>
                  <a:srgbClr val="DE1103"/>
                </a:solidFill>
                <a:latin typeface="Times New Roman" panose="02020603050405020304" charset="0"/>
                <a:ea typeface="Garamond" panose="02020404030301010803"/>
                <a:cs typeface="Times New Roman" panose="02020603050405020304" charset="0"/>
                <a:sym typeface="Garamond" panose="02020404030301010803"/>
              </a:rPr>
              <a:t>Accredited  by  NBA</a:t>
            </a:r>
            <a:r>
              <a:rPr lang="en-US" altLang="en-IN" b="1" dirty="0">
                <a:solidFill>
                  <a:srgbClr val="DE1103"/>
                </a:solidFill>
                <a:latin typeface="Times New Roman" panose="02020603050405020304" charset="0"/>
                <a:ea typeface="Garamond" panose="02020404030301010803"/>
                <a:cs typeface="Times New Roman" panose="02020603050405020304" charset="0"/>
                <a:sym typeface="Garamond" panose="02020404030301010803"/>
              </a:rPr>
              <a:t> &amp; NAAC with ‘A’ Grade </a:t>
            </a:r>
          </a:p>
          <a:p>
            <a:pPr lvl="0" algn="ctr" defTabSz="457200">
              <a:defRPr/>
            </a:pPr>
            <a:r>
              <a:rPr lang="en-IN" b="1" dirty="0">
                <a:solidFill>
                  <a:srgbClr val="00B050"/>
                </a:solidFill>
                <a:latin typeface="Times New Roman" panose="02020603050405020304" charset="0"/>
                <a:ea typeface="Garamond" panose="02020404030301010803"/>
                <a:cs typeface="Times New Roman" panose="02020603050405020304" charset="0"/>
                <a:sym typeface="Garamond" panose="02020404030301010803"/>
              </a:rPr>
              <a:t>Approved  by AICTE,</a:t>
            </a:r>
            <a:r>
              <a:rPr lang="en-US" altLang="en-IN" b="1" dirty="0">
                <a:solidFill>
                  <a:srgbClr val="00B050"/>
                </a:solidFill>
                <a:latin typeface="Times New Roman" panose="02020603050405020304" charset="0"/>
                <a:ea typeface="Garamond" panose="02020404030301010803"/>
                <a:cs typeface="Times New Roman" panose="02020603050405020304" charset="0"/>
                <a:sym typeface="Garamond" panose="02020404030301010803"/>
              </a:rPr>
              <a:t>New Delhi and </a:t>
            </a:r>
            <a:r>
              <a:rPr lang="en-IN" b="1" dirty="0">
                <a:solidFill>
                  <a:srgbClr val="00B050"/>
                </a:solidFill>
                <a:latin typeface="Times New Roman" panose="02020603050405020304" charset="0"/>
                <a:ea typeface="Garamond" panose="02020404030301010803"/>
                <a:cs typeface="Times New Roman" panose="02020603050405020304" charset="0"/>
                <a:sym typeface="Garamond" panose="02020404030301010803"/>
              </a:rPr>
              <a:t>affiliated to  JNTU</a:t>
            </a:r>
            <a:r>
              <a:rPr lang="en-US" altLang="en-IN" b="1" dirty="0">
                <a:solidFill>
                  <a:srgbClr val="00B050"/>
                </a:solidFill>
                <a:latin typeface="Times New Roman" panose="02020603050405020304" charset="0"/>
                <a:ea typeface="Garamond" panose="02020404030301010803"/>
                <a:cs typeface="Times New Roman" panose="02020603050405020304" charset="0"/>
                <a:sym typeface="Garamond" panose="02020404030301010803"/>
              </a:rPr>
              <a:t>,Hyderabad</a:t>
            </a:r>
            <a:br>
              <a:rPr lang="en-IN" b="1" dirty="0">
                <a:solidFill>
                  <a:srgbClr val="00B050"/>
                </a:solidFill>
                <a:latin typeface="Times New Roman" panose="02020603050405020304" charset="0"/>
                <a:ea typeface="Garamond" panose="02020404030301010803"/>
                <a:cs typeface="Times New Roman" panose="02020603050405020304" charset="0"/>
                <a:sym typeface="Garamond" panose="02020404030301010803"/>
              </a:rPr>
            </a:br>
            <a:r>
              <a:rPr lang="en-US" altLang="en-IN" b="1" dirty="0">
                <a:solidFill>
                  <a:srgbClr val="00B050"/>
                </a:solidFill>
                <a:latin typeface="Times New Roman" panose="02020603050405020304" charset="0"/>
                <a:ea typeface="Garamond" panose="02020404030301010803"/>
                <a:cs typeface="Times New Roman" panose="02020603050405020304" charset="0"/>
                <a:sym typeface="Garamond" panose="02020404030301010803"/>
              </a:rPr>
              <a:t>   </a:t>
            </a:r>
            <a:r>
              <a:rPr lang="en-IN" sz="16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ea typeface="Garamond" panose="02020404030301010803"/>
                <a:cs typeface="Times New Roman" panose="02020603050405020304" charset="0"/>
                <a:sym typeface="Garamond" panose="02020404030301010803"/>
              </a:rPr>
              <a:t>Kandlakoya  (V), Medchal Road, Hyderabad -501401</a:t>
            </a:r>
            <a:r>
              <a:rPr lang="en-US" altLang="en-IN" sz="16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ea typeface="Garamond" panose="02020404030301010803"/>
                <a:cs typeface="Times New Roman" panose="02020603050405020304" charset="0"/>
                <a:sym typeface="Garamond" panose="02020404030301010803"/>
              </a:rPr>
              <a:t>, Telangana</a:t>
            </a:r>
            <a:endParaRPr lang="en-IN" sz="1600" b="1" dirty="0">
              <a:solidFill>
                <a:sysClr val="windowText" lastClr="000000"/>
              </a:solidFill>
              <a:latin typeface="Times New Roman" panose="02020603050405020304" charset="0"/>
              <a:ea typeface="Garamond" panose="02020404030301010803"/>
              <a:cs typeface="Times New Roman" panose="02020603050405020304" charset="0"/>
              <a:sym typeface="Garamond" panose="02020404030301010803"/>
            </a:endParaRPr>
          </a:p>
          <a:p>
            <a:pPr lvl="0" defTabSz="457200">
              <a:defRPr/>
            </a:pPr>
            <a:endParaRPr lang="en-IN" dirty="0">
              <a:solidFill>
                <a:sysClr val="windowText" lastClr="000000"/>
              </a:solidFill>
              <a:latin typeface="Times New Roman" panose="02020603050405020304" charset="0"/>
              <a:ea typeface="Garamond" panose="02020404030301010803"/>
              <a:cs typeface="Times New Roman" panose="02020603050405020304" charset="0"/>
              <a:sym typeface="Garamond" panose="02020404030301010803"/>
            </a:endParaRPr>
          </a:p>
          <a:p>
            <a:pPr lvl="0" algn="ctr" defTabSz="457200">
              <a:defRPr/>
            </a:pPr>
            <a:r>
              <a:rPr lang="en-US" altLang="en-IN" sz="2400" dirty="0">
                <a:solidFill>
                  <a:sysClr val="windowText" lastClr="000000"/>
                </a:solidFill>
                <a:latin typeface="Times New Roman" panose="02020603050405020304" charset="0"/>
                <a:ea typeface="Garamond" panose="02020404030301010803"/>
                <a:cs typeface="Times New Roman" panose="02020603050405020304" charset="0"/>
                <a:sym typeface="Garamond" panose="02020404030301010803"/>
              </a:rPr>
              <a:t>    </a:t>
            </a:r>
            <a:r>
              <a:rPr lang="en-IN" sz="2000" b="1" dirty="0">
                <a:solidFill>
                  <a:sysClr val="windowText" lastClr="000000"/>
                </a:solidFill>
                <a:latin typeface="Times New Roman" panose="02020603050405020304" charset="0"/>
                <a:ea typeface="Garamond" panose="02020404030301010803"/>
                <a:cs typeface="Times New Roman" panose="02020603050405020304" charset="0"/>
                <a:sym typeface="Garamond" panose="02020404030301010803"/>
              </a:rPr>
              <a:t>DEPARTMENT OF COMPUTER SCIENCE AND ENGINEERING</a:t>
            </a:r>
          </a:p>
          <a:p>
            <a:pPr lvl="0" defTabSz="457200">
              <a:defRPr/>
            </a:pPr>
            <a:r>
              <a:rPr lang="en-IN" altLang="en-US" b="1" dirty="0">
                <a:solidFill>
                  <a:sysClr val="windowText" lastClr="00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</a:t>
            </a:r>
            <a:r>
              <a:rPr lang="en-IN" altLang="en-US" b="1" dirty="0">
                <a:ln w="12700">
                  <a:solidFill>
                    <a:srgbClr val="83992A"/>
                  </a:solidFill>
                  <a:prstDash val="solid"/>
                </a:ln>
                <a:pattFill prst="pct50">
                  <a:fgClr>
                    <a:srgbClr val="83992A"/>
                  </a:fgClr>
                  <a:bgClr>
                    <a:srgbClr val="83992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83992A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6" name="Text Box 99">
            <a:extLst>
              <a:ext uri="{FF2B5EF4-FFF2-40B4-BE49-F238E27FC236}">
                <a16:creationId xmlns:a16="http://schemas.microsoft.com/office/drawing/2014/main" id="{B0561F55-6312-12F8-37A1-3755C1E86E39}"/>
              </a:ext>
            </a:extLst>
          </p:cNvPr>
          <p:cNvSpPr txBox="1"/>
          <p:nvPr/>
        </p:nvSpPr>
        <p:spPr>
          <a:xfrm>
            <a:off x="1334277" y="3835693"/>
            <a:ext cx="9946433" cy="110799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AN EFFICIENT SPAM DETECTION TECHNIQUE FOR IOT DEVICES USING MACHINE LEARNING</a:t>
            </a:r>
            <a:endParaRPr kumimoji="0" lang="en-US" sz="2400" b="1" i="0" u="none" strike="noStrike" kern="1200" cap="none" spc="0" normalizeH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charset="0"/>
                <a:ea typeface="SimSun" panose="02010600030101010101" pitchFamily="2" charset="-122"/>
                <a:cs typeface="+mn-cs"/>
              </a:rPr>
              <a:t>BATCH NO-01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15476A-3678-C581-8FBF-A6973891CEF6}"/>
              </a:ext>
            </a:extLst>
          </p:cNvPr>
          <p:cNvSpPr/>
          <p:nvPr/>
        </p:nvSpPr>
        <p:spPr>
          <a:xfrm>
            <a:off x="1595535" y="5275853"/>
            <a:ext cx="3013787" cy="114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SzPct val="115000"/>
              <a:buFont typeface="Arial" panose="020B0604020202020204"/>
              <a:buNone/>
            </a:pPr>
            <a:r>
              <a:rPr lang="en-US" sz="16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ea typeface="Garamond" panose="02020404030301010803"/>
                <a:cs typeface="Times New Roman" panose="02020603050405020304" charset="0"/>
                <a:sym typeface="Garamond" panose="02020404030301010803"/>
              </a:rPr>
              <a:t>UNDER THE GUIDANCE OF </a:t>
            </a:r>
            <a:r>
              <a:rPr lang="en-US" sz="1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ea typeface="Garamond" panose="02020404030301010803"/>
                <a:cs typeface="Times New Roman" panose="02020603050405020304" charset="0"/>
                <a:sym typeface="Garamond" panose="02020404030301010803"/>
              </a:rPr>
              <a:t>:</a:t>
            </a:r>
            <a:endParaRPr lang="en-US" sz="14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SzPct val="115000"/>
              <a:buFont typeface="Arial" panose="020B0604020202020204"/>
              <a:buNone/>
            </a:pPr>
            <a:r>
              <a:rPr lang="en-IN" altLang="en-US" b="1" dirty="0">
                <a:latin typeface="Times New Roman" panose="02020603050405020304" charset="0"/>
                <a:ea typeface="Garamond" panose="02020404030301010803"/>
                <a:cs typeface="Times New Roman" panose="02020603050405020304" charset="0"/>
                <a:sym typeface="Garamond" panose="02020404030301010803"/>
              </a:rPr>
              <a:t> </a:t>
            </a:r>
            <a:r>
              <a:rPr lang="en-US" altLang="en-IN" b="1" dirty="0">
                <a:latin typeface="Times New Roman" panose="02020603050405020304" charset="0"/>
                <a:ea typeface="Garamond" panose="02020404030301010803"/>
                <a:cs typeface="Times New Roman" panose="02020603050405020304" charset="0"/>
                <a:sym typeface="Garamond" panose="02020404030301010803"/>
              </a:rPr>
              <a:t>   DR.K.SRUJAN RAJU</a:t>
            </a:r>
            <a:r>
              <a:rPr lang="en-US" b="1" dirty="0">
                <a:latin typeface="Times New Roman" panose="02020603050405020304" charset="0"/>
                <a:ea typeface="Garamond" panose="02020404030301010803"/>
                <a:cs typeface="Times New Roman" panose="02020603050405020304" charset="0"/>
                <a:sym typeface="Garamond" panose="02020404030301010803"/>
              </a:rPr>
              <a:t>                                                        </a:t>
            </a:r>
          </a:p>
          <a:p>
            <a:pPr indent="0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SzPct val="115000"/>
              <a:buFont typeface="Arial" panose="020B0604020202020204"/>
              <a:buNone/>
            </a:pPr>
            <a:r>
              <a:rPr lang="en-US" altLang="en-IN" b="1" dirty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</a:rPr>
              <a:t>(Professor of CSE)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3E272-400A-DBD5-99FC-BDC0571695F9}"/>
              </a:ext>
            </a:extLst>
          </p:cNvPr>
          <p:cNvSpPr/>
          <p:nvPr/>
        </p:nvSpPr>
        <p:spPr>
          <a:xfrm>
            <a:off x="6447454" y="5275853"/>
            <a:ext cx="22206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ea typeface="Garamond" panose="02020404030301010803"/>
                <a:cs typeface="Times New Roman" panose="02020603050405020304" charset="0"/>
                <a:sym typeface="Garamond" panose="02020404030301010803"/>
              </a:rPr>
              <a:t>PRESENTED BY: 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B25BC-981D-7174-BB61-8AF56DB18AD2}"/>
              </a:ext>
            </a:extLst>
          </p:cNvPr>
          <p:cNvSpPr/>
          <p:nvPr/>
        </p:nvSpPr>
        <p:spPr>
          <a:xfrm>
            <a:off x="6447453" y="570790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P.SRAVANI                       : 207R1A05N1</a:t>
            </a:r>
          </a:p>
          <a:p>
            <a:r>
              <a:rPr lang="en-US" sz="16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G.VENKATESHWARLU: 207R1A05L3</a:t>
            </a:r>
            <a:r>
              <a:rPr lang="en-IN" altLang="en-US" sz="16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en-IN" sz="16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160367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4030-D9EA-3C3C-DADB-4A408349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2089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DFD3-36E8-B921-14C8-6010C4594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06082"/>
            <a:ext cx="10058400" cy="40588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PROVIDER: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: Login , Train &amp; Test Data ,View Accuracy , Predict Spam , Manage Users.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AND AUTHORIZE USERS: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: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: View &amp; Authorize Users.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USER: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: Register , Login , Predict Spam , View Profile.</a:t>
            </a:r>
          </a:p>
        </p:txBody>
      </p:sp>
    </p:spTree>
    <p:extLst>
      <p:ext uri="{BB962C8B-B14F-4D97-AF65-F5344CB8AC3E}">
        <p14:creationId xmlns:p14="http://schemas.microsoft.com/office/powerpoint/2010/main" val="356858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ED7068-98E9-F81C-D974-46E6F97B5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>
                <a:solidFill>
                  <a:srgbClr val="002060"/>
                </a:solidFill>
                <a:latin typeface="Arial Black" panose="020B0A04020102020204" pitchFamily="34" charset="0"/>
              </a:rPr>
              <a:t>UML DIAGRAMS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B92FE1E-19BC-C9BC-0D3A-E63BADC5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70544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4EF1-2F92-7BF5-F19D-BEF153E8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8235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CLASS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BD3C3B-7029-2FF6-0BF6-CC013E7B4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76873"/>
            <a:ext cx="10058400" cy="463853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2276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2F5A-AF5B-B515-7F35-E75A79CD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080" y="642594"/>
            <a:ext cx="8136296" cy="78499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USECASE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EF0EC0-AA2A-A942-6436-69CA9052C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079" y="1688842"/>
            <a:ext cx="8136295" cy="43480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5800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7691-1B99-41EA-6AFA-A1568291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1561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SEQUENCE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BCA6EF-A900-2213-19DD-E2DC0664B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594" b="12366"/>
          <a:stretch/>
        </p:blipFill>
        <p:spPr>
          <a:xfrm>
            <a:off x="1066800" y="1847461"/>
            <a:ext cx="10058400" cy="43014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3903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DA56-A6B4-C4B6-DC8D-082F697A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5192"/>
            <a:ext cx="10058400" cy="839755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ACTIVITY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DCE86A-2E97-7E8E-7F44-09842A84C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1" y="1548882"/>
            <a:ext cx="10058400" cy="46093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4606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2413-150F-D354-6E07-8884A107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66532"/>
            <a:ext cx="10058400" cy="89573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6301-EE94-6971-98FB-6001AFD58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530219"/>
            <a:ext cx="5029200" cy="470262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forms</a:t>
            </a:r>
          </a:p>
          <a:p>
            <a:pPr marL="0" indent="0" algn="just">
              <a:buNone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Remote_User.models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ClientRegister_Model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ClientRegister_Form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forms.ModelForm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= 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forms.CharField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(widget=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forms.PasswordInput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 algn="just">
              <a:buNone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= 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forms.EmailField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(required=True)</a:t>
            </a:r>
          </a:p>
          <a:p>
            <a:pPr marL="0" indent="0" algn="just">
              <a:buNone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Meta:</a:t>
            </a:r>
          </a:p>
          <a:p>
            <a:pPr marL="0" indent="0" algn="just">
              <a:buNone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ClientRegister_Model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 = ("username","email","password","phoneno","country","state","city")</a:t>
            </a:r>
          </a:p>
          <a:p>
            <a:pPr marL="0" indent="0" algn="just">
              <a:buNone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django.db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models</a:t>
            </a:r>
          </a:p>
          <a:p>
            <a:pPr marL="0" indent="0" algn="just">
              <a:buNone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django.db.models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CASCADE</a:t>
            </a:r>
          </a:p>
          <a:p>
            <a:pPr marL="0" indent="0" algn="just">
              <a:buNone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ClientRegister_Model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models.Model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 = 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models.CharField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=30)</a:t>
            </a:r>
          </a:p>
          <a:p>
            <a:pPr marL="0" indent="0" algn="just">
              <a:buNone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= 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models.EmailField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=30)</a:t>
            </a:r>
          </a:p>
          <a:p>
            <a:pPr marL="0" indent="0" algn="just">
              <a:buNone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= 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models.CharField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=10)</a:t>
            </a:r>
          </a:p>
          <a:p>
            <a:pPr marL="0" indent="0" algn="just">
              <a:buNone/>
            </a:pP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phoneno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models.CharField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=10)</a:t>
            </a:r>
          </a:p>
          <a:p>
            <a:pPr marL="0" indent="0" algn="just">
              <a:buNone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= 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models.CharField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=30)</a:t>
            </a:r>
          </a:p>
          <a:p>
            <a:pPr marL="0" indent="0" algn="just">
              <a:buNone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= 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models.CharField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=30)</a:t>
            </a:r>
          </a:p>
          <a:p>
            <a:pPr marL="0" indent="0" algn="just">
              <a:buNone/>
            </a:pP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= 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models.CharField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EEE99-288F-F316-787D-4A670DE86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7494" y="1530219"/>
            <a:ext cx="4817706" cy="470262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Spam_Prediction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models.Model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models.CharField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=300)</a:t>
            </a:r>
          </a:p>
          <a:p>
            <a:pPr marL="0" indent="0" algn="just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IOT_Message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models.CharField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=300000)</a:t>
            </a:r>
          </a:p>
          <a:p>
            <a:pPr marL="0" indent="0" algn="just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Message_Date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models.CharField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=300)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models.CharField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=300)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detection_accuracy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models.Model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models.CharField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=300)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models.CharField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=300)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detection_ratio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models.Model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models.CharField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=300)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models.CharField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=300)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django.db.models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Count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django.db.models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Q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django.shortcuts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render, redirect, get_object_or_404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datetime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 # linear algebra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 # data processing, CSV file I/O (e.g.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21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FAC-6F62-AB13-44CF-F2C7D587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1034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sz="4000" dirty="0">
                <a:latin typeface="Arial Black" panose="020B0A04020102020204" pitchFamily="34" charset="0"/>
              </a:rPr>
              <a:t>SAMPLE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20CB-BF99-A0C3-E241-1C2BF1FE0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1548882"/>
            <a:ext cx="4774163" cy="466652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SVM Model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print("SVM")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lin_clf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svm.LinearSVC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 algn="just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lin_clf.fit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predict_svm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lin_clf.predict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svm_acc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accuracy_score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predict_svm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100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svm_acc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print("CLASSIFICATION REPORT")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classification_report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predict_svm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print("CONFUSION MATRIX")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predict_svm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 algn="just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models.append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lin_clf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print("Logistic Regression")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solver='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').fit(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reg.predict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print("ACCURACY")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accuracy_score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100)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05E60-7CEF-FC4D-2CF6-B16F35287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48881"/>
            <a:ext cx="5029200" cy="466652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print("CLASSIFICATION REPORT")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classification_report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print("CONFUSION MATRIX")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 algn="just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models.append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(('logistic', reg))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print("Decision Tree Classifier")</a:t>
            </a:r>
          </a:p>
          <a:p>
            <a:pPr marL="0" indent="0" algn="just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dtc.fit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dtcpredict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dtc.predict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print("ACCURACY")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accuracy_score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dtcpredict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100)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print("CLASSIFICATION REPORT")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classification_report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dtcpredict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print("CONFUSION MATRIX") 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dtcpredict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VotingClassifier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(models)</a:t>
            </a:r>
          </a:p>
          <a:p>
            <a:pPr marL="0" indent="0" algn="just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classifier.fit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classifier.predict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39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2B8B-DEC5-CB9F-6FD3-EFA58B74E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82231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6A063-47D2-8F00-7C72-3C48D347B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7" y="1576873"/>
            <a:ext cx="4855091" cy="49746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XAMPP AND TURN ON APACHE AND MYSQL ACTIONS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8AADF3-76D4-93B0-F83D-5187A529BC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1" y="2185988"/>
            <a:ext cx="4855090" cy="40290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46E5D-FDFC-A799-5B78-55E9056D4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7061" y="1576873"/>
            <a:ext cx="4855091" cy="49746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COMMAND PROMPT AND EXECUTE CODE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D29F92-24D2-D90A-1DA7-799A0D94A4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7450" y="2185988"/>
            <a:ext cx="4854575" cy="40290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425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B61E-5139-9204-8DD7-44A50EA9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164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RESULTS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383C4-E916-ADDD-28FF-A35E84BA2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614196"/>
            <a:ext cx="4663440" cy="6400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5A83FE-563F-FF3B-472F-91FA831F79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394234"/>
            <a:ext cx="4664075" cy="382117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AFE4F-3D75-195A-D83E-D9A00693F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1614196"/>
            <a:ext cx="4663440" cy="6400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USER PROFILE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F1ABFD-93D9-8CDD-D8D0-4329D41251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7950" y="2394234"/>
            <a:ext cx="4664075" cy="382117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8449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A968-8D29-2F3F-EAAE-AA561CEF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59838"/>
            <a:ext cx="10058400" cy="765109"/>
          </a:xfr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4400" dirty="0">
                <a:latin typeface="Arial Black" panose="020B0A04020102020204" pitchFamily="34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A4D7-EFCD-79AA-A188-87F02125B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92898"/>
            <a:ext cx="10058400" cy="4805263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EXISTING SYSTEM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 AND SOFTWARE REQUIREMENTS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NOVELTY OF THE PROJECT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endParaRPr lang="en-US" sz="16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216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6497-B0F3-FED8-E759-2F8FFF33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0981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RESULTS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280A-27BC-BEA2-5E7F-6E5BAE2A3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436914"/>
            <a:ext cx="4663440" cy="70981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IOT MESSAGE TYPE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466EE6-A711-BAD3-BA78-1F497AB866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332653"/>
            <a:ext cx="4664075" cy="388275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A3A93-C986-F9AB-FC8A-339D33E2C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1436914"/>
            <a:ext cx="4663440" cy="70981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FOR REMOTE USER LOGIN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16F66D-5142-AAEB-5EDE-19F3285FB0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7950" y="2332653"/>
            <a:ext cx="4664075" cy="38827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81990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ED8E-8466-147E-F4FB-2E77977D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9432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RESULTS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2BBF3-4534-DFB9-3525-AF83BC8DF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530220"/>
            <a:ext cx="4663440" cy="54411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 LOGIN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5E71CD-7F6A-0199-1649-8D1CA02319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167640"/>
            <a:ext cx="4664075" cy="397190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0FB81-86B4-CC20-FED2-1483F97EE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1530220"/>
            <a:ext cx="4663440" cy="54411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IOT MESSAGE DATASETS TRAINED AND TESTED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2030BDD-ECE2-E228-B391-4955C1EF43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7950" y="2167639"/>
            <a:ext cx="4664075" cy="397190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25994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D346-159A-A02F-4C20-EF55BBAC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4008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RESULTS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4F563-6874-3E09-FD33-B1737042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483567"/>
            <a:ext cx="4663440" cy="59076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TRAINED AND TESTED ACCURACY BARGRAPH</a:t>
            </a:r>
          </a:p>
          <a:p>
            <a:pPr algn="just"/>
            <a:endParaRPr lang="en-IN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00C134-4465-F684-2A09-29F904F7CB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275227"/>
            <a:ext cx="4664075" cy="39401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64D69-5F6F-1177-24A3-100228787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1483567"/>
            <a:ext cx="4663440" cy="59076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TRAINED AND TESTED ACCURACY RESULTS</a:t>
            </a:r>
          </a:p>
          <a:p>
            <a:pPr algn="just"/>
            <a:endParaRPr lang="en-IN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FD6259-9520-3C2C-C3A2-22510D837E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7950" y="2275227"/>
            <a:ext cx="4664075" cy="39401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55234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F013-39D3-5A45-2FB5-A3A9E896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1034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RESULTS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77C7-56B3-EA92-0015-BA5BB57E3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511559"/>
            <a:ext cx="4663440" cy="71034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PREDICTION OF IOT MESSAGE TYPE</a:t>
            </a:r>
          </a:p>
          <a:p>
            <a:pPr algn="just"/>
            <a:endParaRPr lang="en-IN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FDDD5E-02C0-F312-FCDC-EDD3657337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453952"/>
            <a:ext cx="4664075" cy="37614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95020-2850-53C4-E07A-4356BA02C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7950" y="1511559"/>
            <a:ext cx="4663440" cy="71034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IOT MESSAGE TYPE RATIO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C5DFDF-2037-7D0B-6196-9168508899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7950" y="2453952"/>
            <a:ext cx="4664075" cy="37614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19589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19E1-1068-05F2-8D7B-1C422C77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3304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RESULTS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09397-74AC-546C-EBBD-28D84E1D8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539551"/>
            <a:ext cx="4663440" cy="6400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IOT MESSAGE TYPE RATIO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7F4FC0-6C11-D046-5CE2-543A023531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425960"/>
            <a:ext cx="4664075" cy="37894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8A641-6DB1-A5BA-FFF3-E93ADA828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1539551"/>
            <a:ext cx="4663440" cy="6400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ALL REMOTE USERS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9C975C2-ECFC-7DA7-81F8-7A314E8B49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7950" y="2425960"/>
            <a:ext cx="4664075" cy="37894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95152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9115-87D1-B6F8-3346-216C3A925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5963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NOVELTY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4BC62-2960-AEF4-B2D7-FCCC6BB9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1518"/>
            <a:ext cx="10058400" cy="456388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evaluates spam detection using a diverse set of machine learning models, enhancing the understanding of their efficacy in IoT environments.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Proposing an algorithm to compute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spamicity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of IoT devices based on refined input features provides a quantitative measure of device trustworthiness, a novel approach in spam detection.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traditional spam detection, the project conducts an analysis of IoT device reliability using various evaluation metrics, offering insights into device performance and security.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machine learning enables a scalable framework capable of adapting to the growing volume and complexity of IoT data and devices, ensuring long-term effectiveness.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employing machine learning, the project enables real-time spam detection, facilitating immediate responses to potential threats and minimizing their impact on IoT systems.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framework allows for customization, enabling the incorporation of different machine learning models and algorithms tailored to specific IoT environments and use cases.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spam detection techniques are adaptable to new and evolving threats, ensuring continued effectiveness against emerging spam attack techniques in the dynamic IoT landscape.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26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2511-B42A-5702-ADB4-1051CD92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03651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2B5C-C8D6-0D9F-7665-10BAFCF33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1518"/>
            <a:ext cx="10058400" cy="447869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project offers a robust solution for spam detection in IoT devices using machine learning techniques, addressing the growing security concerns in IoT environments.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evaluating multiple machine learning models and introducing a novel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spamicity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calculation algorithm, the project ensures a comprehensive approach to spam detection, enhancing the reliability and trustworthiness of IoT devices.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IoT device reliability and scalability of the proposed framework highlight its adaptability to the evolving landscape of IoT technologies, ensuring long-term effectiveness and sustainability.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 capabilities and customization options provide flexibility in addressing diverse spam threats, enabling prompt responses and tailored solutions for different IoT applications.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ability to adapt to emerging threats, the proposed project stands as a proactive measure against evolving spam attack techniques, contributing to the overall security and integrity of IoT ecosystems.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06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B404-F4FE-8274-5A37-9B137A06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6227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3EE6-78DE-A429-D4FF-8DAC862F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2816"/>
            <a:ext cx="10058400" cy="45626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Existing Security Solutions: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could lead to the integration of machine learning-based Spam mitigation techniques into existing security products and services. This integration can enhance the overall cybersecurity.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Detection: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project's ability to detect and respond to Spam attacks in real-time. This can involve optimizing algorithms for implementing streaming data processing, and integrating with network monitoring tools.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Augmentation: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with data augmentation techniques to increase the diversity and size of your training dataset. This can lead to better generalization and robustness of machine learning models.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Testing: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extensive testing of the system in a controlled environment to assess its scalability and performance under heavy Spam attack scenarios.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46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1BA0-E170-E348-0727-1869AA81977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A42F-9E34-AEE8-A588-A672538AEBB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Z,-K. Zhang, M. C. Y. Cho, C.-W. Wang, C.-W. Hsu, C.-K. Chen, and S. Shieh, “IoT security: ongoing challenges and research opportunities,” in 2014 IEEE 7th international conference on service-oriented computing and applications. IEEE, 2014, pp. 230–234.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E.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Bertino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N. Islam, “Botnets and internet of things security,” Computer, no. 2, pp. 76–79, 2017.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 W. Kim, O.-R. Jeong, C. Kim, and J. So, “The dark side of the internet: Attacks, costs and responses,” Information systems, vol. 36, no. 3, pp.675–705, 2011.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 M. A.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Alsheikh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Lin, D.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Niyato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H.-P. Tan, “Machine learning in wireless sensor networks: Algorithms, strategies, and applications,” IEEE Communications Surveys &amp; Tutorials, vol. 16, no. 4, pp. 1996–2018, 2014.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 F. A.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Narudin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Feizollah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B. Anuar, and A.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“Evaluation of machine learning classifiers for mobile malware detection,” Soft Computing, vol. 20, no. 1, pp. 343–357, 2016.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5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6DD3-DAF9-CE3C-0010-F154FF5EE72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BDBF-4591-DE76-D7A2-0F69C8BF3BA2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u="sng" dirty="0">
                <a:ln w="9525" cap="rnd" cmpd="sng" algn="ctr">
                  <a:solidFill>
                    <a:srgbClr val="8FAADC"/>
                  </a:solidFill>
                  <a:prstDash val="solid"/>
                  <a:bevel/>
                </a:ln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https://github.com/Sravani2510/Spam-Detection-Technique-in-IoT-Devices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39A1-BB11-8AC0-91BF-0D368FB1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184"/>
            <a:ext cx="10058400" cy="71845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			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29DCB-0370-E6D3-8424-1E589FA9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8253"/>
            <a:ext cx="10058400" cy="453449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Internet of Things (IoT) and its rapid growth, with an expected 25 billion connected devices by 2020.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the challenge of managing the increasing volume of data from IoT devices, which varies in quality and comes from diverse sources.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Emphasis on the role of machine learning in enhancing security and usability in IoT systems, while acknowledging the potential for attackers to exploit vulnerabilities.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Proposal of a solution focused on using machine learning to detect spam in IoT devices, aiming to increase security measures.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framework for spam detection in IoT using machine learning, with the validation of results using a specific dataset.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Accuracy and effectiveness of the proposed scheme compared to existing methods.</a:t>
            </a:r>
          </a:p>
          <a:p>
            <a:pPr algn="just"/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21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151B-97FD-67C8-EF5B-32F48B2F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99796"/>
            <a:ext cx="10058400" cy="547706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IN" sz="9600" dirty="0">
                <a:latin typeface="Arial Black" panose="020B0A04020102020204" pitchFamily="34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76224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DFFD-83FD-4253-49E0-854AF5CB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10" y="737117"/>
            <a:ext cx="10058400" cy="120364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213D4-AE02-822F-CED3-D3F46841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24742"/>
            <a:ext cx="10058400" cy="39280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existing system ,it contains weak firewalls so that the spam attacks are not properly detected.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DDoS attacks ,Internet attacks ,RFID attacks ,NFC attacks can be detected by existing system but it contains poor performance and less accurate.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take a lot of time to detect the attacks so existing system cannot find the attacker easily.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doesn’t have any type of detectors and supporters to detect the spam.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Suggests conditional privacy protection using random public keys to prevent attackers from creating the same profile. So probability of attacks is high.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8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EC60-BD57-C334-7F0E-37290651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5862"/>
            <a:ext cx="10058400" cy="10916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DISADVANTAGES OF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8B92-6C17-4C76-D2DE-CAA7FB8DB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8171"/>
            <a:ext cx="10058400" cy="442271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a more time taking process to detect a spam.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easily attacked through unauthorised users.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detect the attackers.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absence of machine learning algorithms.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less Accurate.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less Efficient.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 low.</a:t>
            </a:r>
          </a:p>
        </p:txBody>
      </p:sp>
    </p:spTree>
    <p:extLst>
      <p:ext uri="{BB962C8B-B14F-4D97-AF65-F5344CB8AC3E}">
        <p14:creationId xmlns:p14="http://schemas.microsoft.com/office/powerpoint/2010/main" val="410194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5E8A-9CBC-6859-3322-3212E522275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  <a:latin typeface="Arial Black" panose="020B0A04020102020204" pitchFamily="34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8EFF-34AD-2952-C20F-A7FBF18E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00843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scheme involves the validation of spam detection using five different machine learning models such as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,SVM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a comprehensive approach to evaluating the effectiveness of the solution.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is proposed to compute the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spamicity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score for each model, which is then utilized for detection and intelligent decision-making.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a structured approach to analyzing and classifying spam in IoT devices.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spamicity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score computed in the previous step, the proposed system conducts an analysis of IoT device reliability using different evaluation metrics.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 a holistic approach to assessing the trustworthiness and reliability of IoT devices.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6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D4E0-40BF-0E91-9ED3-DCD05761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199"/>
            <a:ext cx="10058400" cy="111034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ADVANTAGES OF PROPOSED  SYSTEM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979A9-88F1-B086-2662-52ADAC23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1517"/>
            <a:ext cx="10058400" cy="474928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employing machine learning algorithms for spam detection, the proposed system enhances the </a:t>
            </a:r>
            <a:r>
              <a:rPr lang="en-US" sz="2000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IoT devices.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multiple machine learning models allows for a more </a:t>
            </a:r>
            <a:r>
              <a:rPr lang="en-US" sz="2000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of spam, </a:t>
            </a:r>
            <a:r>
              <a:rPr lang="en-US" sz="2000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false positives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false negatives compared to traditional rule-based methods.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can </a:t>
            </a:r>
            <a:r>
              <a:rPr lang="en-US" sz="2000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accommodate the growing volume of IoT devices and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for spam detection using machine learning is customizable, allowing for the </a:t>
            </a:r>
            <a:r>
              <a:rPr lang="en-US" sz="2000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different models and algorithms based on specific use cases and requirements.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ability to process data in real-time, the proposed system can quickly detect and respond to spam attacks, minimizing their impact on IoT device </a:t>
            </a:r>
            <a:r>
              <a:rPr lang="en-US" sz="2000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and 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approaches are adaptable to </a:t>
            </a:r>
            <a:r>
              <a:rPr lang="en-US" sz="2000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and evolving spam attack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enables </a:t>
            </a:r>
            <a:r>
              <a:rPr lang="en-US" sz="2000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decision-making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regarding the reliability and trustworthiness of IoT devices, enhancing overall system security.</a:t>
            </a:r>
          </a:p>
        </p:txBody>
      </p:sp>
    </p:spTree>
    <p:extLst>
      <p:ext uri="{BB962C8B-B14F-4D97-AF65-F5344CB8AC3E}">
        <p14:creationId xmlns:p14="http://schemas.microsoft.com/office/powerpoint/2010/main" val="36906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0574-1512-CDB3-DD8C-F781DB64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8498"/>
            <a:ext cx="10058400" cy="128762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HARDWARE AND SOFTWARE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C433C-F789-57AB-1E4F-6C712D33F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2000" dirty="0">
                <a:latin typeface="Arial Black" panose="020B0A04020102020204" pitchFamily="34" charset="0"/>
              </a:rPr>
              <a:t>HARDWARE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5C078-96F9-6DA7-B66B-90783AE050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ts val="1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spc="70" dirty="0"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endParaRPr lang="en-US" sz="1600" spc="70" dirty="0">
              <a:latin typeface="Times New Roman" panose="02020603050405020304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000"/>
              </a:lnSpc>
              <a:buFont typeface="Wingdings" panose="05000000000000000000" pitchFamily="2" charset="2"/>
              <a:buChar char="q"/>
            </a:pPr>
            <a:r>
              <a:rPr lang="en-US" sz="16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ssor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i3 or Above.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lnSpc>
                <a:spcPts val="1000"/>
              </a:lnSpc>
              <a:buNone/>
            </a:pP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- </a:t>
            </a:r>
            <a:r>
              <a:rPr lang="en-US" sz="1600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GB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Above.</a:t>
            </a:r>
          </a:p>
          <a:p>
            <a:pPr algn="just">
              <a:lnSpc>
                <a:spcPts val="1000"/>
              </a:lnSpc>
              <a:buFont typeface="Wingdings" panose="05000000000000000000" pitchFamily="2" charset="2"/>
              <a:buChar char="q"/>
            </a:pPr>
            <a:endParaRPr lang="en-IN" sz="1600" spc="-1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 </a:t>
            </a:r>
            <a:r>
              <a:rPr lang="en-US" sz="1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isk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- 20 GB.</a:t>
            </a:r>
          </a:p>
          <a:p>
            <a:pPr algn="just">
              <a:lnSpc>
                <a:spcPts val="1000"/>
              </a:lnSpc>
              <a:buFont typeface="Wingdings" panose="05000000000000000000" pitchFamily="2" charset="2"/>
              <a:buChar char="q"/>
            </a:pP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b="1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="1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tand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 Windows K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rd.</a:t>
            </a:r>
          </a:p>
          <a:p>
            <a:pPr marL="0" indent="0" algn="just">
              <a:lnSpc>
                <a:spcPts val="1000"/>
              </a:lnSpc>
              <a:buNone/>
            </a:pPr>
            <a:endParaRPr lang="en-US" sz="1600" spc="40" dirty="0">
              <a:effectLst/>
              <a:latin typeface="Times New Roman" panose="02020603050405020304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or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Mouse</a:t>
            </a:r>
            <a:r>
              <a:rPr lang="en-US" sz="1600" dirty="0"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ts val="1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ts val="1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C9E99-71AE-3EFB-4172-232296919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2000" dirty="0">
                <a:latin typeface="Arial Black" panose="020B0A04020102020204" pitchFamily="34" charset="0"/>
              </a:rPr>
              <a:t>SOFTWARE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A1CD2-B1B5-FD20-6FD6-06409333F4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 	: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 7 or Above.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Coding Language	: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Front-End	: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Html,Css,Javascript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Back-End	: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MongoDB.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Dyjango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6215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27EE-6571-68FA-95AC-4F9D4776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184"/>
            <a:ext cx="10058400" cy="71845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ARCHITECTURE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440769B8-06F3-F16E-C223-70E2BE4A3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05" r="18491" b="205"/>
          <a:stretch/>
        </p:blipFill>
        <p:spPr>
          <a:xfrm>
            <a:off x="1066800" y="1409700"/>
            <a:ext cx="10058400" cy="466452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16839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{2D253C6A-86DF-4A5A-A87C-E194204F631B}tf11531919_win32</Template>
  <TotalTime>200</TotalTime>
  <Words>2415</Words>
  <Application>Microsoft Office PowerPoint</Application>
  <PresentationFormat>Widescreen</PresentationFormat>
  <Paragraphs>238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Avenir Next LT Pro</vt:lpstr>
      <vt:lpstr>Avenir Next LT Pro Light</vt:lpstr>
      <vt:lpstr>Calibri</vt:lpstr>
      <vt:lpstr>Garamond</vt:lpstr>
      <vt:lpstr>Times New Roman</vt:lpstr>
      <vt:lpstr>Wingdings</vt:lpstr>
      <vt:lpstr>SavonVTI</vt:lpstr>
      <vt:lpstr>PowerPoint Presentation</vt:lpstr>
      <vt:lpstr>   CONTENTS</vt:lpstr>
      <vt:lpstr>   ABSTRACT</vt:lpstr>
      <vt:lpstr>EXISTING SYSTEM</vt:lpstr>
      <vt:lpstr>DISADVANTAGES OF EXISTING SYSTEM</vt:lpstr>
      <vt:lpstr>PROPOSED SYSTEM</vt:lpstr>
      <vt:lpstr>ADVANTAGES OF PROPOSED  SYSTEM</vt:lpstr>
      <vt:lpstr>HARDWARE AND SOFTWARE REQUIREMENTS</vt:lpstr>
      <vt:lpstr>ARCHITECTURE</vt:lpstr>
      <vt:lpstr>MODULES</vt:lpstr>
      <vt:lpstr>UML DIAGRAMS</vt:lpstr>
      <vt:lpstr>CLASS DIAGRAM</vt:lpstr>
      <vt:lpstr>USECASE DIAGRAM</vt:lpstr>
      <vt:lpstr>SEQUENCE DIAGRAM</vt:lpstr>
      <vt:lpstr>ACTIVITY DIAGRAM</vt:lpstr>
      <vt:lpstr>SAMPLE CODE</vt:lpstr>
      <vt:lpstr>SAMPLE CODE</vt:lpstr>
      <vt:lpstr>RESULTS</vt:lpstr>
      <vt:lpstr>RESULTS</vt:lpstr>
      <vt:lpstr>RESULTS</vt:lpstr>
      <vt:lpstr>RESULTS</vt:lpstr>
      <vt:lpstr>RESULTS</vt:lpstr>
      <vt:lpstr>RESULTS</vt:lpstr>
      <vt:lpstr>RESULTS</vt:lpstr>
      <vt:lpstr>NOVELTY OF THE PROJECT</vt:lpstr>
      <vt:lpstr>CONCLUSION</vt:lpstr>
      <vt:lpstr>FUTURE SCOPE</vt:lpstr>
      <vt:lpstr>REFERENCES</vt:lpstr>
      <vt:lpstr>GITHUB LINK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Palnati Sravani</dc:creator>
  <cp:lastModifiedBy>Palnati Sravani</cp:lastModifiedBy>
  <cp:revision>2</cp:revision>
  <dcterms:created xsi:type="dcterms:W3CDTF">2024-02-27T04:48:15Z</dcterms:created>
  <dcterms:modified xsi:type="dcterms:W3CDTF">2024-04-01T12:55:33Z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