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F7C32EBD-887A-40C3-A992-F7DF284E4E96}" v="4" dt="2025-10-07T12:55:21.0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4" d="100"/>
          <a:sy n="64" d="100"/>
        </p:scale>
        <p:origin x="8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sravanimandaganti318@gmail.com" userId="a74e2f9a0b284deb" providerId="LiveId" clId="{E24A67B5-8081-4177-9031-50C81FEECA4A}"/>
    <pc:docChg chg="undo redo custSel modSld">
      <pc:chgData name="sravanimandaganti318@gmail.com" userId="a74e2f9a0b284deb" providerId="LiveId" clId="{E24A67B5-8081-4177-9031-50C81FEECA4A}" dt="2025-10-07T12:55:52.889" v="33" actId="26606"/>
      <pc:docMkLst>
        <pc:docMk/>
      </pc:docMkLst>
      <pc:sldChg chg="addSp delSp modSp mod setBg delDesignElem">
        <pc:chgData name="sravanimandaganti318@gmail.com" userId="a74e2f9a0b284deb" providerId="LiveId" clId="{E24A67B5-8081-4177-9031-50C81FEECA4A}" dt="2025-10-07T12:55:21.014" v="31"/>
        <pc:sldMkLst>
          <pc:docMk/>
          <pc:sldMk cId="3519203147" sldId="256"/>
        </pc:sldMkLst>
        <pc:spChg chg="mod">
          <ac:chgData name="sravanimandaganti318@gmail.com" userId="a74e2f9a0b284deb" providerId="LiveId" clId="{E24A67B5-8081-4177-9031-50C81FEECA4A}" dt="2025-10-07T12:55:21.014" v="31"/>
          <ac:spMkLst>
            <pc:docMk/>
            <pc:sldMk cId="3519203147" sldId="256"/>
            <ac:spMk id="2" creationId="{17D5664A-437E-D831-9D2C-763E33E7126C}"/>
          </ac:spMkLst>
        </pc:spChg>
        <pc:spChg chg="mod">
          <ac:chgData name="sravanimandaganti318@gmail.com" userId="a74e2f9a0b284deb" providerId="LiveId" clId="{E24A67B5-8081-4177-9031-50C81FEECA4A}" dt="2025-10-07T12:54:11.234" v="20" actId="26606"/>
          <ac:spMkLst>
            <pc:docMk/>
            <pc:sldMk cId="3519203147" sldId="256"/>
            <ac:spMk id="3" creationId="{1744A18A-EA77-551B-F6ED-987CD9018DEE}"/>
          </ac:spMkLst>
        </pc:spChg>
        <pc:spChg chg="add del">
          <ac:chgData name="sravanimandaganti318@gmail.com" userId="a74e2f9a0b284deb" providerId="LiveId" clId="{E24A67B5-8081-4177-9031-50C81FEECA4A}" dt="2025-10-07T12:54:55.399" v="26"/>
          <ac:spMkLst>
            <pc:docMk/>
            <pc:sldMk cId="3519203147" sldId="256"/>
            <ac:spMk id="10" creationId="{665DBBEF-238B-476B-96AB-8AAC3224ECEA}"/>
          </ac:spMkLst>
        </pc:spChg>
        <pc:spChg chg="add del">
          <ac:chgData name="sravanimandaganti318@gmail.com" userId="a74e2f9a0b284deb" providerId="LiveId" clId="{E24A67B5-8081-4177-9031-50C81FEECA4A}" dt="2025-10-07T12:54:55.399" v="26"/>
          <ac:spMkLst>
            <pc:docMk/>
            <pc:sldMk cId="3519203147" sldId="256"/>
            <ac:spMk id="12" creationId="{3FCFB1DE-0B7E-48CC-BA90-B2AB0889F9D6}"/>
          </ac:spMkLst>
        </pc:spChg>
        <pc:picChg chg="mod">
          <ac:chgData name="sravanimandaganti318@gmail.com" userId="a74e2f9a0b284deb" providerId="LiveId" clId="{E24A67B5-8081-4177-9031-50C81FEECA4A}" dt="2025-10-07T12:54:11.234" v="20" actId="26606"/>
          <ac:picMkLst>
            <pc:docMk/>
            <pc:sldMk cId="3519203147" sldId="256"/>
            <ac:picMk id="5" creationId="{67DCBA59-4EE2-B16C-9DBD-C64286B4D687}"/>
          </ac:picMkLst>
        </pc:picChg>
      </pc:sldChg>
      <pc:sldChg chg="modSp mod">
        <pc:chgData name="sravanimandaganti318@gmail.com" userId="a74e2f9a0b284deb" providerId="LiveId" clId="{E24A67B5-8081-4177-9031-50C81FEECA4A}" dt="2025-10-07T12:55:21.014" v="31"/>
        <pc:sldMkLst>
          <pc:docMk/>
          <pc:sldMk cId="983397651" sldId="257"/>
        </pc:sldMkLst>
        <pc:spChg chg="mod">
          <ac:chgData name="sravanimandaganti318@gmail.com" userId="a74e2f9a0b284deb" providerId="LiveId" clId="{E24A67B5-8081-4177-9031-50C81FEECA4A}" dt="2025-10-07T12:55:21.014" v="31"/>
          <ac:spMkLst>
            <pc:docMk/>
            <pc:sldMk cId="983397651" sldId="257"/>
            <ac:spMk id="2" creationId="{95740C18-C27B-B29A-43C8-9836E65D58BF}"/>
          </ac:spMkLst>
        </pc:spChg>
        <pc:spChg chg="mod">
          <ac:chgData name="sravanimandaganti318@gmail.com" userId="a74e2f9a0b284deb" providerId="LiveId" clId="{E24A67B5-8081-4177-9031-50C81FEECA4A}" dt="2025-10-07T12:52:03.008" v="13" actId="1076"/>
          <ac:spMkLst>
            <pc:docMk/>
            <pc:sldMk cId="983397651" sldId="257"/>
            <ac:spMk id="3" creationId="{819782A9-A95F-54AE-499F-4B822E0F7188}"/>
          </ac:spMkLst>
        </pc:spChg>
      </pc:sldChg>
      <pc:sldChg chg="modSp">
        <pc:chgData name="sravanimandaganti318@gmail.com" userId="a74e2f9a0b284deb" providerId="LiveId" clId="{E24A67B5-8081-4177-9031-50C81FEECA4A}" dt="2025-10-07T12:55:21.014" v="31"/>
        <pc:sldMkLst>
          <pc:docMk/>
          <pc:sldMk cId="2733324112" sldId="258"/>
        </pc:sldMkLst>
        <pc:spChg chg="mod">
          <ac:chgData name="sravanimandaganti318@gmail.com" userId="a74e2f9a0b284deb" providerId="LiveId" clId="{E24A67B5-8081-4177-9031-50C81FEECA4A}" dt="2025-10-07T12:55:21.014" v="31"/>
          <ac:spMkLst>
            <pc:docMk/>
            <pc:sldMk cId="2733324112" sldId="258"/>
            <ac:spMk id="2" creationId="{6A8AB88D-C113-DBD9-8460-69B78615503E}"/>
          </ac:spMkLst>
        </pc:spChg>
        <pc:spChg chg="mod">
          <ac:chgData name="sravanimandaganti318@gmail.com" userId="a74e2f9a0b284deb" providerId="LiveId" clId="{E24A67B5-8081-4177-9031-50C81FEECA4A}" dt="2025-10-07T12:55:21.014" v="31"/>
          <ac:spMkLst>
            <pc:docMk/>
            <pc:sldMk cId="2733324112" sldId="258"/>
            <ac:spMk id="3" creationId="{574BAFB2-AC39-5543-3F27-A0992070B87D}"/>
          </ac:spMkLst>
        </pc:spChg>
      </pc:sldChg>
      <pc:sldChg chg="addSp delSp modSp mod setBg delDesignElem">
        <pc:chgData name="sravanimandaganti318@gmail.com" userId="a74e2f9a0b284deb" providerId="LiveId" clId="{E24A67B5-8081-4177-9031-50C81FEECA4A}" dt="2025-10-07T12:54:55.399" v="26"/>
        <pc:sldMkLst>
          <pc:docMk/>
          <pc:sldMk cId="2869189406" sldId="259"/>
        </pc:sldMkLst>
        <pc:spChg chg="mod">
          <ac:chgData name="sravanimandaganti318@gmail.com" userId="a74e2f9a0b284deb" providerId="LiveId" clId="{E24A67B5-8081-4177-9031-50C81FEECA4A}" dt="2025-10-07T12:53:57.553" v="19" actId="26606"/>
          <ac:spMkLst>
            <pc:docMk/>
            <pc:sldMk cId="2869189406" sldId="259"/>
            <ac:spMk id="2" creationId="{6EBB4CDC-7090-D6B3-A0C5-DD62AC4C192E}"/>
          </ac:spMkLst>
        </pc:spChg>
        <pc:spChg chg="mod">
          <ac:chgData name="sravanimandaganti318@gmail.com" userId="a74e2f9a0b284deb" providerId="LiveId" clId="{E24A67B5-8081-4177-9031-50C81FEECA4A}" dt="2025-10-07T12:53:57.553" v="19" actId="26606"/>
          <ac:spMkLst>
            <pc:docMk/>
            <pc:sldMk cId="2869189406" sldId="259"/>
            <ac:spMk id="3" creationId="{DD4851B7-C50C-1B09-76FB-E5522F55471B}"/>
          </ac:spMkLst>
        </pc:spChg>
        <pc:spChg chg="add del">
          <ac:chgData name="sravanimandaganti318@gmail.com" userId="a74e2f9a0b284deb" providerId="LiveId" clId="{E24A67B5-8081-4177-9031-50C81FEECA4A}" dt="2025-10-07T12:54:55.399" v="26"/>
          <ac:spMkLst>
            <pc:docMk/>
            <pc:sldMk cId="2869189406" sldId="259"/>
            <ac:spMk id="10" creationId="{45D37F4E-DDB4-456B-97E0-9937730A039F}"/>
          </ac:spMkLst>
        </pc:spChg>
        <pc:spChg chg="add del">
          <ac:chgData name="sravanimandaganti318@gmail.com" userId="a74e2f9a0b284deb" providerId="LiveId" clId="{E24A67B5-8081-4177-9031-50C81FEECA4A}" dt="2025-10-07T12:54:55.399" v="26"/>
          <ac:spMkLst>
            <pc:docMk/>
            <pc:sldMk cId="2869189406" sldId="259"/>
            <ac:spMk id="12" creationId="{B2DD41CD-8F47-4F56-AD12-4E2FF7696987}"/>
          </ac:spMkLst>
        </pc:spChg>
        <pc:picChg chg="mod">
          <ac:chgData name="sravanimandaganti318@gmail.com" userId="a74e2f9a0b284deb" providerId="LiveId" clId="{E24A67B5-8081-4177-9031-50C81FEECA4A}" dt="2025-10-07T12:53:57.553" v="19" actId="26606"/>
          <ac:picMkLst>
            <pc:docMk/>
            <pc:sldMk cId="2869189406" sldId="259"/>
            <ac:picMk id="5" creationId="{6B4A6817-2945-0438-03AA-68D056960317}"/>
          </ac:picMkLst>
        </pc:picChg>
      </pc:sldChg>
      <pc:sldChg chg="addSp delSp modSp mod setBg delDesignElem">
        <pc:chgData name="sravanimandaganti318@gmail.com" userId="a74e2f9a0b284deb" providerId="LiveId" clId="{E24A67B5-8081-4177-9031-50C81FEECA4A}" dt="2025-10-07T12:55:52.889" v="33" actId="26606"/>
        <pc:sldMkLst>
          <pc:docMk/>
          <pc:sldMk cId="4197809108" sldId="260"/>
        </pc:sldMkLst>
        <pc:spChg chg="mod">
          <ac:chgData name="sravanimandaganti318@gmail.com" userId="a74e2f9a0b284deb" providerId="LiveId" clId="{E24A67B5-8081-4177-9031-50C81FEECA4A}" dt="2025-10-07T12:53:51.204" v="18" actId="26606"/>
          <ac:spMkLst>
            <pc:docMk/>
            <pc:sldMk cId="4197809108" sldId="260"/>
            <ac:spMk id="2" creationId="{AA62970B-1957-6D50-847B-59CBDC753474}"/>
          </ac:spMkLst>
        </pc:spChg>
        <pc:spChg chg="mod">
          <ac:chgData name="sravanimandaganti318@gmail.com" userId="a74e2f9a0b284deb" providerId="LiveId" clId="{E24A67B5-8081-4177-9031-50C81FEECA4A}" dt="2025-10-07T12:53:51.204" v="18" actId="26606"/>
          <ac:spMkLst>
            <pc:docMk/>
            <pc:sldMk cId="4197809108" sldId="260"/>
            <ac:spMk id="3" creationId="{F67232A8-61D3-9570-687E-166FAC076755}"/>
          </ac:spMkLst>
        </pc:spChg>
        <pc:spChg chg="add del">
          <ac:chgData name="sravanimandaganti318@gmail.com" userId="a74e2f9a0b284deb" providerId="LiveId" clId="{E24A67B5-8081-4177-9031-50C81FEECA4A}" dt="2025-10-07T12:54:55.399" v="26"/>
          <ac:spMkLst>
            <pc:docMk/>
            <pc:sldMk cId="4197809108" sldId="260"/>
            <ac:spMk id="5" creationId="{907EF6B7-1338-4443-8C46-6A318D952DFD}"/>
          </ac:spMkLst>
        </pc:spChg>
        <pc:spChg chg="add del">
          <ac:chgData name="sravanimandaganti318@gmail.com" userId="a74e2f9a0b284deb" providerId="LiveId" clId="{E24A67B5-8081-4177-9031-50C81FEECA4A}" dt="2025-10-07T12:54:55.399" v="26"/>
          <ac:spMkLst>
            <pc:docMk/>
            <pc:sldMk cId="4197809108" sldId="260"/>
            <ac:spMk id="6" creationId="{DAAE4CDD-124C-4DCF-9584-B6033B545DD5}"/>
          </ac:spMkLst>
        </pc:spChg>
        <pc:spChg chg="add del">
          <ac:chgData name="sravanimandaganti318@gmail.com" userId="a74e2f9a0b284deb" providerId="LiveId" clId="{E24A67B5-8081-4177-9031-50C81FEECA4A}" dt="2025-10-07T12:54:55.399" v="26"/>
          <ac:spMkLst>
            <pc:docMk/>
            <pc:sldMk cId="4197809108" sldId="260"/>
            <ac:spMk id="7" creationId="{081E4A58-353D-44AE-B2FC-2A74E2E400F7}"/>
          </ac:spMkLst>
        </pc:spChg>
        <pc:spChg chg="add del">
          <ac:chgData name="sravanimandaganti318@gmail.com" userId="a74e2f9a0b284deb" providerId="LiveId" clId="{E24A67B5-8081-4177-9031-50C81FEECA4A}" dt="2025-10-07T12:51:46.592" v="5" actId="26606"/>
          <ac:spMkLst>
            <pc:docMk/>
            <pc:sldMk cId="4197809108" sldId="260"/>
            <ac:spMk id="8" creationId="{907EF6B7-1338-4443-8C46-6A318D952DFD}"/>
          </ac:spMkLst>
        </pc:spChg>
        <pc:spChg chg="add">
          <ac:chgData name="sravanimandaganti318@gmail.com" userId="a74e2f9a0b284deb" providerId="LiveId" clId="{E24A67B5-8081-4177-9031-50C81FEECA4A}" dt="2025-10-07T12:55:52.889" v="33" actId="26606"/>
          <ac:spMkLst>
            <pc:docMk/>
            <pc:sldMk cId="4197809108" sldId="260"/>
            <ac:spMk id="9" creationId="{907EF6B7-1338-4443-8C46-6A318D952DFD}"/>
          </ac:spMkLst>
        </pc:spChg>
        <pc:spChg chg="add del">
          <ac:chgData name="sravanimandaganti318@gmail.com" userId="a74e2f9a0b284deb" providerId="LiveId" clId="{E24A67B5-8081-4177-9031-50C81FEECA4A}" dt="2025-10-07T12:51:46.592" v="5" actId="26606"/>
          <ac:spMkLst>
            <pc:docMk/>
            <pc:sldMk cId="4197809108" sldId="260"/>
            <ac:spMk id="10" creationId="{DAAE4CDD-124C-4DCF-9584-B6033B545DD5}"/>
          </ac:spMkLst>
        </pc:spChg>
        <pc:spChg chg="add">
          <ac:chgData name="sravanimandaganti318@gmail.com" userId="a74e2f9a0b284deb" providerId="LiveId" clId="{E24A67B5-8081-4177-9031-50C81FEECA4A}" dt="2025-10-07T12:55:52.889" v="33" actId="26606"/>
          <ac:spMkLst>
            <pc:docMk/>
            <pc:sldMk cId="4197809108" sldId="260"/>
            <ac:spMk id="11" creationId="{DAAE4CDD-124C-4DCF-9584-B6033B545DD5}"/>
          </ac:spMkLst>
        </pc:spChg>
        <pc:spChg chg="add del">
          <ac:chgData name="sravanimandaganti318@gmail.com" userId="a74e2f9a0b284deb" providerId="LiveId" clId="{E24A67B5-8081-4177-9031-50C81FEECA4A}" dt="2025-10-07T12:51:46.592" v="5" actId="26606"/>
          <ac:spMkLst>
            <pc:docMk/>
            <pc:sldMk cId="4197809108" sldId="260"/>
            <ac:spMk id="12" creationId="{081E4A58-353D-44AE-B2FC-2A74E2E400F7}"/>
          </ac:spMkLst>
        </pc:spChg>
        <pc:spChg chg="add">
          <ac:chgData name="sravanimandaganti318@gmail.com" userId="a74e2f9a0b284deb" providerId="LiveId" clId="{E24A67B5-8081-4177-9031-50C81FEECA4A}" dt="2025-10-07T12:55:52.889" v="33" actId="26606"/>
          <ac:spMkLst>
            <pc:docMk/>
            <pc:sldMk cId="4197809108" sldId="260"/>
            <ac:spMk id="13" creationId="{081E4A58-353D-44AE-B2FC-2A74E2E400F7}"/>
          </ac:spMkLst>
        </pc:spChg>
      </pc:sldChg>
      <pc:sldChg chg="addSp delSp modSp mod setBg delDesignElem">
        <pc:chgData name="sravanimandaganti318@gmail.com" userId="a74e2f9a0b284deb" providerId="LiveId" clId="{E24A67B5-8081-4177-9031-50C81FEECA4A}" dt="2025-10-07T12:55:21.014" v="31"/>
        <pc:sldMkLst>
          <pc:docMk/>
          <pc:sldMk cId="3063955" sldId="261"/>
        </pc:sldMkLst>
        <pc:spChg chg="mod">
          <ac:chgData name="sravanimandaganti318@gmail.com" userId="a74e2f9a0b284deb" providerId="LiveId" clId="{E24A67B5-8081-4177-9031-50C81FEECA4A}" dt="2025-10-07T12:55:21.014" v="31"/>
          <ac:spMkLst>
            <pc:docMk/>
            <pc:sldMk cId="3063955" sldId="261"/>
            <ac:spMk id="2" creationId="{60B2ACC6-CE9F-563A-540C-556DACDF1751}"/>
          </ac:spMkLst>
        </pc:spChg>
        <pc:spChg chg="mod">
          <ac:chgData name="sravanimandaganti318@gmail.com" userId="a74e2f9a0b284deb" providerId="LiveId" clId="{E24A67B5-8081-4177-9031-50C81FEECA4A}" dt="2025-10-07T12:53:41.842" v="17" actId="26606"/>
          <ac:spMkLst>
            <pc:docMk/>
            <pc:sldMk cId="3063955" sldId="261"/>
            <ac:spMk id="3" creationId="{BA932FAB-FA7A-8CB7-1EB4-1723B7F0589F}"/>
          </ac:spMkLst>
        </pc:spChg>
        <pc:spChg chg="add del">
          <ac:chgData name="sravanimandaganti318@gmail.com" userId="a74e2f9a0b284deb" providerId="LiveId" clId="{E24A67B5-8081-4177-9031-50C81FEECA4A}" dt="2025-10-07T12:54:55.399" v="26"/>
          <ac:spMkLst>
            <pc:docMk/>
            <pc:sldMk cId="3063955" sldId="261"/>
            <ac:spMk id="8" creationId="{69D47016-023F-44BD-981C-50E7A10A6609}"/>
          </ac:spMkLst>
        </pc:spChg>
        <pc:spChg chg="add del">
          <ac:chgData name="sravanimandaganti318@gmail.com" userId="a74e2f9a0b284deb" providerId="LiveId" clId="{E24A67B5-8081-4177-9031-50C81FEECA4A}" dt="2025-10-07T12:54:55.399" v="26"/>
          <ac:spMkLst>
            <pc:docMk/>
            <pc:sldMk cId="3063955" sldId="261"/>
            <ac:spMk id="9" creationId="{6D8B37B0-0682-433E-BC8D-498C04ABD9A7}"/>
          </ac:spMkLst>
        </pc:spChg>
        <pc:spChg chg="add del">
          <ac:chgData name="sravanimandaganti318@gmail.com" userId="a74e2f9a0b284deb" providerId="LiveId" clId="{E24A67B5-8081-4177-9031-50C81FEECA4A}" dt="2025-10-07T12:51:48.560" v="6" actId="26606"/>
          <ac:spMkLst>
            <pc:docMk/>
            <pc:sldMk cId="3063955" sldId="261"/>
            <ac:spMk id="11" creationId="{69D47016-023F-44BD-981C-50E7A10A6609}"/>
          </ac:spMkLst>
        </pc:spChg>
        <pc:spChg chg="add del">
          <ac:chgData name="sravanimandaganti318@gmail.com" userId="a74e2f9a0b284deb" providerId="LiveId" clId="{E24A67B5-8081-4177-9031-50C81FEECA4A}" dt="2025-10-07T12:51:48.560" v="6" actId="26606"/>
          <ac:spMkLst>
            <pc:docMk/>
            <pc:sldMk cId="3063955" sldId="261"/>
            <ac:spMk id="13" creationId="{6D8B37B0-0682-433E-BC8D-498C04ABD9A7}"/>
          </ac:spMkLst>
        </pc:spChg>
        <pc:graphicFrameChg chg="add mod ord modGraphic">
          <ac:chgData name="sravanimandaganti318@gmail.com" userId="a74e2f9a0b284deb" providerId="LiveId" clId="{E24A67B5-8081-4177-9031-50C81FEECA4A}" dt="2025-10-07T12:53:41.842" v="17" actId="26606"/>
          <ac:graphicFrameMkLst>
            <pc:docMk/>
            <pc:sldMk cId="3063955" sldId="261"/>
            <ac:graphicFrameMk id="4" creationId="{65D13E26-5C86-3C31-AF59-907303CC8AE4}"/>
          </ac:graphicFrameMkLst>
        </pc:graphicFrameChg>
        <pc:picChg chg="mod">
          <ac:chgData name="sravanimandaganti318@gmail.com" userId="a74e2f9a0b284deb" providerId="LiveId" clId="{E24A67B5-8081-4177-9031-50C81FEECA4A}" dt="2025-10-07T12:53:41.842" v="17" actId="26606"/>
          <ac:picMkLst>
            <pc:docMk/>
            <pc:sldMk cId="3063955" sldId="261"/>
            <ac:picMk id="6" creationId="{5188EFD6-7486-E44B-153D-773E48CB1E73}"/>
          </ac:picMkLst>
        </pc:picChg>
      </pc:sldChg>
      <pc:sldChg chg="addSp delSp modSp mod setBg delDesignElem">
        <pc:chgData name="sravanimandaganti318@gmail.com" userId="a74e2f9a0b284deb" providerId="LiveId" clId="{E24A67B5-8081-4177-9031-50C81FEECA4A}" dt="2025-10-07T12:55:38.821" v="32" actId="26606"/>
        <pc:sldMkLst>
          <pc:docMk/>
          <pc:sldMk cId="3844870239" sldId="262"/>
        </pc:sldMkLst>
        <pc:spChg chg="mod">
          <ac:chgData name="sravanimandaganti318@gmail.com" userId="a74e2f9a0b284deb" providerId="LiveId" clId="{E24A67B5-8081-4177-9031-50C81FEECA4A}" dt="2025-10-07T12:52:45.317" v="16" actId="26606"/>
          <ac:spMkLst>
            <pc:docMk/>
            <pc:sldMk cId="3844870239" sldId="262"/>
            <ac:spMk id="2" creationId="{566BB039-07C6-8200-3E8E-A5303F29C0CC}"/>
          </ac:spMkLst>
        </pc:spChg>
        <pc:spChg chg="add del">
          <ac:chgData name="sravanimandaganti318@gmail.com" userId="a74e2f9a0b284deb" providerId="LiveId" clId="{E24A67B5-8081-4177-9031-50C81FEECA4A}" dt="2025-10-07T12:52:45.317" v="16" actId="26606"/>
          <ac:spMkLst>
            <pc:docMk/>
            <pc:sldMk cId="3844870239" sldId="262"/>
            <ac:spMk id="3" creationId="{7A4D3C0D-1FDD-3A90-2210-6B378EFEB390}"/>
          </ac:spMkLst>
        </pc:spChg>
        <pc:spChg chg="add del">
          <ac:chgData name="sravanimandaganti318@gmail.com" userId="a74e2f9a0b284deb" providerId="LiveId" clId="{E24A67B5-8081-4177-9031-50C81FEECA4A}" dt="2025-10-07T12:52:45.303" v="15" actId="26606"/>
          <ac:spMkLst>
            <pc:docMk/>
            <pc:sldMk cId="3844870239" sldId="262"/>
            <ac:spMk id="6" creationId="{AE2B703B-46F9-481A-A605-82E2A828C4FA}"/>
          </ac:spMkLst>
        </pc:spChg>
        <pc:spChg chg="add del">
          <ac:chgData name="sravanimandaganti318@gmail.com" userId="a74e2f9a0b284deb" providerId="LiveId" clId="{E24A67B5-8081-4177-9031-50C81FEECA4A}" dt="2025-10-07T12:52:45.303" v="15" actId="26606"/>
          <ac:spMkLst>
            <pc:docMk/>
            <pc:sldMk cId="3844870239" sldId="262"/>
            <ac:spMk id="7" creationId="{F13BE4D7-0C3D-4906-B230-A1C5B4665CCF}"/>
          </ac:spMkLst>
        </pc:spChg>
        <pc:spChg chg="add del">
          <ac:chgData name="sravanimandaganti318@gmail.com" userId="a74e2f9a0b284deb" providerId="LiveId" clId="{E24A67B5-8081-4177-9031-50C81FEECA4A}" dt="2025-10-07T12:51:49.534" v="7" actId="26606"/>
          <ac:spMkLst>
            <pc:docMk/>
            <pc:sldMk cId="3844870239" sldId="262"/>
            <ac:spMk id="8" creationId="{907EF6B7-1338-4443-8C46-6A318D952DFD}"/>
          </ac:spMkLst>
        </pc:spChg>
        <pc:spChg chg="add del">
          <ac:chgData name="sravanimandaganti318@gmail.com" userId="a74e2f9a0b284deb" providerId="LiveId" clId="{E24A67B5-8081-4177-9031-50C81FEECA4A}" dt="2025-10-07T12:44:24.294" v="1" actId="26606"/>
          <ac:spMkLst>
            <pc:docMk/>
            <pc:sldMk cId="3844870239" sldId="262"/>
            <ac:spMk id="9" creationId="{BACC6370-2D7E-4714-9D71-7542949D7D5D}"/>
          </ac:spMkLst>
        </pc:spChg>
        <pc:spChg chg="add del">
          <ac:chgData name="sravanimandaganti318@gmail.com" userId="a74e2f9a0b284deb" providerId="LiveId" clId="{E24A67B5-8081-4177-9031-50C81FEECA4A}" dt="2025-10-07T12:51:49.534" v="7" actId="26606"/>
          <ac:spMkLst>
            <pc:docMk/>
            <pc:sldMk cId="3844870239" sldId="262"/>
            <ac:spMk id="10" creationId="{DAAE4CDD-124C-4DCF-9584-B6033B545DD5}"/>
          </ac:spMkLst>
        </pc:spChg>
        <pc:spChg chg="add del">
          <ac:chgData name="sravanimandaganti318@gmail.com" userId="a74e2f9a0b284deb" providerId="LiveId" clId="{E24A67B5-8081-4177-9031-50C81FEECA4A}" dt="2025-10-07T12:44:24.294" v="1" actId="26606"/>
          <ac:spMkLst>
            <pc:docMk/>
            <pc:sldMk cId="3844870239" sldId="262"/>
            <ac:spMk id="11" creationId="{F68B3F68-107C-434F-AA38-110D5EA91B85}"/>
          </ac:spMkLst>
        </pc:spChg>
        <pc:spChg chg="add del">
          <ac:chgData name="sravanimandaganti318@gmail.com" userId="a74e2f9a0b284deb" providerId="LiveId" clId="{E24A67B5-8081-4177-9031-50C81FEECA4A}" dt="2025-10-07T12:51:49.534" v="7" actId="26606"/>
          <ac:spMkLst>
            <pc:docMk/>
            <pc:sldMk cId="3844870239" sldId="262"/>
            <ac:spMk id="12" creationId="{081E4A58-353D-44AE-B2FC-2A74E2E400F7}"/>
          </ac:spMkLst>
        </pc:spChg>
        <pc:spChg chg="add del">
          <ac:chgData name="sravanimandaganti318@gmail.com" userId="a74e2f9a0b284deb" providerId="LiveId" clId="{E24A67B5-8081-4177-9031-50C81FEECA4A}" dt="2025-10-07T12:44:24.294" v="1" actId="26606"/>
          <ac:spMkLst>
            <pc:docMk/>
            <pc:sldMk cId="3844870239" sldId="262"/>
            <ac:spMk id="13" creationId="{AAD0DBB9-1A4B-4391-81D4-CB19F9AB918A}"/>
          </ac:spMkLst>
        </pc:spChg>
        <pc:spChg chg="add del">
          <ac:chgData name="sravanimandaganti318@gmail.com" userId="a74e2f9a0b284deb" providerId="LiveId" clId="{E24A67B5-8081-4177-9031-50C81FEECA4A}" dt="2025-10-07T12:44:24.294" v="1" actId="26606"/>
          <ac:spMkLst>
            <pc:docMk/>
            <pc:sldMk cId="3844870239" sldId="262"/>
            <ac:spMk id="15" creationId="{063BBA22-50EA-4C4D-BE05-F1CE4E63AA56}"/>
          </ac:spMkLst>
        </pc:spChg>
        <pc:spChg chg="add del">
          <ac:chgData name="sravanimandaganti318@gmail.com" userId="a74e2f9a0b284deb" providerId="LiveId" clId="{E24A67B5-8081-4177-9031-50C81FEECA4A}" dt="2025-10-07T12:54:55.399" v="26"/>
          <ac:spMkLst>
            <pc:docMk/>
            <pc:sldMk cId="3844870239" sldId="262"/>
            <ac:spMk id="16" creationId="{907EF6B7-1338-4443-8C46-6A318D952DFD}"/>
          </ac:spMkLst>
        </pc:spChg>
        <pc:spChg chg="add del">
          <ac:chgData name="sravanimandaganti318@gmail.com" userId="a74e2f9a0b284deb" providerId="LiveId" clId="{E24A67B5-8081-4177-9031-50C81FEECA4A}" dt="2025-10-07T12:51:49.534" v="7" actId="26606"/>
          <ac:spMkLst>
            <pc:docMk/>
            <pc:sldMk cId="3844870239" sldId="262"/>
            <ac:spMk id="17" creationId="{7A4D3C0D-1FDD-3A90-2210-6B378EFEB390}"/>
          </ac:spMkLst>
        </pc:spChg>
        <pc:spChg chg="add del">
          <ac:chgData name="sravanimandaganti318@gmail.com" userId="a74e2f9a0b284deb" providerId="LiveId" clId="{E24A67B5-8081-4177-9031-50C81FEECA4A}" dt="2025-10-07T12:54:55.399" v="26"/>
          <ac:spMkLst>
            <pc:docMk/>
            <pc:sldMk cId="3844870239" sldId="262"/>
            <ac:spMk id="18" creationId="{DAAE4CDD-124C-4DCF-9584-B6033B545DD5}"/>
          </ac:spMkLst>
        </pc:spChg>
        <pc:spChg chg="add del">
          <ac:chgData name="sravanimandaganti318@gmail.com" userId="a74e2f9a0b284deb" providerId="LiveId" clId="{E24A67B5-8081-4177-9031-50C81FEECA4A}" dt="2025-10-07T12:54:55.399" v="26"/>
          <ac:spMkLst>
            <pc:docMk/>
            <pc:sldMk cId="3844870239" sldId="262"/>
            <ac:spMk id="19" creationId="{081E4A58-353D-44AE-B2FC-2A74E2E400F7}"/>
          </ac:spMkLst>
        </pc:spChg>
        <pc:spChg chg="add">
          <ac:chgData name="sravanimandaganti318@gmail.com" userId="a74e2f9a0b284deb" providerId="LiveId" clId="{E24A67B5-8081-4177-9031-50C81FEECA4A}" dt="2025-10-07T12:52:45.317" v="16" actId="26606"/>
          <ac:spMkLst>
            <pc:docMk/>
            <pc:sldMk cId="3844870239" sldId="262"/>
            <ac:spMk id="20" creationId="{7A4D3C0D-1FDD-3A90-2210-6B378EFEB390}"/>
          </ac:spMkLst>
        </pc:spChg>
        <pc:spChg chg="add">
          <ac:chgData name="sravanimandaganti318@gmail.com" userId="a74e2f9a0b284deb" providerId="LiveId" clId="{E24A67B5-8081-4177-9031-50C81FEECA4A}" dt="2025-10-07T12:55:38.821" v="32" actId="26606"/>
          <ac:spMkLst>
            <pc:docMk/>
            <pc:sldMk cId="3844870239" sldId="262"/>
            <ac:spMk id="25" creationId="{907EF6B7-1338-4443-8C46-6A318D952DFD}"/>
          </ac:spMkLst>
        </pc:spChg>
        <pc:spChg chg="add">
          <ac:chgData name="sravanimandaganti318@gmail.com" userId="a74e2f9a0b284deb" providerId="LiveId" clId="{E24A67B5-8081-4177-9031-50C81FEECA4A}" dt="2025-10-07T12:55:38.821" v="32" actId="26606"/>
          <ac:spMkLst>
            <pc:docMk/>
            <pc:sldMk cId="3844870239" sldId="262"/>
            <ac:spMk id="27" creationId="{DAAE4CDD-124C-4DCF-9584-B6033B545DD5}"/>
          </ac:spMkLst>
        </pc:spChg>
        <pc:spChg chg="add">
          <ac:chgData name="sravanimandaganti318@gmail.com" userId="a74e2f9a0b284deb" providerId="LiveId" clId="{E24A67B5-8081-4177-9031-50C81FEECA4A}" dt="2025-10-07T12:55:38.821" v="32" actId="26606"/>
          <ac:spMkLst>
            <pc:docMk/>
            <pc:sldMk cId="3844870239" sldId="262"/>
            <ac:spMk id="29" creationId="{081E4A58-353D-44AE-B2FC-2A74E2E400F7}"/>
          </ac:spMkLst>
        </pc:spChg>
        <pc:graphicFrameChg chg="add del">
          <ac:chgData name="sravanimandaganti318@gmail.com" userId="a74e2f9a0b284deb" providerId="LiveId" clId="{E24A67B5-8081-4177-9031-50C81FEECA4A}" dt="2025-10-07T12:44:24.294" v="1" actId="26606"/>
          <ac:graphicFrameMkLst>
            <pc:docMk/>
            <pc:sldMk cId="3844870239" sldId="262"/>
            <ac:graphicFrameMk id="5" creationId="{BD93E9A0-D96A-AC11-51D3-2147FAAA4BB3}"/>
          </ac:graphicFrameMkLst>
        </pc:graphicFrameChg>
        <pc:graphicFrameChg chg="add del">
          <ac:chgData name="sravanimandaganti318@gmail.com" userId="a74e2f9a0b284deb" providerId="LiveId" clId="{E24A67B5-8081-4177-9031-50C81FEECA4A}" dt="2025-10-07T12:52:45.303" v="15" actId="26606"/>
          <ac:graphicFrameMkLst>
            <pc:docMk/>
            <pc:sldMk cId="3844870239" sldId="262"/>
            <ac:graphicFrameMk id="14" creationId="{438D3274-8158-90E3-E4DC-3918A9CC81C3}"/>
          </ac:graphicFrameMkLst>
        </pc:graphicFrame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3D937F-0202-FB1C-A8DC-1E794D9B5B9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3999701-773F-F771-AE0B-1C9C4DDF75D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8E85AD-A663-12D8-938B-6CD059AC228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666-562F-4849-970B-B892D16EAF3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8D34555-FB61-591A-BA6E-00492F5044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DBA525-48B4-F96E-4B80-F16D876953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3E78-6EC1-4DF9-8594-4894681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01330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886E0A-1A77-A347-EBE2-3929E89CE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326C66E-93FB-B05C-850C-A604991A19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4A1E92A-DE03-265E-171D-E3608D21EC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666-562F-4849-970B-B892D16EAF3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AC15ECA-0B9B-612C-CCB1-E252E75ADE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2E62C3-AED0-BF73-5C5B-82F4C2D4DE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3E78-6EC1-4DF9-8594-4894681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837965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67D1BD9-C2C9-5423-0DAD-4A6F6524826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88C26F-3419-2843-D448-06C242BF5D1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9C177B6-F459-153A-B8C5-969EEB3EB9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666-562F-4849-970B-B892D16EAF3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6F28061-2491-6C07-26E8-85499C46CC2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22AFBE-C2DE-7ACE-E954-AEBA2EBCEE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3E78-6EC1-4DF9-8594-4894681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9935398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B1921FC-2CF5-1F9F-4458-B9D0345508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05B99FD-EBA2-39F8-D5B6-6F9FD78E7E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D10520-4849-6025-E83E-96B703B4709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666-562F-4849-970B-B892D16EAF3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395DBFD-7699-6D63-087E-20EB15C7E4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E914EA-DA98-FBFE-5504-9781B22164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3E78-6EC1-4DF9-8594-4894681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38934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AA63E-6308-D9E0-D18C-418F05AC92D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6B20DD5-60A9-D846-A9F6-A6021C3ED8B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14BAB5-5E80-B900-E726-A9367A8F0E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666-562F-4849-970B-B892D16EAF3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3F812A7-2D0B-A348-470A-CBA055EECC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DADF831-6DFA-90BC-1DEB-4BC856599F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3E78-6EC1-4DF9-8594-4894681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46872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3A8BF-90A1-4D76-9D7D-EC713807E6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4FCDD6-3064-33F6-5D9C-AF4E38374F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420EEB-F367-0EA7-2FD9-54006FCEBE4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99FE47-01D5-CBAB-C5B2-DD3E1D8C676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666-562F-4849-970B-B892D16EAF3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86FD121-E915-7082-8CF7-8DE6548649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15AE1F1-5AE3-2D16-7AD1-A6CC279759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3E78-6EC1-4DF9-8594-4894681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47073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0199DD-C28A-B168-B61A-55DFB0A192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5F8124D-3C26-38AA-8EAC-775D98FBCCA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5B5891A-942F-3E94-E0F6-E110A1B7927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4BC07AC-4866-3A20-0475-5E1709552A4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62FF9DA7-6B06-ADC0-A4EA-7EC69323AE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143D01D0-A91A-7710-6879-D6D5722FF44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666-562F-4849-970B-B892D16EAF3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57B75B2-F517-80ED-0CBE-C18161AECB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B51EA09-24DD-6DE7-10F6-5AA491C4A1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3E78-6EC1-4DF9-8594-4894681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79673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E5AE2B-429E-268F-003E-5D2212E6AD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42CF0A1-A391-FF0E-25B2-E1DA0D151E8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666-562F-4849-970B-B892D16EAF3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5738A4A-3B8A-347F-D46B-50BD8646A3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CA93879-6746-A849-8264-45814BAE2AA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3E78-6EC1-4DF9-8594-4894681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366638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B27686A-2C94-2792-D902-54E36DE6E0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666-562F-4849-970B-B892D16EAF3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B519EBE-F2BC-5845-D1A1-4250E7DFA6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A53529A-3039-AEB3-C9AE-8F094815D4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3E78-6EC1-4DF9-8594-4894681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935612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765590-44FE-6F96-BC6A-F028126450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DC8508-C83F-0B20-4518-5980F7BB66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EB5CE8-0FD8-6E84-02FC-0DC98C355BD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B0B610-1FFA-6044-4A8F-5D0F69EB20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666-562F-4849-970B-B892D16EAF3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7A1A846-88B7-3FA1-5450-031835F9A1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B83948E-E58B-61A5-B790-BA8F2A4EF8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3E78-6EC1-4DF9-8594-4894681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661880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ECDB9A-BC6A-3628-0CF4-7D90E338A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A750DC6-071E-272A-00A5-76570E52C8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F297A9F-D3C5-23FD-A2C4-269A4703F9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0AE7A1-473C-DF14-1CF8-129C87AC62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6F9666-562F-4849-970B-B892D16EAF3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45E08B-F303-1CAB-7A53-E546FC7DFE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525AC2-2C21-F87C-9298-8A3B82D9AC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4403E78-6EC1-4DF9-8594-4894681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9405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1BE9CC17-1FD1-36C9-E81E-E374394112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1E8FD4-75ED-3CFE-04AF-25807C8BAF4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05E17E3-E981-A638-8851-F2B3F5B6CA1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86F9666-562F-4849-970B-B892D16EAF30}" type="datetimeFigureOut">
              <a:rPr lang="en-US" smtClean="0"/>
              <a:t>10/7/2025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57394E1-866E-3162-DA77-C2F4CF71612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1376E76-5611-B181-7AB3-E333F05C82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4403E78-6EC1-4DF9-8594-4894681368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2122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D5664A-437E-D831-9D2C-763E33E7126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8882" y="639193"/>
            <a:ext cx="3571810" cy="3573516"/>
          </a:xfrm>
        </p:spPr>
        <p:txBody>
          <a:bodyPr>
            <a:normAutofit/>
          </a:bodyPr>
          <a:lstStyle/>
          <a:p>
            <a:pPr algn="l"/>
            <a:r>
              <a:rPr lang="en-US" sz="5600"/>
              <a:t>Food Delivery Experience Redesign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744A18A-EA77-551B-F6ED-987CD9018D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38882" y="4631161"/>
            <a:ext cx="3571810" cy="1559327"/>
          </a:xfrm>
        </p:spPr>
        <p:txBody>
          <a:bodyPr>
            <a:normAutofit/>
          </a:bodyPr>
          <a:lstStyle/>
          <a:p>
            <a:pPr algn="l"/>
            <a:r>
              <a:rPr lang="en-US" dirty="0"/>
              <a:t>User Research &amp; Market Analysis Case Study</a:t>
            </a:r>
            <a:br>
              <a:rPr lang="en-US" dirty="0"/>
            </a:br>
            <a:r>
              <a:rPr lang="en-US" b="1" dirty="0"/>
              <a:t>Author:</a:t>
            </a:r>
            <a:r>
              <a:rPr lang="en-US" dirty="0"/>
              <a:t> Sravani </a:t>
            </a:r>
            <a:r>
              <a:rPr lang="en-US" dirty="0" err="1"/>
              <a:t>Mandaganti</a:t>
            </a:r>
            <a:endParaRPr lang="en-US"/>
          </a:p>
        </p:txBody>
      </p:sp>
      <p:pic>
        <p:nvPicPr>
          <p:cNvPr id="5" name="Picture 4" descr="A logo for a food delivery service&#10;&#10;AI-generated content may be incorrect.">
            <a:extLst>
              <a:ext uri="{FF2B5EF4-FFF2-40B4-BE49-F238E27FC236}">
                <a16:creationId xmlns:a16="http://schemas.microsoft.com/office/drawing/2014/main" id="{67DCBA59-4EE2-B16C-9DBD-C64286B4D68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86400" y="640080"/>
            <a:ext cx="5550408" cy="555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192031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5740C18-C27B-B29A-43C8-9836E65D58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Problem Statement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19782A9-A95F-54AE-499F-4B822E0F71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12531" y="2141537"/>
            <a:ext cx="10515600" cy="4351338"/>
          </a:xfrm>
        </p:spPr>
        <p:txBody>
          <a:bodyPr/>
          <a:lstStyle/>
          <a:p>
            <a:pPr marL="0" indent="0">
              <a:buNone/>
            </a:pPr>
            <a:r>
              <a:rPr lang="en-US" u="sng" dirty="0"/>
              <a:t>Key User Pain Points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5" name="Rectangle 2">
            <a:extLst>
              <a:ext uri="{FF2B5EF4-FFF2-40B4-BE49-F238E27FC236}">
                <a16:creationId xmlns:a16="http://schemas.microsoft.com/office/drawing/2014/main" id="{C3FDE1D9-53DB-2EB6-FC10-4B6D8894C472}"/>
              </a:ext>
            </a:extLst>
          </p:cNvPr>
          <p:cNvSpPr>
            <a:spLocks noChangeArrowheads="1"/>
          </p:cNvSpPr>
          <p:nvPr/>
        </p:nvSpPr>
        <p:spPr bwMode="auto">
          <a:xfrm>
            <a:off x="604435" y="2862538"/>
            <a:ext cx="6500904" cy="120032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Inaccurate or incomplete orders ✅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Limited real-time visibility during delivery 👀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Long and inconsistent delivery times ⏱️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Complicated checkout and payment process 🛒</a:t>
            </a:r>
          </a:p>
        </p:txBody>
      </p:sp>
      <p:pic>
        <p:nvPicPr>
          <p:cNvPr id="7" name="Picture 6" descr="A person riding a scooter&#10;&#10;AI-generated content may be incorrect.">
            <a:extLst>
              <a:ext uri="{FF2B5EF4-FFF2-40B4-BE49-F238E27FC236}">
                <a16:creationId xmlns:a16="http://schemas.microsoft.com/office/drawing/2014/main" id="{CBE928FC-8ADB-882C-2AB6-A9D01FFAC96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105338" y="499331"/>
            <a:ext cx="4877481" cy="48774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33976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8AB88D-C113-DBD9-8460-69B78615503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Approach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4BAFB2-AC39-5543-3F27-A0992070B87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u="sng" dirty="0"/>
              <a:t>Research &amp; Analysis Process</a:t>
            </a:r>
          </a:p>
          <a:p>
            <a:pPr marL="0" indent="0">
              <a:buNone/>
            </a:pPr>
            <a:endParaRPr lang="en-US" u="sng" dirty="0"/>
          </a:p>
        </p:txBody>
      </p:sp>
      <p:sp>
        <p:nvSpPr>
          <p:cNvPr id="4" name="Rectangle 1">
            <a:extLst>
              <a:ext uri="{FF2B5EF4-FFF2-40B4-BE49-F238E27FC236}">
                <a16:creationId xmlns:a16="http://schemas.microsoft.com/office/drawing/2014/main" id="{084428B5-D99C-C4DE-1CDD-8B09CC18C8F6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4656" y="2298679"/>
            <a:ext cx="8024479" cy="175432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User Research: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Interviews &amp; surveys to identify friction points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Personas &amp; Journey Mapping: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Busy Professional, Bargain Hunter, Social Diner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Market &amp; Competitor Analysis:</a:t>
            </a:r>
            <a:r>
              <a:rPr kumimoji="0" lang="en-US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Benchmarks and feature gaps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Opportunity Framing: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High-impact, feasible MVP solutions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en-US" altLang="en-US" sz="1800" b="1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Validation Plan:</a:t>
            </a:r>
            <a:r>
              <a:rPr kumimoji="0" lang="en-US" altLang="en-US" sz="18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rPr>
              <a:t> Usability testing + A/B experiments</a:t>
            </a:r>
          </a:p>
        </p:txBody>
      </p:sp>
    </p:spTree>
    <p:extLst>
      <p:ext uri="{BB962C8B-B14F-4D97-AF65-F5344CB8AC3E}">
        <p14:creationId xmlns:p14="http://schemas.microsoft.com/office/powerpoint/2010/main" val="273332411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BB4CDC-7090-D6B3-A0C5-DD62AC4C19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72493" y="238539"/>
            <a:ext cx="11018520" cy="1434415"/>
          </a:xfrm>
        </p:spPr>
        <p:txBody>
          <a:bodyPr anchor="b">
            <a:normAutofit/>
          </a:bodyPr>
          <a:lstStyle/>
          <a:p>
            <a:r>
              <a:rPr lang="en-US" sz="5400"/>
              <a:t>Personas &amp; Journey Highlights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4851B7-C50C-1B09-76FB-E5522F5547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72493" y="2071316"/>
            <a:ext cx="6713552" cy="4119172"/>
          </a:xfrm>
        </p:spPr>
        <p:txBody>
          <a:bodyPr anchor="t">
            <a:normAutofit/>
          </a:bodyPr>
          <a:lstStyle/>
          <a:p>
            <a:pPr marL="0" indent="0">
              <a:buNone/>
            </a:pPr>
            <a:r>
              <a:rPr lang="en-US" sz="2200" u="sng"/>
              <a:t>User Insights &amp; Segmentation</a:t>
            </a:r>
          </a:p>
          <a:p>
            <a:pPr marL="0" indent="0">
              <a:buNone/>
            </a:pPr>
            <a:endParaRPr lang="en-US" sz="2200" u="sng"/>
          </a:p>
          <a:p>
            <a:r>
              <a:rPr lang="en-US" sz="2200" b="1"/>
              <a:t>Persona 1 — Busy Professional</a:t>
            </a:r>
            <a:endParaRPr lang="en-US" sz="2200"/>
          </a:p>
          <a:p>
            <a:r>
              <a:rPr lang="en-US" sz="2200"/>
              <a:t>Age 24–35 | Software Engineer</a:t>
            </a:r>
          </a:p>
          <a:p>
            <a:r>
              <a:rPr lang="en-US" sz="2200"/>
              <a:t>Goals: Quick meals, accurate delivery, easy checkout</a:t>
            </a:r>
          </a:p>
          <a:p>
            <a:r>
              <a:rPr lang="en-US" sz="2200"/>
              <a:t>Pain Points: Long delivery, complicated checkout</a:t>
            </a:r>
          </a:p>
          <a:p>
            <a:pPr marL="0" indent="0">
              <a:buNone/>
            </a:pPr>
            <a:endParaRPr lang="en-US" sz="2200"/>
          </a:p>
          <a:p>
            <a:pPr marL="0" indent="0">
              <a:buNone/>
            </a:pPr>
            <a:endParaRPr lang="en-US" sz="2200" u="sng"/>
          </a:p>
        </p:txBody>
      </p:sp>
      <p:pic>
        <p:nvPicPr>
          <p:cNvPr id="5" name="Picture 4" descr="A group of people in circle shapes&#10;&#10;AI-generated content may be incorrect.">
            <a:extLst>
              <a:ext uri="{FF2B5EF4-FFF2-40B4-BE49-F238E27FC236}">
                <a16:creationId xmlns:a16="http://schemas.microsoft.com/office/drawing/2014/main" id="{6B4A6817-2945-0438-03AA-68D0569603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792" b="-3"/>
          <a:stretch>
            <a:fillRect/>
          </a:stretch>
        </p:blipFill>
        <p:spPr>
          <a:xfrm>
            <a:off x="7675658" y="2093976"/>
            <a:ext cx="3941064" cy="4096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91894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9" name="Rectangle 8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: Shape 10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A62970B-1957-6D50-847B-59CBDC7534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endParaRPr lang="en-US">
              <a:solidFill>
                <a:srgbClr val="FFFFFF"/>
              </a:solidFill>
            </a:endParaRPr>
          </a:p>
        </p:txBody>
      </p:sp>
      <p:sp>
        <p:nvSpPr>
          <p:cNvPr id="13" name="Arc 12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67232A8-61D3-9570-687E-166FAC0767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r>
              <a:rPr lang="en-US" b="1" dirty="0"/>
              <a:t>Persona 2 — Bargain Hunter</a:t>
            </a:r>
            <a:endParaRPr lang="en-US" dirty="0"/>
          </a:p>
          <a:p>
            <a:r>
              <a:rPr lang="en-US" dirty="0"/>
              <a:t>Age 18–30 | Student</a:t>
            </a:r>
          </a:p>
          <a:p>
            <a:r>
              <a:rPr lang="en-US" dirty="0"/>
              <a:t>Goals: Affordable meals, promo deals</a:t>
            </a:r>
          </a:p>
          <a:p>
            <a:r>
              <a:rPr lang="en-US" dirty="0"/>
              <a:t>Pain Points: Hidden discounts, confusing promotions</a:t>
            </a:r>
          </a:p>
          <a:p>
            <a:pPr marL="0" indent="0">
              <a:buNone/>
            </a:pPr>
            <a:endParaRPr lang="en-US" dirty="0"/>
          </a:p>
          <a:p>
            <a:r>
              <a:rPr lang="en-US" b="1" dirty="0"/>
              <a:t>Persona 3 — Social Diner</a:t>
            </a:r>
            <a:endParaRPr lang="en-US" dirty="0"/>
          </a:p>
          <a:p>
            <a:r>
              <a:rPr lang="en-US" dirty="0"/>
              <a:t>Age 20–35 | Foodie / Social</a:t>
            </a:r>
          </a:p>
          <a:p>
            <a:r>
              <a:rPr lang="en-US" dirty="0"/>
              <a:t>Goals: Share meals, group orders</a:t>
            </a:r>
          </a:p>
          <a:p>
            <a:r>
              <a:rPr lang="en-US" dirty="0"/>
              <a:t>Pain Points: Multiple payment options, delayed split billing</a:t>
            </a:r>
          </a:p>
          <a:p>
            <a:pPr marL="0" indent="0">
              <a:buNone/>
            </a:pP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780910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2ACC6-CE9F-563A-540C-556DACDF17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6" y="457200"/>
            <a:ext cx="4343400" cy="1929384"/>
          </a:xfrm>
        </p:spPr>
        <p:txBody>
          <a:bodyPr anchor="ctr">
            <a:normAutofit/>
          </a:bodyPr>
          <a:lstStyle/>
          <a:p>
            <a:r>
              <a:rPr lang="en-US" sz="4800"/>
              <a:t>Sample Metrics / KPI Dashboard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32FAB-FA7A-8CB7-1EB4-1723B7F0589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541263" y="457200"/>
            <a:ext cx="6007608" cy="1929384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200" u="sng"/>
              <a:t>Measurable Improvements</a:t>
            </a:r>
          </a:p>
          <a:p>
            <a:pPr marL="0" indent="0">
              <a:buNone/>
            </a:pPr>
            <a:endParaRPr lang="en-US" sz="2200" u="sng"/>
          </a:p>
        </p:txBody>
      </p:sp>
      <p:pic>
        <p:nvPicPr>
          <p:cNvPr id="6" name="Picture 5" descr="A computer screen with colorful graphics&#10;&#10;AI-generated content may be incorrect.">
            <a:extLst>
              <a:ext uri="{FF2B5EF4-FFF2-40B4-BE49-F238E27FC236}">
                <a16:creationId xmlns:a16="http://schemas.microsoft.com/office/drawing/2014/main" id="{5188EFD6-7486-E44B-153D-773E48CB1E73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60932" y="2569464"/>
            <a:ext cx="3678936" cy="3678936"/>
          </a:xfrm>
          <a:prstGeom prst="rect">
            <a:avLst/>
          </a:prstGeom>
        </p:spPr>
      </p:pic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65D13E26-5C86-3C31-AF59-907303CC8AE4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07321836"/>
              </p:ext>
            </p:extLst>
          </p:nvPr>
        </p:nvGraphicFramePr>
        <p:xfrm>
          <a:off x="6254496" y="2942667"/>
          <a:ext cx="5468114" cy="2932532"/>
        </p:xfrm>
        <a:graphic>
          <a:graphicData uri="http://schemas.openxmlformats.org/drawingml/2006/table">
            <a:tbl>
              <a:tblPr>
                <a:noFill/>
              </a:tblPr>
              <a:tblGrid>
                <a:gridCol w="1790561">
                  <a:extLst>
                    <a:ext uri="{9D8B030D-6E8A-4147-A177-3AD203B41FA5}">
                      <a16:colId xmlns:a16="http://schemas.microsoft.com/office/drawing/2014/main" val="1890000285"/>
                    </a:ext>
                  </a:extLst>
                </a:gridCol>
                <a:gridCol w="1060731">
                  <a:extLst>
                    <a:ext uri="{9D8B030D-6E8A-4147-A177-3AD203B41FA5}">
                      <a16:colId xmlns:a16="http://schemas.microsoft.com/office/drawing/2014/main" val="2203860656"/>
                    </a:ext>
                  </a:extLst>
                </a:gridCol>
                <a:gridCol w="1060731">
                  <a:extLst>
                    <a:ext uri="{9D8B030D-6E8A-4147-A177-3AD203B41FA5}">
                      <a16:colId xmlns:a16="http://schemas.microsoft.com/office/drawing/2014/main" val="1938209316"/>
                    </a:ext>
                  </a:extLst>
                </a:gridCol>
                <a:gridCol w="1556091">
                  <a:extLst>
                    <a:ext uri="{9D8B030D-6E8A-4147-A177-3AD203B41FA5}">
                      <a16:colId xmlns:a16="http://schemas.microsoft.com/office/drawing/2014/main" val="252044767"/>
                    </a:ext>
                  </a:extLst>
                </a:gridCol>
              </a:tblGrid>
              <a:tr h="4343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Metric</a:t>
                      </a:r>
                    </a:p>
                  </a:txBody>
                  <a:tcPr marL="95109" marR="95109" marT="47555" marB="9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Before</a:t>
                      </a:r>
                    </a:p>
                  </a:txBody>
                  <a:tcPr marL="95109" marR="95109" marT="47555" marB="95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After</a:t>
                      </a:r>
                    </a:p>
                  </a:txBody>
                  <a:tcPr marL="95109" marR="95109" marT="47555" marB="95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Improvement</a:t>
                      </a:r>
                    </a:p>
                  </a:txBody>
                  <a:tcPr marL="95109" marR="95109" marT="47555" marB="95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673532248"/>
                  </a:ext>
                </a:extLst>
              </a:tr>
              <a:tr h="6879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Avg Time-to-Delivery</a:t>
                      </a:r>
                    </a:p>
                  </a:txBody>
                  <a:tcPr marL="95109" marR="95109" marT="47555" marB="9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42 mins</a:t>
                      </a:r>
                    </a:p>
                  </a:txBody>
                  <a:tcPr marL="95109" marR="95109" marT="47555" marB="95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31 mins</a:t>
                      </a:r>
                    </a:p>
                  </a:txBody>
                  <a:tcPr marL="95109" marR="95109" marT="47555" marB="95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26% faster</a:t>
                      </a:r>
                    </a:p>
                  </a:txBody>
                  <a:tcPr marL="95109" marR="95109" marT="47555" marB="95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3111151132"/>
                  </a:ext>
                </a:extLst>
              </a:tr>
              <a:tr h="434332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Order Accuracy</a:t>
                      </a:r>
                    </a:p>
                  </a:txBody>
                  <a:tcPr marL="95109" marR="95109" marT="47555" marB="9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87%</a:t>
                      </a:r>
                    </a:p>
                  </a:txBody>
                  <a:tcPr marL="95109" marR="95109" marT="47555" marB="95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95%</a:t>
                      </a:r>
                    </a:p>
                  </a:txBody>
                  <a:tcPr marL="95109" marR="95109" marT="47555" marB="95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+8%</a:t>
                      </a:r>
                    </a:p>
                  </a:txBody>
                  <a:tcPr marL="95109" marR="95109" marT="47555" marB="95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365661807"/>
                  </a:ext>
                </a:extLst>
              </a:tr>
              <a:tr h="6879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Checkout Abandonment</a:t>
                      </a:r>
                    </a:p>
                  </a:txBody>
                  <a:tcPr marL="95109" marR="95109" marT="47555" marB="9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18%</a:t>
                      </a:r>
                    </a:p>
                  </a:txBody>
                  <a:tcPr marL="95109" marR="95109" marT="47555" marB="95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12%</a:t>
                      </a:r>
                    </a:p>
                  </a:txBody>
                  <a:tcPr marL="95109" marR="95109" marT="47555" marB="95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–6%</a:t>
                      </a:r>
                    </a:p>
                  </a:txBody>
                  <a:tcPr marL="95109" marR="95109" marT="47555" marB="95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mpd="sng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829090418"/>
                  </a:ext>
                </a:extLst>
              </a:tr>
              <a:tr h="687956"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Customer Satisfaction</a:t>
                      </a:r>
                    </a:p>
                  </a:txBody>
                  <a:tcPr marL="95109" marR="95109" marT="47555" marB="95109" anchor="ctr">
                    <a:lnL w="12700" cap="flat" cmpd="sng" algn="ctr">
                      <a:solidFill>
                        <a:schemeClr val="tx1"/>
                      </a:solidFill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72%</a:t>
                      </a:r>
                    </a:p>
                  </a:txBody>
                  <a:tcPr marL="95109" marR="95109" marT="47555" marB="95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86%</a:t>
                      </a:r>
                    </a:p>
                  </a:txBody>
                  <a:tcPr marL="95109" marR="95109" marT="47555" marB="95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tc>
                  <a:txBody>
                    <a:bodyPr/>
                    <a:lstStyle/>
                    <a:p>
                      <a:pPr>
                        <a:buNone/>
                      </a:pPr>
                      <a:r>
                        <a:rPr lang="en-US" sz="1700" cap="none" spc="0">
                          <a:solidFill>
                            <a:schemeClr val="tx1"/>
                          </a:solidFill>
                        </a:rPr>
                        <a:t>+14%</a:t>
                      </a:r>
                    </a:p>
                  </a:txBody>
                  <a:tcPr marL="95109" marR="95109" marT="47555" marB="95109" anchor="ctr">
                    <a:lnL w="12700" cmpd="sng">
                      <a:noFill/>
                      <a:prstDash val="solid"/>
                    </a:lnL>
                    <a:lnR w="12700" cmpd="sng">
                      <a:noFill/>
                      <a:prstDash val="solid"/>
                    </a:lnR>
                    <a:lnT w="12700" cmpd="sng">
                      <a:noFill/>
                      <a:prstDash val="solid"/>
                    </a:lnT>
                    <a:lnB w="12700" cap="flat" cmpd="sng" algn="ctr">
                      <a:noFill/>
                      <a:prstDash val="solid"/>
                    </a:lnB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41878096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6395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5" name="Rectangle 24">
            <a:extLst>
              <a:ext uri="{FF2B5EF4-FFF2-40B4-BE49-F238E27FC236}">
                <a16:creationId xmlns:a16="http://schemas.microsoft.com/office/drawing/2014/main" id="{907EF6B7-1338-4443-8C46-6A318D952D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048" y="0"/>
            <a:ext cx="12188952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Freeform: Shape 26">
            <a:extLst>
              <a:ext uri="{FF2B5EF4-FFF2-40B4-BE49-F238E27FC236}">
                <a16:creationId xmlns:a16="http://schemas.microsoft.com/office/drawing/2014/main" id="{DAAE4CDD-124C-4DCF-9584-B6033B545D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4167271" cy="6858000"/>
          </a:xfrm>
          <a:custGeom>
            <a:avLst/>
            <a:gdLst>
              <a:gd name="connsiteX0" fmla="*/ 0 w 4167271"/>
              <a:gd name="connsiteY0" fmla="*/ 0 h 6858000"/>
              <a:gd name="connsiteX1" fmla="*/ 2259550 w 4167271"/>
              <a:gd name="connsiteY1" fmla="*/ 0 h 6858000"/>
              <a:gd name="connsiteX2" fmla="*/ 2387803 w 4167271"/>
              <a:gd name="connsiteY2" fmla="*/ 82222 h 6858000"/>
              <a:gd name="connsiteX3" fmla="*/ 4167271 w 4167271"/>
              <a:gd name="connsiteY3" fmla="*/ 3429000 h 6858000"/>
              <a:gd name="connsiteX4" fmla="*/ 2387803 w 4167271"/>
              <a:gd name="connsiteY4" fmla="*/ 6775779 h 6858000"/>
              <a:gd name="connsiteX5" fmla="*/ 2259550 w 4167271"/>
              <a:gd name="connsiteY5" fmla="*/ 6858000 h 6858000"/>
              <a:gd name="connsiteX6" fmla="*/ 0 w 4167271"/>
              <a:gd name="connsiteY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4167271" h="6858000">
                <a:moveTo>
                  <a:pt x="0" y="0"/>
                </a:moveTo>
                <a:lnTo>
                  <a:pt x="2259550" y="0"/>
                </a:lnTo>
                <a:lnTo>
                  <a:pt x="2387803" y="82222"/>
                </a:lnTo>
                <a:cubicBezTo>
                  <a:pt x="3461407" y="807534"/>
                  <a:pt x="4167271" y="2035835"/>
                  <a:pt x="4167271" y="3429000"/>
                </a:cubicBezTo>
                <a:cubicBezTo>
                  <a:pt x="4167271" y="4822165"/>
                  <a:pt x="3461407" y="6050467"/>
                  <a:pt x="2387803" y="6775779"/>
                </a:cubicBezTo>
                <a:lnTo>
                  <a:pt x="225955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566BB039-07C6-8200-3E8E-A5303F29C0C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6834" y="1153572"/>
            <a:ext cx="3200400" cy="4461163"/>
          </a:xfrm>
        </p:spPr>
        <p:txBody>
          <a:bodyPr>
            <a:normAutofit/>
          </a:bodyPr>
          <a:lstStyle/>
          <a:p>
            <a:r>
              <a:rPr lang="en-US">
                <a:solidFill>
                  <a:srgbClr val="FFFFFF"/>
                </a:solidFill>
              </a:rPr>
              <a:t>Outcome &amp; Learnings</a:t>
            </a:r>
          </a:p>
        </p:txBody>
      </p:sp>
      <p:sp>
        <p:nvSpPr>
          <p:cNvPr id="29" name="Arc 28">
            <a:extLst>
              <a:ext uri="{FF2B5EF4-FFF2-40B4-BE49-F238E27FC236}">
                <a16:creationId xmlns:a16="http://schemas.microsoft.com/office/drawing/2014/main" id="{081E4A58-353D-44AE-B2FC-2A74E2E400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7550402" y="2455479"/>
            <a:ext cx="4083433" cy="4083433"/>
          </a:xfrm>
          <a:prstGeom prst="arc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0" name="Content Placeholder 2">
            <a:extLst>
              <a:ext uri="{FF2B5EF4-FFF2-40B4-BE49-F238E27FC236}">
                <a16:creationId xmlns:a16="http://schemas.microsoft.com/office/drawing/2014/main" id="{7A4D3C0D-1FDD-3A90-2210-6B378EFEB3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447308" y="591344"/>
            <a:ext cx="6906491" cy="5585619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u="sng"/>
              <a:t>Key Takeaways</a:t>
            </a:r>
          </a:p>
          <a:p>
            <a:r>
              <a:rPr lang="en-US"/>
              <a:t>26% reduction in delivery time, 8% higher order accuracy, 14% increase in satisfaction</a:t>
            </a:r>
          </a:p>
          <a:p>
            <a:r>
              <a:rPr lang="en-US"/>
              <a:t>Streamlined checkout and real-time updates improve trust and engagement</a:t>
            </a:r>
          </a:p>
          <a:p>
            <a:r>
              <a:rPr lang="en-US"/>
              <a:t>Balancing speed + accuracy provides better long-term experience</a:t>
            </a:r>
          </a:p>
          <a:p>
            <a:r>
              <a:rPr lang="en-US"/>
              <a:t>User research + data analysis = measurable, validated product improvements</a:t>
            </a:r>
          </a:p>
          <a:p>
            <a:pPr marL="0" indent="0">
              <a:buNone/>
            </a:pPr>
            <a:endParaRPr lang="en-US"/>
          </a:p>
          <a:p>
            <a:pPr marL="0" indent="0">
              <a:buNone/>
            </a:pPr>
            <a:endParaRPr lang="en-US" u="sng"/>
          </a:p>
        </p:txBody>
      </p:sp>
    </p:spTree>
    <p:extLst>
      <p:ext uri="{BB962C8B-B14F-4D97-AF65-F5344CB8AC3E}">
        <p14:creationId xmlns:p14="http://schemas.microsoft.com/office/powerpoint/2010/main" val="38448702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112</TotalTime>
  <Words>286</Words>
  <Application>Microsoft Office PowerPoint</Application>
  <PresentationFormat>Widescreen</PresentationFormat>
  <Paragraphs>59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Aptos</vt:lpstr>
      <vt:lpstr>Aptos Display</vt:lpstr>
      <vt:lpstr>Arial</vt:lpstr>
      <vt:lpstr>Office Theme</vt:lpstr>
      <vt:lpstr>Food Delivery Experience Redesign</vt:lpstr>
      <vt:lpstr>Problem Statement</vt:lpstr>
      <vt:lpstr>Approach</vt:lpstr>
      <vt:lpstr>Personas &amp; Journey Highlights</vt:lpstr>
      <vt:lpstr>PowerPoint Presentation</vt:lpstr>
      <vt:lpstr>Sample Metrics / KPI Dashboard</vt:lpstr>
      <vt:lpstr>Outcome &amp; Learnings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sravanimandaganti318@gmail.com</dc:creator>
  <cp:lastModifiedBy>sravanimandaganti318@gmail.com</cp:lastModifiedBy>
  <cp:revision>1</cp:revision>
  <dcterms:created xsi:type="dcterms:W3CDTF">2025-10-07T11:03:16Z</dcterms:created>
  <dcterms:modified xsi:type="dcterms:W3CDTF">2025-10-07T12:55:56Z</dcterms:modified>
</cp:coreProperties>
</file>