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IN" lang="en-US"/>
              <a:t>C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c</a:t>
            </a:r>
            <a:r>
              <a:rPr altLang="en-IN" lang="en-US"/>
              <a:t>u</a:t>
            </a:r>
            <a:r>
              <a:rPr altLang="en-IN" lang="en-US"/>
              <a:t>l</a:t>
            </a:r>
            <a:r>
              <a:rPr altLang="en-IN" lang="en-US"/>
              <a:t>ating </a:t>
            </a:r>
            <a:r>
              <a:rPr altLang="en-IN" lang="en-US"/>
              <a:t>family </a:t>
            </a:r>
            <a:r>
              <a:rPr altLang="en-IN" lang="en-US"/>
              <a:t>e</a:t>
            </a:r>
            <a:r>
              <a:rPr altLang="en-IN" lang="en-US"/>
              <a:t>x</a:t>
            </a:r>
            <a:r>
              <a:rPr altLang="en-IN" lang="en-US"/>
              <a:t>p</a:t>
            </a:r>
            <a:r>
              <a:rPr altLang="en-IN" lang="en-US"/>
              <a:t>e</a:t>
            </a:r>
            <a:r>
              <a:rPr altLang="en-IN" lang="en-US"/>
              <a:t>nses </a:t>
            </a:r>
            <a:r>
              <a:rPr altLang="en-IN" lang="en-US"/>
              <a:t>using </a:t>
            </a:r>
            <a:r>
              <a:rPr altLang="en-IN" lang="en-US"/>
              <a:t>s</a:t>
            </a:r>
            <a:r>
              <a:rPr altLang="en-IN" lang="en-US"/>
              <a:t>e</a:t>
            </a:r>
            <a:r>
              <a:rPr altLang="en-IN" lang="en-US"/>
              <a:t>r</a:t>
            </a:r>
            <a:r>
              <a:rPr altLang="en-IN" lang="en-US"/>
              <a:t>v</a:t>
            </a:r>
            <a:r>
              <a:rPr altLang="en-IN" lang="en-US"/>
              <a:t>i</a:t>
            </a:r>
            <a:r>
              <a:rPr altLang="en-IN" lang="en-US"/>
              <a:t>c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n</a:t>
            </a:r>
            <a:r>
              <a:rPr altLang="en-IN" lang="en-US"/>
              <a:t>o</a:t>
            </a:r>
            <a:r>
              <a:rPr altLang="en-IN" lang="en-US"/>
              <a:t>w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/>
          <a:p>
            <a:r>
              <a:t>By: </a:t>
            </a:r>
            <a:r>
              <a:rPr altLang="en-IN" lang="en-US"/>
              <a:t>O</a:t>
            </a:r>
            <a:r>
              <a:rPr altLang="en-IN" lang="en-US"/>
              <a:t>t</a:t>
            </a:r>
            <a:r>
              <a:rPr altLang="en-IN" lang="en-US"/>
              <a:t>u</a:t>
            </a:r>
            <a:r>
              <a:rPr altLang="en-IN" lang="en-US"/>
              <a:t>r</a:t>
            </a:r>
            <a:r>
              <a:rPr altLang="en-IN" lang="en-US"/>
              <a:t>u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r</a:t>
            </a:r>
            <a:r>
              <a:rPr altLang="en-IN" lang="en-US"/>
              <a:t>a</a:t>
            </a:r>
            <a:r>
              <a:rPr altLang="en-IN" lang="en-US"/>
              <a:t>v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i</a:t>
            </a:r>
            <a:endParaRPr altLang="en-US" lang="zh-CN"/>
          </a:p>
          <a:p>
            <a:r>
              <a:t>Platform: SmartInternz</a:t>
            </a:r>
          </a:p>
          <a:p>
            <a:r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Define the Problem Statement &amp; Objective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The problem statement is managing family expenses effectively. The objective is to build a system to track and predict family expenses using historical data.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Describe the Dataset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zh-CN"/>
              <a:t>Dataset: Family Expense Records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Source: Personal or Household Records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Records: Number of family members and their expenses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Target: Total monthly expense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Methodology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4375" lnSpcReduction="20000"/>
          </a:bodyPr>
          <a:p>
            <a:pPr indent="0" marL="0">
              <a:buNone/>
            </a:pPr>
            <a:r>
              <a:rPr altLang="en-US" lang="zh-CN"/>
              <a:t>Data Collection: Gather historical expense data.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Cleaning: Remove any inconsistencies or missing values.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Feature Engineering: Identify key factors affecting expenses (e.g., number of family members, utility bills).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Model Selection: Choose a suitable algorithm (e.g., Linear Regression, Decision Trees).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Training and Testing: Split data into training and testing sets.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Evaluation: Assess model performance using metrics like Mean Absolute Error (MAE).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Model Used: Linear Regression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Split: 80/20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Accuracy Achieved: 90%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Tools: Python, Pandas, Scikit-learn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Results &amp; 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Result: The model predicts family expenses with 90% accuracy.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Conclusion: Helps in budgeting and financial planning for families.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2013-01-26T00:14:16Z</dcterms:created>
  <dcterms:modified xsi:type="dcterms:W3CDTF">2025-06-26T12:29:07Z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091c0efb305c42478d005fb926304a8b</vt:lpwstr>
  </property>
</Properties>
</file>