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nton"/>
      <p:regular r:id="rId25"/>
    </p:embeddedFont>
    <p:embeddedFont>
      <p:font typeface="Catamaran"/>
      <p:regular r:id="rId26"/>
      <p:bold r:id="rId27"/>
    </p:embeddedFont>
    <p:embeddedFont>
      <p:font typeface="Bebas Neu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48ED2F-36A2-42C7-9406-384E29EB056E}">
  <a:tblStyle styleId="{DA48ED2F-36A2-42C7-9406-384E29EB05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BebasNeue-regular.fntdata"/><Relationship Id="rId27" Type="http://schemas.openxmlformats.org/officeDocument/2006/relationships/font" Target="fonts/Catamara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DM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DMSans-italic.fntdata"/><Relationship Id="rId12" Type="http://schemas.openxmlformats.org/officeDocument/2006/relationships/slide" Target="slides/slide7.xml"/><Relationship Id="rId34" Type="http://schemas.openxmlformats.org/officeDocument/2006/relationships/font" Target="fonts/DM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d1bf8d60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d1bf8d60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eeb087df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eeb087df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eeb087df1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eeb087df1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eeb087df1c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eeb087df1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eeb087df1c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eeb087df1c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eeb087df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eeb087df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eeb087df1c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eeb087df1c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eeb087df1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eeb087df1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eeb087df1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eeb087df1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eeb087df1c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eeb087df1c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1bf8d60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1bf8d60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eeb087df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eeb087df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de1b5658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de1b5658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2fc2de9d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2fc2de9d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eeb087df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eeb087df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1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4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14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5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5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16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3" name="Google Shape;493;p19"/>
          <p:cNvGrpSpPr/>
          <p:nvPr/>
        </p:nvGrpSpPr>
        <p:grpSpPr>
          <a:xfrm rot="-5400000">
            <a:off x="8098820" y="3462516"/>
            <a:ext cx="663913" cy="2549637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376413" y="-826268"/>
            <a:ext cx="497035" cy="2511746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09" name="Google Shape;509;p20"/>
          <p:cNvGrpSpPr/>
          <p:nvPr/>
        </p:nvGrpSpPr>
        <p:grpSpPr>
          <a:xfrm rot="5400000">
            <a:off x="55223" y="3793056"/>
            <a:ext cx="621804" cy="1950713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8288048" y="-1349048"/>
            <a:ext cx="647796" cy="2864390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5" name="Google Shape;525;p21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22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68" name="Google Shape;5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2" name="Google Shape;572;p23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23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4" name="Google Shape;574;p23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5" name="Google Shape;575;p23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7" name="Google Shape;597;p2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8" name="Google Shape;598;p2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5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5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5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5" name="Google Shape;625;p26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6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6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2" name="Google Shape;632;p26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0" name="Google Shape;650;p27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7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7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7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7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7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7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9" name="Google Shape;659;p27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27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1" name="Google Shape;661;p27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 txBox="1"/>
          <p:nvPr>
            <p:ph hasCustomPrompt="1"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6" name="Google Shape;666;p28"/>
          <p:cNvSpPr txBox="1"/>
          <p:nvPr>
            <p:ph hasCustomPrompt="1"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8" name="Google Shape;668;p28"/>
          <p:cNvSpPr txBox="1"/>
          <p:nvPr>
            <p:ph hasCustomPrompt="1"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flipH="1" rot="5400000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431569" y="4"/>
            <a:ext cx="563316" cy="2318030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8324491" y="2624662"/>
            <a:ext cx="536528" cy="2528697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9"/>
          <p:cNvSpPr txBox="1"/>
          <p:nvPr>
            <p:ph hasCustomPrompt="1"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6" name="Google Shape;766;p29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29"/>
          <p:cNvSpPr txBox="1"/>
          <p:nvPr>
            <p:ph hasCustomPrompt="1"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9" name="Google Shape;769;p29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29"/>
          <p:cNvSpPr txBox="1"/>
          <p:nvPr>
            <p:ph hasCustomPrompt="1"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2" name="Google Shape;772;p29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7" name="Google Shape;777;p30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5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5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5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flipH="1" rot="-5400000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9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36" name="Google Shape;236;p9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ctrTitle"/>
          </p:nvPr>
        </p:nvSpPr>
        <p:spPr>
          <a:xfrm>
            <a:off x="713225" y="1031650"/>
            <a:ext cx="7124400" cy="17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STRATEGIES IN COMPILER DESIGN</a:t>
            </a:r>
            <a:endParaRPr/>
          </a:p>
        </p:txBody>
      </p:sp>
      <p:sp>
        <p:nvSpPr>
          <p:cNvPr id="826" name="Google Shape;826;p33"/>
          <p:cNvSpPr txBox="1"/>
          <p:nvPr>
            <p:ph idx="1" type="subTitle"/>
          </p:nvPr>
        </p:nvSpPr>
        <p:spPr>
          <a:xfrm>
            <a:off x="2593925" y="3125575"/>
            <a:ext cx="5243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CH. SRAVANI-192211962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RANJITHA-192211963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SWETHA- 192211983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42"/>
          <p:cNvSpPr txBox="1"/>
          <p:nvPr>
            <p:ph idx="2" type="subTitle"/>
          </p:nvPr>
        </p:nvSpPr>
        <p:spPr>
          <a:xfrm>
            <a:off x="881750" y="1230075"/>
            <a:ext cx="77724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Memory management strategies in compiler design have been extensively researched. Studies have explored various storage allocation strategies, including static, heap, and stack allocation.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Researchers have also investigated runtime environments, such as activation trees and control stacks.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These studies aim to optimize memory usage and improve program execution speed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Researchers also aim to develop more efficient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garbage collection algorithms and improve memory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safety in compilers.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3"/>
          <p:cNvSpPr txBox="1"/>
          <p:nvPr>
            <p:ph type="title"/>
          </p:nvPr>
        </p:nvSpPr>
        <p:spPr>
          <a:xfrm>
            <a:off x="713225" y="2109175"/>
            <a:ext cx="523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43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4"/>
          <p:cNvSpPr txBox="1"/>
          <p:nvPr>
            <p:ph type="title"/>
          </p:nvPr>
        </p:nvSpPr>
        <p:spPr>
          <a:xfrm>
            <a:off x="720000" y="178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p44"/>
          <p:cNvSpPr txBox="1"/>
          <p:nvPr>
            <p:ph idx="4" type="subTitle"/>
          </p:nvPr>
        </p:nvSpPr>
        <p:spPr>
          <a:xfrm>
            <a:off x="720000" y="838200"/>
            <a:ext cx="74115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I.  Problem Definition:</a:t>
            </a:r>
            <a:endParaRPr b="1" sz="1900">
              <a:solidFill>
                <a:schemeClr val="lt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Identify memory-related issues (e.g., memory leaks, fragmentation, overhead) in existing compiler designs.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II. Memory Management Strategy Selection</a:t>
            </a:r>
            <a:endParaRPr b="1" sz="1900">
              <a:solidFill>
                <a:schemeClr val="lt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Investigate existing memory management techniques (e.g.,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static, stack, heap, garbage collection).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Analyze trade-offs between memory usage, execution time, and implementation complexity.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3. Select suitable memory management strategies for the target compiler and programming language.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1" name="Google Shape;891;p44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892" name="Google Shape;892;p4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4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898" name="Google Shape;898;p44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5"/>
          <p:cNvSpPr txBox="1"/>
          <p:nvPr/>
        </p:nvSpPr>
        <p:spPr>
          <a:xfrm>
            <a:off x="579600" y="348350"/>
            <a:ext cx="79848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III. Design and Implementation</a:t>
            </a:r>
            <a:endParaRPr b="1" sz="1900">
              <a:solidFill>
                <a:schemeClr val="lt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Design a memory management framework integrating the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strategies.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Implement memory allocation, deallocation, and management functions.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Integrate memory management with compiler components (e.g., parser, optimizer, code generator).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IV. Optimization and Fine-Tuning</a:t>
            </a:r>
            <a:endParaRPr b="1" sz="1900">
              <a:solidFill>
                <a:schemeClr val="lt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Profile and analyze memory usage patterns in target programs.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Apply optimization techniques (e.g., caching, prefetching, memory pooling). 3. Fine-tune memory management parameters (e.g., allocation sizes, garbage collection frequencies).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 txBox="1"/>
          <p:nvPr>
            <p:ph type="title"/>
          </p:nvPr>
        </p:nvSpPr>
        <p:spPr>
          <a:xfrm>
            <a:off x="720000" y="445025"/>
            <a:ext cx="7704000" cy="4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V. Testing and Validation </a:t>
            </a:r>
            <a:endParaRPr b="1" sz="1900">
              <a:solidFill>
                <a:schemeClr val="lt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Develop a comprehensive test suite for memory management functionality. 2. Evaluate performance, memory usage, and correctness using benchmarks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 stress tests.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12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VI. Runtime Environment Integration </a:t>
            </a:r>
            <a:endParaRPr b="1" sz="1900">
              <a:solidFill>
                <a:srgbClr val="21212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Integrate the memory management system with the runtime environment (e.g., operating system, libraries).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Ensure compatibility with various hardware architectures and memory configurations.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121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VII. Maintenance and Evolution </a:t>
            </a:r>
            <a:endParaRPr b="1" sz="1900">
              <a:solidFill>
                <a:srgbClr val="212121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Monitor memory management performance and adapt to changing program behavior.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Refine and extend memory management strategies as needed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7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47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8"/>
          <p:cNvSpPr txBox="1"/>
          <p:nvPr>
            <p:ph type="title"/>
          </p:nvPr>
        </p:nvSpPr>
        <p:spPr>
          <a:xfrm>
            <a:off x="720000" y="249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5" name="Google Shape;9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64675"/>
            <a:ext cx="5321574" cy="32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9"/>
          <p:cNvSpPr txBox="1"/>
          <p:nvPr>
            <p:ph type="title"/>
          </p:nvPr>
        </p:nvSpPr>
        <p:spPr>
          <a:xfrm>
            <a:off x="713225" y="2109175"/>
            <a:ext cx="462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49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0"/>
          <p:cNvSpPr txBox="1"/>
          <p:nvPr>
            <p:ph type="title"/>
          </p:nvPr>
        </p:nvSpPr>
        <p:spPr>
          <a:xfrm>
            <a:off x="720000" y="1001350"/>
            <a:ext cx="77040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In this project, we explored various memory management strategies in compiler design, including static allocation, stack allocation, heap allocation, and garbage collection.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We discussed the advantages and disadvantages of each approach and presented a comparative analysis of their performance.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Our results show that the choice of memory management strategy significantly impacts the execution time and memory usage of programs.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We also identified opportunities for optimization and improvement in existing memory management techniques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50"/>
          <p:cNvSpPr txBox="1"/>
          <p:nvPr/>
        </p:nvSpPr>
        <p:spPr>
          <a:xfrm>
            <a:off x="734850" y="348325"/>
            <a:ext cx="7674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CONCLUSION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1"/>
          <p:cNvSpPr txBox="1"/>
          <p:nvPr>
            <p:ph idx="5" type="subTitle"/>
          </p:nvPr>
        </p:nvSpPr>
        <p:spPr>
          <a:xfrm>
            <a:off x="2779300" y="685350"/>
            <a:ext cx="50094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1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ontents of this project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32" name="Google Shape;832;p34"/>
          <p:cNvGraphicFramePr/>
          <p:nvPr/>
        </p:nvGraphicFramePr>
        <p:xfrm>
          <a:off x="720000" y="118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{DA48ED2F-36A2-42C7-9406-384E29EB056E}</a:tableStyleId>
              </a:tblPr>
              <a:tblGrid>
                <a:gridCol w="7321150"/>
                <a:gridCol w="382850"/>
              </a:tblGrid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plan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and Conclusion</a:t>
                      </a:r>
                      <a:endParaRPr b="1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35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/>
          <p:nvPr>
            <p:ph type="title"/>
          </p:nvPr>
        </p:nvSpPr>
        <p:spPr>
          <a:xfrm>
            <a:off x="720000" y="347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36"/>
          <p:cNvSpPr txBox="1"/>
          <p:nvPr>
            <p:ph idx="2" type="subTitle"/>
          </p:nvPr>
        </p:nvSpPr>
        <p:spPr>
          <a:xfrm>
            <a:off x="571500" y="985125"/>
            <a:ext cx="81480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Memory management strategies in compiler design are crucial for optimizing system performance and resource allocation, and involve various techniques and software.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Storage allocation strategies include static allocation, heap allocation and stack allocation.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Static allocation, which assigns storage for all data objects at compile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Heap allocation, which dynamically allocates and deallocates memory at runtime.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Stack allocation, which allocates memory at runtime using a stack data structure.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7"/>
          <p:cNvSpPr txBox="1"/>
          <p:nvPr>
            <p:ph idx="3" type="subTitle"/>
          </p:nvPr>
        </p:nvSpPr>
        <p:spPr>
          <a:xfrm>
            <a:off x="1012400" y="364675"/>
            <a:ext cx="75927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Additionally, memory management techniques like paging, which divides memory into fixed-size blocks called pages.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Swapping, which exchanges processes between RAM and secondary memory.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Compaction, which reduces fragmentation by combining free memory spaces.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 segmentation, which divides programs into segments of different sizes, are also employed.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Various software, including compilers like C, C++, Python, and Java, and operating systems like Windows, Linux, and Mac OS X, support these memory management strategies.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8"/>
          <p:cNvSpPr txBox="1"/>
          <p:nvPr>
            <p:ph type="title"/>
          </p:nvPr>
        </p:nvSpPr>
        <p:spPr>
          <a:xfrm>
            <a:off x="713225" y="2109175"/>
            <a:ext cx="540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38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 txBox="1"/>
          <p:nvPr>
            <p:ph type="title"/>
          </p:nvPr>
        </p:nvSpPr>
        <p:spPr>
          <a:xfrm>
            <a:off x="1079225" y="281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39"/>
          <p:cNvSpPr txBox="1"/>
          <p:nvPr>
            <p:ph idx="1" type="subTitle"/>
          </p:nvPr>
        </p:nvSpPr>
        <p:spPr>
          <a:xfrm>
            <a:off x="720000" y="854450"/>
            <a:ext cx="62685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Memory management is a crucial aspect of compiler design responsible for allocating and deallocating memory efficiently during program execution.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Different strategies achieve this based on the data's lifetime, access patterns, and size. Memory management significantly impacts a program's performance, correctness, and resource utilization.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Efficient allocation minimizes fragmentation, prevents memory leaks, and optimizes memory access times. Efficient memory management directly impacts a program's performance.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0"/>
          <p:cNvSpPr txBox="1"/>
          <p:nvPr>
            <p:ph idx="1" type="subTitle"/>
          </p:nvPr>
        </p:nvSpPr>
        <p:spPr>
          <a:xfrm>
            <a:off x="801875" y="250400"/>
            <a:ext cx="6121500" cy="42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Memory management strategies in compiler design refer to the techniques and algorithms used to manage and optimize the use of memory during the compilation and execution of programs.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Effective memory management is crucial in compiler design as it directly impacts the performance, efficiency, and reliability of the system.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By employing various storage allocation strategies, runtime environments, and memory management techniques, compilers can optimize memory usage, improve program execution speed, and enhance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overall system performance.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type="title"/>
          </p:nvPr>
        </p:nvSpPr>
        <p:spPr>
          <a:xfrm>
            <a:off x="713225" y="2288800"/>
            <a:ext cx="456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41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