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Golos Text"/>
      <p:regular r:id="rId20"/>
      <p:bold r:id="rId21"/>
    </p:embeddedFont>
    <p:embeddedFont>
      <p:font typeface="Anaheim"/>
      <p:regular r:id="rId22"/>
      <p:bold r:id="rId23"/>
    </p:embeddedFont>
    <p:embeddedFont>
      <p:font typeface="Bebas Neue"/>
      <p:regular r:id="rId24"/>
    </p:embeddedFont>
    <p:embeddedFont>
      <p:font typeface="Epilogue"/>
      <p:regular r:id="rId25"/>
      <p:bold r:id="rId26"/>
      <p:italic r:id="rId27"/>
      <p:boldItalic r:id="rId28"/>
    </p:embeddedFont>
    <p:embeddedFont>
      <p:font typeface="Albert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GolosText-regular.fntdata"/><Relationship Id="rId22" Type="http://schemas.openxmlformats.org/officeDocument/2006/relationships/font" Target="fonts/Anaheim-regular.fntdata"/><Relationship Id="rId21" Type="http://schemas.openxmlformats.org/officeDocument/2006/relationships/font" Target="fonts/GolosText-bold.fntdata"/><Relationship Id="rId24" Type="http://schemas.openxmlformats.org/officeDocument/2006/relationships/font" Target="fonts/BebasNeue-regular.fntdata"/><Relationship Id="rId23" Type="http://schemas.openxmlformats.org/officeDocument/2006/relationships/font" Target="fonts/Anaheim-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Epilogue-bold.fntdata"/><Relationship Id="rId25" Type="http://schemas.openxmlformats.org/officeDocument/2006/relationships/font" Target="fonts/Epilogue-regular.fntdata"/><Relationship Id="rId28" Type="http://schemas.openxmlformats.org/officeDocument/2006/relationships/font" Target="fonts/Epilogue-boldItalic.fntdata"/><Relationship Id="rId27" Type="http://schemas.openxmlformats.org/officeDocument/2006/relationships/font" Target="fonts/Epilogue-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lbertSans-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lbertSans-italic.fntdata"/><Relationship Id="rId30" Type="http://schemas.openxmlformats.org/officeDocument/2006/relationships/font" Target="fonts/AlbertSans-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AlbertSans-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a7fc65ecb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a7fc65ecb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e618f712af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e618f712af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e618f712af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e618f712af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e618f712af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e618f712a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e618f712af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e618f712af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e618f712af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e618f712af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a877bfc73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a877bfc73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618f712af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618f712af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a7fc65ecbe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a7fc65ecbe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e618f712af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e618f712af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a8d4be75a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a8d4be75a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8d4be75ac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8d4be75ac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a8d4be75ac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a8d4be75ac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8d4be75ac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a8d4be75ac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8d4be75ac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a8d4be75ac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3.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5.png"/><Relationship Id="rId4"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1.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4.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19000"/>
          </a:blip>
          <a:srcRect b="15569" l="0" r="0" t="0"/>
          <a:stretch/>
        </p:blipFill>
        <p:spPr>
          <a:xfrm>
            <a:off x="0" y="0"/>
            <a:ext cx="9143999" cy="5143501"/>
          </a:xfrm>
          <a:prstGeom prst="rect">
            <a:avLst/>
          </a:prstGeom>
          <a:noFill/>
          <a:ln>
            <a:noFill/>
          </a:ln>
        </p:spPr>
      </p:pic>
      <p:sp>
        <p:nvSpPr>
          <p:cNvPr id="10" name="Google Shape;10;p2"/>
          <p:cNvSpPr txBox="1"/>
          <p:nvPr>
            <p:ph type="ctrTitle"/>
          </p:nvPr>
        </p:nvSpPr>
        <p:spPr>
          <a:xfrm>
            <a:off x="2122950" y="1433100"/>
            <a:ext cx="4898100" cy="1839600"/>
          </a:xfrm>
          <a:prstGeom prst="rect">
            <a:avLst/>
          </a:prstGeom>
        </p:spPr>
        <p:txBody>
          <a:bodyPr anchorCtr="0" anchor="b" bIns="91425" lIns="91425" spcFirstLastPara="1" rIns="91425" wrap="square" tIns="91425">
            <a:noAutofit/>
          </a:bodyPr>
          <a:lstStyle>
            <a:lvl1pPr lvl="0" algn="ctr">
              <a:lnSpc>
                <a:spcPct val="90000"/>
              </a:lnSpc>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122950" y="3275700"/>
            <a:ext cx="4898100" cy="4347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53" name="Shape 53"/>
        <p:cNvGrpSpPr/>
        <p:nvPr/>
      </p:nvGrpSpPr>
      <p:grpSpPr>
        <a:xfrm>
          <a:off x="0" y="0"/>
          <a:ext cx="0" cy="0"/>
          <a:chOff x="0" y="0"/>
          <a:chExt cx="0" cy="0"/>
        </a:xfrm>
      </p:grpSpPr>
      <p:pic>
        <p:nvPicPr>
          <p:cNvPr id="54" name="Google Shape;54;p11"/>
          <p:cNvPicPr preferRelativeResize="0"/>
          <p:nvPr/>
        </p:nvPicPr>
        <p:blipFill rotWithShape="1">
          <a:blip r:embed="rId2">
            <a:alphaModFix amt="19000"/>
          </a:blip>
          <a:srcRect b="15569" l="0" r="0" t="0"/>
          <a:stretch/>
        </p:blipFill>
        <p:spPr>
          <a:xfrm>
            <a:off x="0" y="0"/>
            <a:ext cx="9143999" cy="5143501"/>
          </a:xfrm>
          <a:prstGeom prst="rect">
            <a:avLst/>
          </a:prstGeom>
          <a:noFill/>
          <a:ln>
            <a:noFill/>
          </a:ln>
        </p:spPr>
      </p:pic>
      <p:sp>
        <p:nvSpPr>
          <p:cNvPr id="55" name="Google Shape;55;p11"/>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6" name="Google Shape;56;p11"/>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pic>
        <p:nvPicPr>
          <p:cNvPr id="57" name="Google Shape;57;p11"/>
          <p:cNvPicPr preferRelativeResize="0"/>
          <p:nvPr/>
        </p:nvPicPr>
        <p:blipFill>
          <a:blip r:embed="rId3">
            <a:alphaModFix/>
          </a:blip>
          <a:stretch>
            <a:fillRect/>
          </a:stretch>
        </p:blipFill>
        <p:spPr>
          <a:xfrm>
            <a:off x="6680442" y="-882675"/>
            <a:ext cx="2225702" cy="2225699"/>
          </a:xfrm>
          <a:prstGeom prst="rect">
            <a:avLst/>
          </a:prstGeom>
          <a:noFill/>
          <a:ln>
            <a:noFill/>
          </a:ln>
        </p:spPr>
      </p:pic>
      <p:sp>
        <p:nvSpPr>
          <p:cNvPr id="58" name="Google Shape;58;p11"/>
          <p:cNvSpPr/>
          <p:nvPr/>
        </p:nvSpPr>
        <p:spPr>
          <a:xfrm>
            <a:off x="6957350" y="-605775"/>
            <a:ext cx="1671900" cy="16719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pic>
        <p:nvPicPr>
          <p:cNvPr id="59" name="Google Shape;59;p11"/>
          <p:cNvPicPr preferRelativeResize="0"/>
          <p:nvPr/>
        </p:nvPicPr>
        <p:blipFill>
          <a:blip r:embed="rId4">
            <a:alphaModFix/>
          </a:blip>
          <a:stretch>
            <a:fillRect/>
          </a:stretch>
        </p:blipFill>
        <p:spPr>
          <a:xfrm>
            <a:off x="7974355" y="656607"/>
            <a:ext cx="1322045" cy="1322042"/>
          </a:xfrm>
          <a:prstGeom prst="rect">
            <a:avLst/>
          </a:prstGeom>
          <a:noFill/>
          <a:ln>
            <a:noFill/>
          </a:ln>
        </p:spPr>
      </p:pic>
      <p:sp>
        <p:nvSpPr>
          <p:cNvPr id="60" name="Google Shape;60;p11"/>
          <p:cNvSpPr/>
          <p:nvPr/>
        </p:nvSpPr>
        <p:spPr>
          <a:xfrm>
            <a:off x="8428900" y="1606350"/>
            <a:ext cx="372300" cy="3723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61" name="Google Shape;61;p11"/>
          <p:cNvSpPr/>
          <p:nvPr/>
        </p:nvSpPr>
        <p:spPr>
          <a:xfrm>
            <a:off x="6058799" y="858225"/>
            <a:ext cx="207900" cy="207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bg>
      <p:bgPr>
        <a:solidFill>
          <a:schemeClr val="lt1"/>
        </a:solidFill>
      </p:bgPr>
    </p:bg>
    <p:spTree>
      <p:nvGrpSpPr>
        <p:cNvPr id="63" name="Shape 63"/>
        <p:cNvGrpSpPr/>
        <p:nvPr/>
      </p:nvGrpSpPr>
      <p:grpSpPr>
        <a:xfrm>
          <a:off x="0" y="0"/>
          <a:ext cx="0" cy="0"/>
          <a:chOff x="0" y="0"/>
          <a:chExt cx="0" cy="0"/>
        </a:xfrm>
      </p:grpSpPr>
      <p:pic>
        <p:nvPicPr>
          <p:cNvPr id="64" name="Google Shape;64;p13"/>
          <p:cNvPicPr preferRelativeResize="0"/>
          <p:nvPr/>
        </p:nvPicPr>
        <p:blipFill rotWithShape="1">
          <a:blip r:embed="rId2">
            <a:alphaModFix amt="19000"/>
          </a:blip>
          <a:srcRect b="7784" l="0" r="0" t="7784"/>
          <a:stretch/>
        </p:blipFill>
        <p:spPr>
          <a:xfrm rot="10800000">
            <a:off x="0" y="0"/>
            <a:ext cx="9143999" cy="5143501"/>
          </a:xfrm>
          <a:prstGeom prst="rect">
            <a:avLst/>
          </a:prstGeom>
          <a:noFill/>
          <a:ln>
            <a:noFill/>
          </a:ln>
        </p:spPr>
      </p:pic>
      <p:pic>
        <p:nvPicPr>
          <p:cNvPr id="65" name="Google Shape;65;p13"/>
          <p:cNvPicPr preferRelativeResize="0"/>
          <p:nvPr/>
        </p:nvPicPr>
        <p:blipFill>
          <a:blip r:embed="rId3">
            <a:alphaModFix/>
          </a:blip>
          <a:stretch>
            <a:fillRect/>
          </a:stretch>
        </p:blipFill>
        <p:spPr>
          <a:xfrm flipH="1" rot="-5400000">
            <a:off x="8221175" y="-585813"/>
            <a:ext cx="1102675" cy="1657375"/>
          </a:xfrm>
          <a:prstGeom prst="rect">
            <a:avLst/>
          </a:prstGeom>
          <a:noFill/>
          <a:ln>
            <a:noFill/>
          </a:ln>
        </p:spPr>
      </p:pic>
      <p:sp>
        <p:nvSpPr>
          <p:cNvPr id="66" name="Google Shape;66;p13"/>
          <p:cNvSpPr/>
          <p:nvPr/>
        </p:nvSpPr>
        <p:spPr>
          <a:xfrm>
            <a:off x="8429000" y="535000"/>
            <a:ext cx="372300" cy="3723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67" name="Google Shape;67;p13"/>
          <p:cNvSpPr txBox="1"/>
          <p:nvPr>
            <p:ph type="title"/>
          </p:nvPr>
        </p:nvSpPr>
        <p:spPr>
          <a:xfrm>
            <a:off x="715100" y="535000"/>
            <a:ext cx="7713900" cy="640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_1">
    <p:bg>
      <p:bgPr>
        <a:solidFill>
          <a:schemeClr val="lt1"/>
        </a:solidFill>
      </p:bgPr>
    </p:bg>
    <p:spTree>
      <p:nvGrpSpPr>
        <p:cNvPr id="68" name="Shape 68"/>
        <p:cNvGrpSpPr/>
        <p:nvPr/>
      </p:nvGrpSpPr>
      <p:grpSpPr>
        <a:xfrm>
          <a:off x="0" y="0"/>
          <a:ext cx="0" cy="0"/>
          <a:chOff x="0" y="0"/>
          <a:chExt cx="0" cy="0"/>
        </a:xfrm>
      </p:grpSpPr>
      <p:pic>
        <p:nvPicPr>
          <p:cNvPr id="69" name="Google Shape;69;p14"/>
          <p:cNvPicPr preferRelativeResize="0"/>
          <p:nvPr/>
        </p:nvPicPr>
        <p:blipFill rotWithShape="1">
          <a:blip r:embed="rId2">
            <a:alphaModFix amt="19000"/>
          </a:blip>
          <a:srcRect b="15569" l="0" r="0" t="0"/>
          <a:stretch/>
        </p:blipFill>
        <p:spPr>
          <a:xfrm rot="10800000">
            <a:off x="0" y="0"/>
            <a:ext cx="9143999" cy="5143501"/>
          </a:xfrm>
          <a:prstGeom prst="rect">
            <a:avLst/>
          </a:prstGeom>
          <a:noFill/>
          <a:ln>
            <a:noFill/>
          </a:ln>
        </p:spPr>
      </p:pic>
      <p:sp>
        <p:nvSpPr>
          <p:cNvPr id="70" name="Google Shape;70;p14"/>
          <p:cNvSpPr txBox="1"/>
          <p:nvPr>
            <p:ph type="title"/>
          </p:nvPr>
        </p:nvSpPr>
        <p:spPr>
          <a:xfrm>
            <a:off x="715100" y="535000"/>
            <a:ext cx="7713900" cy="640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9pPr>
          </a:lstStyle>
          <a:p/>
        </p:txBody>
      </p:sp>
      <p:pic>
        <p:nvPicPr>
          <p:cNvPr id="71" name="Google Shape;71;p14"/>
          <p:cNvPicPr preferRelativeResize="0"/>
          <p:nvPr/>
        </p:nvPicPr>
        <p:blipFill>
          <a:blip r:embed="rId3">
            <a:alphaModFix/>
          </a:blip>
          <a:stretch>
            <a:fillRect/>
          </a:stretch>
        </p:blipFill>
        <p:spPr>
          <a:xfrm rot="5400000">
            <a:off x="8396438" y="3815526"/>
            <a:ext cx="1347026" cy="2698175"/>
          </a:xfrm>
          <a:prstGeom prst="rect">
            <a:avLst/>
          </a:prstGeom>
          <a:noFill/>
          <a:ln>
            <a:noFill/>
          </a:ln>
        </p:spPr>
      </p:pic>
      <p:sp>
        <p:nvSpPr>
          <p:cNvPr id="72" name="Google Shape;72;p14"/>
          <p:cNvSpPr/>
          <p:nvPr/>
        </p:nvSpPr>
        <p:spPr>
          <a:xfrm rot="-5400000">
            <a:off x="8652350" y="3912875"/>
            <a:ext cx="835200" cy="8352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_1_1">
    <p:bg>
      <p:bgPr>
        <a:solidFill>
          <a:schemeClr val="lt1"/>
        </a:solidFill>
      </p:bgPr>
    </p:bg>
    <p:spTree>
      <p:nvGrpSpPr>
        <p:cNvPr id="73" name="Shape 73"/>
        <p:cNvGrpSpPr/>
        <p:nvPr/>
      </p:nvGrpSpPr>
      <p:grpSpPr>
        <a:xfrm>
          <a:off x="0" y="0"/>
          <a:ext cx="0" cy="0"/>
          <a:chOff x="0" y="0"/>
          <a:chExt cx="0" cy="0"/>
        </a:xfrm>
      </p:grpSpPr>
      <p:pic>
        <p:nvPicPr>
          <p:cNvPr id="74" name="Google Shape;74;p15"/>
          <p:cNvPicPr preferRelativeResize="0"/>
          <p:nvPr/>
        </p:nvPicPr>
        <p:blipFill rotWithShape="1">
          <a:blip r:embed="rId2">
            <a:alphaModFix amt="19000"/>
          </a:blip>
          <a:srcRect b="0" l="0" r="0" t="15569"/>
          <a:stretch/>
        </p:blipFill>
        <p:spPr>
          <a:xfrm rot="10800000">
            <a:off x="0" y="0"/>
            <a:ext cx="9143999" cy="5143501"/>
          </a:xfrm>
          <a:prstGeom prst="rect">
            <a:avLst/>
          </a:prstGeom>
          <a:noFill/>
          <a:ln>
            <a:noFill/>
          </a:ln>
        </p:spPr>
      </p:pic>
      <p:sp>
        <p:nvSpPr>
          <p:cNvPr id="75" name="Google Shape;75;p15"/>
          <p:cNvSpPr txBox="1"/>
          <p:nvPr>
            <p:ph type="title"/>
          </p:nvPr>
        </p:nvSpPr>
        <p:spPr>
          <a:xfrm>
            <a:off x="715100" y="535000"/>
            <a:ext cx="7713900" cy="640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9pPr>
          </a:lstStyle>
          <a:p/>
        </p:txBody>
      </p:sp>
      <p:sp>
        <p:nvSpPr>
          <p:cNvPr id="76" name="Google Shape;76;p15"/>
          <p:cNvSpPr/>
          <p:nvPr/>
        </p:nvSpPr>
        <p:spPr>
          <a:xfrm>
            <a:off x="8663375" y="4521796"/>
            <a:ext cx="173400" cy="1734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lt1"/>
        </a:solidFill>
      </p:bgPr>
    </p:bg>
    <p:spTree>
      <p:nvGrpSpPr>
        <p:cNvPr id="77" name="Shape 77"/>
        <p:cNvGrpSpPr/>
        <p:nvPr/>
      </p:nvGrpSpPr>
      <p:grpSpPr>
        <a:xfrm>
          <a:off x="0" y="0"/>
          <a:ext cx="0" cy="0"/>
          <a:chOff x="0" y="0"/>
          <a:chExt cx="0" cy="0"/>
        </a:xfrm>
      </p:grpSpPr>
      <p:pic>
        <p:nvPicPr>
          <p:cNvPr id="78" name="Google Shape;78;p16"/>
          <p:cNvPicPr preferRelativeResize="0"/>
          <p:nvPr/>
        </p:nvPicPr>
        <p:blipFill rotWithShape="1">
          <a:blip r:embed="rId2">
            <a:alphaModFix amt="19000"/>
          </a:blip>
          <a:srcRect b="15569" l="0" r="0" t="0"/>
          <a:stretch/>
        </p:blipFill>
        <p:spPr>
          <a:xfrm>
            <a:off x="0" y="0"/>
            <a:ext cx="9143999" cy="5143501"/>
          </a:xfrm>
          <a:prstGeom prst="rect">
            <a:avLst/>
          </a:prstGeom>
          <a:noFill/>
          <a:ln>
            <a:noFill/>
          </a:ln>
        </p:spPr>
      </p:pic>
      <p:sp>
        <p:nvSpPr>
          <p:cNvPr id="79" name="Google Shape;79;p16"/>
          <p:cNvSpPr txBox="1"/>
          <p:nvPr>
            <p:ph type="ctrTitle"/>
          </p:nvPr>
        </p:nvSpPr>
        <p:spPr>
          <a:xfrm>
            <a:off x="2808000" y="559575"/>
            <a:ext cx="3528000" cy="95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0" name="Google Shape;80;p16"/>
          <p:cNvSpPr txBox="1"/>
          <p:nvPr>
            <p:ph idx="1" type="subTitle"/>
          </p:nvPr>
        </p:nvSpPr>
        <p:spPr>
          <a:xfrm>
            <a:off x="2808000" y="1438575"/>
            <a:ext cx="3528000" cy="13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81" name="Google Shape;81;p16"/>
          <p:cNvSpPr txBox="1"/>
          <p:nvPr/>
        </p:nvSpPr>
        <p:spPr>
          <a:xfrm>
            <a:off x="2808000" y="3390300"/>
            <a:ext cx="3528000" cy="61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000">
                <a:solidFill>
                  <a:schemeClr val="dk1"/>
                </a:solidFill>
                <a:latin typeface="Albert Sans"/>
                <a:ea typeface="Albert Sans"/>
                <a:cs typeface="Albert Sans"/>
                <a:sym typeface="Albert Sans"/>
              </a:rPr>
              <a:t>CREDITS: This presentation template was created by </a:t>
            </a:r>
            <a:r>
              <a:rPr b="1" lang="en" sz="1000">
                <a:solidFill>
                  <a:schemeClr val="dk1"/>
                </a:solidFill>
                <a:uFill>
                  <a:noFill/>
                </a:uFill>
                <a:latin typeface="Albert Sans"/>
                <a:ea typeface="Albert Sans"/>
                <a:cs typeface="Albert Sans"/>
                <a:sym typeface="Albert Sans"/>
                <a:hlinkClick r:id="rId3">
                  <a:extLst>
                    <a:ext uri="{A12FA001-AC4F-418D-AE19-62706E023703}">
                      <ahyp:hlinkClr val="tx"/>
                    </a:ext>
                  </a:extLst>
                </a:hlinkClick>
              </a:rPr>
              <a:t>Slidesgo</a:t>
            </a:r>
            <a:r>
              <a:rPr lang="en" sz="1000">
                <a:solidFill>
                  <a:schemeClr val="dk1"/>
                </a:solidFill>
                <a:latin typeface="Albert Sans"/>
                <a:ea typeface="Albert Sans"/>
                <a:cs typeface="Albert Sans"/>
                <a:sym typeface="Albert Sans"/>
              </a:rPr>
              <a:t>, and includes icons by </a:t>
            </a:r>
            <a:r>
              <a:rPr b="1" lang="en" sz="1000">
                <a:solidFill>
                  <a:schemeClr val="dk1"/>
                </a:solidFill>
                <a:uFill>
                  <a:noFill/>
                </a:uFill>
                <a:latin typeface="Albert Sans"/>
                <a:ea typeface="Albert Sans"/>
                <a:cs typeface="Albert Sans"/>
                <a:sym typeface="Albert Sans"/>
                <a:hlinkClick r:id="rId4">
                  <a:extLst>
                    <a:ext uri="{A12FA001-AC4F-418D-AE19-62706E023703}">
                      <ahyp:hlinkClr val="tx"/>
                    </a:ext>
                  </a:extLst>
                </a:hlinkClick>
              </a:rPr>
              <a:t>Flaticon</a:t>
            </a:r>
            <a:r>
              <a:rPr lang="en" sz="1000">
                <a:solidFill>
                  <a:schemeClr val="dk1"/>
                </a:solidFill>
                <a:latin typeface="Albert Sans"/>
                <a:ea typeface="Albert Sans"/>
                <a:cs typeface="Albert Sans"/>
                <a:sym typeface="Albert Sans"/>
              </a:rPr>
              <a:t>, </a:t>
            </a:r>
            <a:r>
              <a:rPr lang="en" sz="1000">
                <a:solidFill>
                  <a:schemeClr val="dk1"/>
                </a:solidFill>
                <a:latin typeface="Albert Sans"/>
                <a:ea typeface="Albert Sans"/>
                <a:cs typeface="Albert Sans"/>
                <a:sym typeface="Albert Sans"/>
              </a:rPr>
              <a:t>infographics &amp; images by </a:t>
            </a:r>
            <a:r>
              <a:rPr b="1" lang="en" sz="1000">
                <a:solidFill>
                  <a:schemeClr val="dk1"/>
                </a:solidFill>
                <a:uFill>
                  <a:noFill/>
                </a:uFill>
                <a:latin typeface="Albert Sans"/>
                <a:ea typeface="Albert Sans"/>
                <a:cs typeface="Albert Sans"/>
                <a:sym typeface="Albert Sans"/>
                <a:hlinkClick r:id="rId5">
                  <a:extLst>
                    <a:ext uri="{A12FA001-AC4F-418D-AE19-62706E023703}">
                      <ahyp:hlinkClr val="tx"/>
                    </a:ext>
                  </a:extLst>
                </a:hlinkClick>
              </a:rPr>
              <a:t>Freepik</a:t>
            </a:r>
            <a:r>
              <a:rPr b="1" lang="en" sz="1000">
                <a:solidFill>
                  <a:schemeClr val="dk1"/>
                </a:solidFill>
                <a:latin typeface="Albert Sans"/>
                <a:ea typeface="Albert Sans"/>
                <a:cs typeface="Albert Sans"/>
                <a:sym typeface="Albert Sans"/>
              </a:rPr>
              <a:t> </a:t>
            </a:r>
            <a:r>
              <a:rPr lang="en" sz="1000">
                <a:solidFill>
                  <a:schemeClr val="dk1"/>
                </a:solidFill>
                <a:latin typeface="Albert Sans"/>
                <a:ea typeface="Albert Sans"/>
                <a:cs typeface="Albert Sans"/>
                <a:sym typeface="Albert Sans"/>
              </a:rPr>
              <a:t>and content by </a:t>
            </a:r>
            <a:r>
              <a:rPr b="1" lang="en" sz="1000">
                <a:solidFill>
                  <a:schemeClr val="dk1"/>
                </a:solidFill>
                <a:latin typeface="Albert Sans"/>
                <a:ea typeface="Albert Sans"/>
                <a:cs typeface="Albert Sans"/>
                <a:sym typeface="Albert Sans"/>
              </a:rPr>
              <a:t>Swetha Tandri </a:t>
            </a:r>
            <a:endParaRPr b="1" sz="1000">
              <a:solidFill>
                <a:schemeClr val="dk1"/>
              </a:solidFill>
              <a:latin typeface="Albert Sans"/>
              <a:ea typeface="Albert Sans"/>
              <a:cs typeface="Albert Sans"/>
              <a:sym typeface="Albert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lt1"/>
        </a:solidFill>
      </p:bgPr>
    </p:bg>
    <p:spTree>
      <p:nvGrpSpPr>
        <p:cNvPr id="82" name="Shape 82"/>
        <p:cNvGrpSpPr/>
        <p:nvPr/>
      </p:nvGrpSpPr>
      <p:grpSpPr>
        <a:xfrm>
          <a:off x="0" y="0"/>
          <a:ext cx="0" cy="0"/>
          <a:chOff x="0" y="0"/>
          <a:chExt cx="0" cy="0"/>
        </a:xfrm>
      </p:grpSpPr>
      <p:pic>
        <p:nvPicPr>
          <p:cNvPr id="83" name="Google Shape;83;p17"/>
          <p:cNvPicPr preferRelativeResize="0"/>
          <p:nvPr/>
        </p:nvPicPr>
        <p:blipFill rotWithShape="1">
          <a:blip r:embed="rId2">
            <a:alphaModFix amt="19000"/>
          </a:blip>
          <a:srcRect b="15569" l="0" r="0" t="0"/>
          <a:stretch/>
        </p:blipFill>
        <p:spPr>
          <a:xfrm>
            <a:off x="0" y="0"/>
            <a:ext cx="9143999" cy="5143501"/>
          </a:xfrm>
          <a:prstGeom prst="rect">
            <a:avLst/>
          </a:prstGeom>
          <a:noFill/>
          <a:ln>
            <a:noFill/>
          </a:ln>
        </p:spPr>
      </p:pic>
      <p:pic>
        <p:nvPicPr>
          <p:cNvPr id="84" name="Google Shape;84;p17"/>
          <p:cNvPicPr preferRelativeResize="0"/>
          <p:nvPr/>
        </p:nvPicPr>
        <p:blipFill>
          <a:blip r:embed="rId3">
            <a:alphaModFix/>
          </a:blip>
          <a:stretch>
            <a:fillRect/>
          </a:stretch>
        </p:blipFill>
        <p:spPr>
          <a:xfrm rot="10800000">
            <a:off x="-659593" y="3766748"/>
            <a:ext cx="2749374" cy="1376760"/>
          </a:xfrm>
          <a:prstGeom prst="rect">
            <a:avLst/>
          </a:prstGeom>
          <a:noFill/>
          <a:ln>
            <a:noFill/>
          </a:ln>
        </p:spPr>
      </p:pic>
      <p:pic>
        <p:nvPicPr>
          <p:cNvPr id="85" name="Google Shape;85;p17"/>
          <p:cNvPicPr preferRelativeResize="0"/>
          <p:nvPr/>
        </p:nvPicPr>
        <p:blipFill>
          <a:blip r:embed="rId4">
            <a:alphaModFix/>
          </a:blip>
          <a:stretch>
            <a:fillRect/>
          </a:stretch>
        </p:blipFill>
        <p:spPr>
          <a:xfrm>
            <a:off x="1136490" y="3577933"/>
            <a:ext cx="903383" cy="903392"/>
          </a:xfrm>
          <a:prstGeom prst="rect">
            <a:avLst/>
          </a:prstGeom>
          <a:noFill/>
          <a:ln>
            <a:noFill/>
          </a:ln>
        </p:spPr>
      </p:pic>
      <p:sp>
        <p:nvSpPr>
          <p:cNvPr id="86" name="Google Shape;86;p17"/>
          <p:cNvSpPr/>
          <p:nvPr/>
        </p:nvSpPr>
        <p:spPr>
          <a:xfrm>
            <a:off x="8086900" y="852100"/>
            <a:ext cx="543600" cy="5436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87" name="Google Shape;87;p17"/>
          <p:cNvSpPr/>
          <p:nvPr/>
        </p:nvSpPr>
        <p:spPr>
          <a:xfrm>
            <a:off x="7497699" y="431050"/>
            <a:ext cx="207900" cy="207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lt1"/>
        </a:solidFill>
      </p:bgPr>
    </p:bg>
    <p:spTree>
      <p:nvGrpSpPr>
        <p:cNvPr id="88" name="Shape 88"/>
        <p:cNvGrpSpPr/>
        <p:nvPr/>
      </p:nvGrpSpPr>
      <p:grpSpPr>
        <a:xfrm>
          <a:off x="0" y="0"/>
          <a:ext cx="0" cy="0"/>
          <a:chOff x="0" y="0"/>
          <a:chExt cx="0" cy="0"/>
        </a:xfrm>
      </p:grpSpPr>
      <p:pic>
        <p:nvPicPr>
          <p:cNvPr id="89" name="Google Shape;89;p18"/>
          <p:cNvPicPr preferRelativeResize="0"/>
          <p:nvPr/>
        </p:nvPicPr>
        <p:blipFill rotWithShape="1">
          <a:blip r:embed="rId2">
            <a:alphaModFix amt="19000"/>
          </a:blip>
          <a:srcRect b="15569" l="0" r="0" t="0"/>
          <a:stretch/>
        </p:blipFill>
        <p:spPr>
          <a:xfrm>
            <a:off x="0" y="0"/>
            <a:ext cx="9143999" cy="5143501"/>
          </a:xfrm>
          <a:prstGeom prst="rect">
            <a:avLst/>
          </a:prstGeom>
          <a:noFill/>
          <a:ln>
            <a:noFill/>
          </a:ln>
        </p:spPr>
      </p:pic>
      <p:pic>
        <p:nvPicPr>
          <p:cNvPr id="90" name="Google Shape;90;p18"/>
          <p:cNvPicPr preferRelativeResize="0"/>
          <p:nvPr/>
        </p:nvPicPr>
        <p:blipFill>
          <a:blip r:embed="rId3">
            <a:alphaModFix/>
          </a:blip>
          <a:stretch>
            <a:fillRect/>
          </a:stretch>
        </p:blipFill>
        <p:spPr>
          <a:xfrm rot="5400000">
            <a:off x="15962" y="-621914"/>
            <a:ext cx="1248049" cy="2491876"/>
          </a:xfrm>
          <a:prstGeom prst="rect">
            <a:avLst/>
          </a:prstGeom>
          <a:noFill/>
          <a:ln>
            <a:noFill/>
          </a:ln>
        </p:spPr>
      </p:pic>
      <p:pic>
        <p:nvPicPr>
          <p:cNvPr id="91" name="Google Shape;91;p18"/>
          <p:cNvPicPr preferRelativeResize="0"/>
          <p:nvPr/>
        </p:nvPicPr>
        <p:blipFill>
          <a:blip r:embed="rId4">
            <a:alphaModFix/>
          </a:blip>
          <a:stretch>
            <a:fillRect/>
          </a:stretch>
        </p:blipFill>
        <p:spPr>
          <a:xfrm flipH="1">
            <a:off x="7570977" y="2779176"/>
            <a:ext cx="1573019" cy="2364324"/>
          </a:xfrm>
          <a:prstGeom prst="rect">
            <a:avLst/>
          </a:prstGeom>
          <a:noFill/>
          <a:ln>
            <a:noFill/>
          </a:ln>
        </p:spPr>
      </p:pic>
      <p:sp>
        <p:nvSpPr>
          <p:cNvPr id="92" name="Google Shape;92;p18"/>
          <p:cNvSpPr/>
          <p:nvPr/>
        </p:nvSpPr>
        <p:spPr>
          <a:xfrm>
            <a:off x="7537000" y="2779175"/>
            <a:ext cx="891900" cy="8919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93" name="Google Shape;93;p18"/>
          <p:cNvSpPr/>
          <p:nvPr/>
        </p:nvSpPr>
        <p:spPr>
          <a:xfrm>
            <a:off x="6143025" y="4132580"/>
            <a:ext cx="297600" cy="2976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94" name="Google Shape;94;p18"/>
          <p:cNvSpPr/>
          <p:nvPr/>
        </p:nvSpPr>
        <p:spPr>
          <a:xfrm>
            <a:off x="863250" y="932575"/>
            <a:ext cx="568800" cy="5688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95" name="Google Shape;95;p18"/>
          <p:cNvSpPr/>
          <p:nvPr/>
        </p:nvSpPr>
        <p:spPr>
          <a:xfrm>
            <a:off x="2407125" y="419950"/>
            <a:ext cx="187800" cy="1878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2" name="Shape 12"/>
        <p:cNvGrpSpPr/>
        <p:nvPr/>
      </p:nvGrpSpPr>
      <p:grpSpPr>
        <a:xfrm>
          <a:off x="0" y="0"/>
          <a:ext cx="0" cy="0"/>
          <a:chOff x="0" y="0"/>
          <a:chExt cx="0" cy="0"/>
        </a:xfrm>
      </p:grpSpPr>
      <p:pic>
        <p:nvPicPr>
          <p:cNvPr id="13" name="Google Shape;13;p3"/>
          <p:cNvPicPr preferRelativeResize="0"/>
          <p:nvPr/>
        </p:nvPicPr>
        <p:blipFill rotWithShape="1">
          <a:blip r:embed="rId2">
            <a:alphaModFix amt="19000"/>
          </a:blip>
          <a:srcRect b="15569" l="0" r="0" t="0"/>
          <a:stretch/>
        </p:blipFill>
        <p:spPr>
          <a:xfrm>
            <a:off x="0" y="0"/>
            <a:ext cx="9143999" cy="5143501"/>
          </a:xfrm>
          <a:prstGeom prst="rect">
            <a:avLst/>
          </a:prstGeom>
          <a:noFill/>
          <a:ln>
            <a:noFill/>
          </a:ln>
        </p:spPr>
      </p:pic>
      <p:sp>
        <p:nvSpPr>
          <p:cNvPr id="14" name="Google Shape;14;p3"/>
          <p:cNvSpPr txBox="1"/>
          <p:nvPr>
            <p:ph type="title"/>
          </p:nvPr>
        </p:nvSpPr>
        <p:spPr>
          <a:xfrm>
            <a:off x="720000" y="2179625"/>
            <a:ext cx="7704000" cy="8418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2996550" y="1337825"/>
            <a:ext cx="3150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 name="Google Shape;16;p3"/>
          <p:cNvSpPr txBox="1"/>
          <p:nvPr>
            <p:ph idx="1" type="subTitle"/>
          </p:nvPr>
        </p:nvSpPr>
        <p:spPr>
          <a:xfrm>
            <a:off x="2391925" y="3132175"/>
            <a:ext cx="43602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17" name="Shape 17"/>
        <p:cNvGrpSpPr/>
        <p:nvPr/>
      </p:nvGrpSpPr>
      <p:grpSpPr>
        <a:xfrm>
          <a:off x="0" y="0"/>
          <a:ext cx="0" cy="0"/>
          <a:chOff x="0" y="0"/>
          <a:chExt cx="0" cy="0"/>
        </a:xfrm>
      </p:grpSpPr>
      <p:pic>
        <p:nvPicPr>
          <p:cNvPr id="18" name="Google Shape;18;p4"/>
          <p:cNvPicPr preferRelativeResize="0"/>
          <p:nvPr/>
        </p:nvPicPr>
        <p:blipFill rotWithShape="1">
          <a:blip r:embed="rId2">
            <a:alphaModFix amt="19000"/>
          </a:blip>
          <a:srcRect b="15569" l="0" r="0" t="0"/>
          <a:stretch/>
        </p:blipFill>
        <p:spPr>
          <a:xfrm rot="10800000">
            <a:off x="0" y="0"/>
            <a:ext cx="9143999" cy="5143501"/>
          </a:xfrm>
          <a:prstGeom prst="rect">
            <a:avLst/>
          </a:prstGeom>
          <a:noFill/>
          <a:ln>
            <a:noFill/>
          </a:ln>
        </p:spPr>
      </p:pic>
      <p:sp>
        <p:nvSpPr>
          <p:cNvPr id="19" name="Google Shape;19;p4"/>
          <p:cNvSpPr txBox="1"/>
          <p:nvPr>
            <p:ph type="title"/>
          </p:nvPr>
        </p:nvSpPr>
        <p:spPr>
          <a:xfrm>
            <a:off x="715100" y="535000"/>
            <a:ext cx="4278600" cy="1101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9pPr>
          </a:lstStyle>
          <a:p/>
        </p:txBody>
      </p:sp>
      <p:sp>
        <p:nvSpPr>
          <p:cNvPr id="20" name="Google Shape;20;p4"/>
          <p:cNvSpPr txBox="1"/>
          <p:nvPr>
            <p:ph idx="1" type="body"/>
          </p:nvPr>
        </p:nvSpPr>
        <p:spPr>
          <a:xfrm>
            <a:off x="715100" y="1713100"/>
            <a:ext cx="4278600" cy="2895300"/>
          </a:xfrm>
          <a:prstGeom prst="rect">
            <a:avLst/>
          </a:prstGeom>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Golos Text"/>
              <a:buChar char="●"/>
              <a:defRPr>
                <a:solidFill>
                  <a:schemeClr val="dk1"/>
                </a:solidFill>
                <a:latin typeface="Albert Sans"/>
                <a:ea typeface="Albert Sans"/>
                <a:cs typeface="Albert Sans"/>
                <a:sym typeface="Albert Sans"/>
              </a:defRPr>
            </a:lvl1pPr>
            <a:lvl2pPr indent="-317500" lvl="1" marL="9144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indent="-317500" lvl="2" marL="13716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indent="-317500" lvl="3" marL="18288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indent="-317500" lvl="4" marL="22860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indent="-317500" lvl="5" marL="27432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indent="-317500" lvl="6" marL="32004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indent="-317500" lvl="7" marL="36576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indent="-317500" lvl="8" marL="41148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21" name="Shape 21"/>
        <p:cNvGrpSpPr/>
        <p:nvPr/>
      </p:nvGrpSpPr>
      <p:grpSpPr>
        <a:xfrm>
          <a:off x="0" y="0"/>
          <a:ext cx="0" cy="0"/>
          <a:chOff x="0" y="0"/>
          <a:chExt cx="0" cy="0"/>
        </a:xfrm>
      </p:grpSpPr>
      <p:pic>
        <p:nvPicPr>
          <p:cNvPr id="22" name="Google Shape;22;p5"/>
          <p:cNvPicPr preferRelativeResize="0"/>
          <p:nvPr/>
        </p:nvPicPr>
        <p:blipFill rotWithShape="1">
          <a:blip r:embed="rId2">
            <a:alphaModFix amt="19000"/>
          </a:blip>
          <a:srcRect b="15569" l="0" r="0" t="0"/>
          <a:stretch/>
        </p:blipFill>
        <p:spPr>
          <a:xfrm>
            <a:off x="0" y="0"/>
            <a:ext cx="9143999" cy="5143501"/>
          </a:xfrm>
          <a:prstGeom prst="rect">
            <a:avLst/>
          </a:prstGeom>
          <a:noFill/>
          <a:ln>
            <a:noFill/>
          </a:ln>
        </p:spPr>
      </p:pic>
      <p:sp>
        <p:nvSpPr>
          <p:cNvPr id="23" name="Google Shape;23;p5"/>
          <p:cNvSpPr txBox="1"/>
          <p:nvPr>
            <p:ph idx="1" type="subTitle"/>
          </p:nvPr>
        </p:nvSpPr>
        <p:spPr>
          <a:xfrm>
            <a:off x="1181425" y="2303125"/>
            <a:ext cx="2907600" cy="713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 name="Google Shape;24;p5"/>
          <p:cNvSpPr txBox="1"/>
          <p:nvPr>
            <p:ph idx="2" type="subTitle"/>
          </p:nvPr>
        </p:nvSpPr>
        <p:spPr>
          <a:xfrm>
            <a:off x="4836300" y="2303125"/>
            <a:ext cx="2907600" cy="713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5" name="Google Shape;25;p5"/>
          <p:cNvSpPr txBox="1"/>
          <p:nvPr>
            <p:ph idx="3" type="subTitle"/>
          </p:nvPr>
        </p:nvSpPr>
        <p:spPr>
          <a:xfrm>
            <a:off x="1181425" y="2917150"/>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 name="Google Shape;26;p5"/>
          <p:cNvSpPr txBox="1"/>
          <p:nvPr>
            <p:ph idx="4" type="subTitle"/>
          </p:nvPr>
        </p:nvSpPr>
        <p:spPr>
          <a:xfrm>
            <a:off x="4836300" y="2917150"/>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 name="Google Shape;27;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1"/>
        </a:solidFill>
      </p:bgPr>
    </p:bg>
    <p:spTree>
      <p:nvGrpSpPr>
        <p:cNvPr id="28" name="Shape 28"/>
        <p:cNvGrpSpPr/>
        <p:nvPr/>
      </p:nvGrpSpPr>
      <p:grpSpPr>
        <a:xfrm>
          <a:off x="0" y="0"/>
          <a:ext cx="0" cy="0"/>
          <a:chOff x="0" y="0"/>
          <a:chExt cx="0" cy="0"/>
        </a:xfrm>
      </p:grpSpPr>
      <p:pic>
        <p:nvPicPr>
          <p:cNvPr id="29" name="Google Shape;29;p6"/>
          <p:cNvPicPr preferRelativeResize="0"/>
          <p:nvPr/>
        </p:nvPicPr>
        <p:blipFill rotWithShape="1">
          <a:blip r:embed="rId2">
            <a:alphaModFix amt="19000"/>
          </a:blip>
          <a:srcRect b="0" l="0" r="0" t="15569"/>
          <a:stretch/>
        </p:blipFill>
        <p:spPr>
          <a:xfrm>
            <a:off x="0" y="0"/>
            <a:ext cx="9143999" cy="5143501"/>
          </a:xfrm>
          <a:prstGeom prst="rect">
            <a:avLst/>
          </a:prstGeom>
          <a:noFill/>
          <a:ln>
            <a:noFill/>
          </a:ln>
        </p:spPr>
      </p:pic>
      <p:sp>
        <p:nvSpPr>
          <p:cNvPr id="30" name="Google Shape;30;p6"/>
          <p:cNvSpPr txBox="1"/>
          <p:nvPr>
            <p:ph type="title"/>
          </p:nvPr>
        </p:nvSpPr>
        <p:spPr>
          <a:xfrm>
            <a:off x="715100" y="535000"/>
            <a:ext cx="7713900" cy="640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9pPr>
          </a:lstStyle>
          <a:p/>
        </p:txBody>
      </p:sp>
      <p:pic>
        <p:nvPicPr>
          <p:cNvPr id="31" name="Google Shape;31;p6"/>
          <p:cNvPicPr preferRelativeResize="0"/>
          <p:nvPr/>
        </p:nvPicPr>
        <p:blipFill>
          <a:blip r:embed="rId3">
            <a:alphaModFix/>
          </a:blip>
          <a:stretch>
            <a:fillRect/>
          </a:stretch>
        </p:blipFill>
        <p:spPr>
          <a:xfrm flipH="1" rot="10800000">
            <a:off x="-752701" y="4529475"/>
            <a:ext cx="1945500" cy="974250"/>
          </a:xfrm>
          <a:prstGeom prst="rect">
            <a:avLst/>
          </a:prstGeom>
          <a:noFill/>
          <a:ln>
            <a:noFill/>
          </a:ln>
        </p:spPr>
      </p:pic>
      <p:sp>
        <p:nvSpPr>
          <p:cNvPr id="32" name="Google Shape;32;p6"/>
          <p:cNvSpPr/>
          <p:nvPr/>
        </p:nvSpPr>
        <p:spPr>
          <a:xfrm>
            <a:off x="8103449" y="372663"/>
            <a:ext cx="207900" cy="207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3" name="Google Shape;33;p6"/>
          <p:cNvSpPr/>
          <p:nvPr/>
        </p:nvSpPr>
        <p:spPr>
          <a:xfrm>
            <a:off x="-613548" y="3818800"/>
            <a:ext cx="1003200" cy="10032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4" name="Google Shape;34;p6"/>
          <p:cNvSpPr/>
          <p:nvPr/>
        </p:nvSpPr>
        <p:spPr>
          <a:xfrm>
            <a:off x="8788976" y="725950"/>
            <a:ext cx="609600" cy="6096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35" name="Shape 35"/>
        <p:cNvGrpSpPr/>
        <p:nvPr/>
      </p:nvGrpSpPr>
      <p:grpSpPr>
        <a:xfrm>
          <a:off x="0" y="0"/>
          <a:ext cx="0" cy="0"/>
          <a:chOff x="0" y="0"/>
          <a:chExt cx="0" cy="0"/>
        </a:xfrm>
      </p:grpSpPr>
      <p:pic>
        <p:nvPicPr>
          <p:cNvPr id="36" name="Google Shape;36;p7"/>
          <p:cNvPicPr preferRelativeResize="0"/>
          <p:nvPr/>
        </p:nvPicPr>
        <p:blipFill rotWithShape="1">
          <a:blip r:embed="rId2">
            <a:alphaModFix amt="19000"/>
          </a:blip>
          <a:srcRect b="15569" l="0" r="0" t="0"/>
          <a:stretch/>
        </p:blipFill>
        <p:spPr>
          <a:xfrm>
            <a:off x="0" y="0"/>
            <a:ext cx="9143999" cy="5143501"/>
          </a:xfrm>
          <a:prstGeom prst="rect">
            <a:avLst/>
          </a:prstGeom>
          <a:noFill/>
          <a:ln>
            <a:noFill/>
          </a:ln>
        </p:spPr>
      </p:pic>
      <p:sp>
        <p:nvSpPr>
          <p:cNvPr id="37" name="Google Shape;37;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7"/>
          <p:cNvSpPr txBox="1"/>
          <p:nvPr>
            <p:ph idx="1" type="body"/>
          </p:nvPr>
        </p:nvSpPr>
        <p:spPr>
          <a:xfrm>
            <a:off x="720000" y="1152475"/>
            <a:ext cx="33222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rgbClr val="434343"/>
              </a:buClr>
              <a:buSzPts val="1400"/>
              <a:buChar char="●"/>
              <a:defRPr sz="14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39" name="Shape 39"/>
        <p:cNvGrpSpPr/>
        <p:nvPr/>
      </p:nvGrpSpPr>
      <p:grpSpPr>
        <a:xfrm>
          <a:off x="0" y="0"/>
          <a:ext cx="0" cy="0"/>
          <a:chOff x="0" y="0"/>
          <a:chExt cx="0" cy="0"/>
        </a:xfrm>
      </p:grpSpPr>
      <p:pic>
        <p:nvPicPr>
          <p:cNvPr id="40" name="Google Shape;40;p8"/>
          <p:cNvPicPr preferRelativeResize="0"/>
          <p:nvPr/>
        </p:nvPicPr>
        <p:blipFill rotWithShape="1">
          <a:blip r:embed="rId2">
            <a:alphaModFix amt="19000"/>
          </a:blip>
          <a:srcRect b="15569" l="0" r="0" t="0"/>
          <a:stretch/>
        </p:blipFill>
        <p:spPr>
          <a:xfrm>
            <a:off x="0" y="0"/>
            <a:ext cx="9143999" cy="5143501"/>
          </a:xfrm>
          <a:prstGeom prst="rect">
            <a:avLst/>
          </a:prstGeom>
          <a:noFill/>
          <a:ln>
            <a:noFill/>
          </a:ln>
        </p:spPr>
      </p:pic>
      <p:sp>
        <p:nvSpPr>
          <p:cNvPr id="41" name="Google Shape;41;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pic>
        <p:nvPicPr>
          <p:cNvPr id="42" name="Google Shape;42;p8"/>
          <p:cNvPicPr preferRelativeResize="0"/>
          <p:nvPr/>
        </p:nvPicPr>
        <p:blipFill>
          <a:blip r:embed="rId3">
            <a:alphaModFix/>
          </a:blip>
          <a:stretch>
            <a:fillRect/>
          </a:stretch>
        </p:blipFill>
        <p:spPr>
          <a:xfrm>
            <a:off x="0" y="-12"/>
            <a:ext cx="2182820" cy="1093060"/>
          </a:xfrm>
          <a:prstGeom prst="rect">
            <a:avLst/>
          </a:prstGeom>
          <a:noFill/>
          <a:ln>
            <a:noFill/>
          </a:ln>
        </p:spPr>
      </p:pic>
      <p:pic>
        <p:nvPicPr>
          <p:cNvPr id="43" name="Google Shape;43;p8"/>
          <p:cNvPicPr preferRelativeResize="0"/>
          <p:nvPr/>
        </p:nvPicPr>
        <p:blipFill>
          <a:blip r:embed="rId4">
            <a:alphaModFix/>
          </a:blip>
          <a:stretch>
            <a:fillRect/>
          </a:stretch>
        </p:blipFill>
        <p:spPr>
          <a:xfrm rot="10800000">
            <a:off x="1308987" y="502531"/>
            <a:ext cx="1271088" cy="1271081"/>
          </a:xfrm>
          <a:prstGeom prst="rect">
            <a:avLst/>
          </a:prstGeom>
          <a:noFill/>
          <a:ln>
            <a:noFill/>
          </a:ln>
        </p:spPr>
      </p:pic>
      <p:sp>
        <p:nvSpPr>
          <p:cNvPr id="44" name="Google Shape;44;p8"/>
          <p:cNvSpPr/>
          <p:nvPr/>
        </p:nvSpPr>
        <p:spPr>
          <a:xfrm rot="10800000">
            <a:off x="484549" y="2412888"/>
            <a:ext cx="609600" cy="6096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45" name="Google Shape;45;p8"/>
          <p:cNvSpPr/>
          <p:nvPr/>
        </p:nvSpPr>
        <p:spPr>
          <a:xfrm rot="10800000">
            <a:off x="2182825" y="2760600"/>
            <a:ext cx="261900" cy="261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46" name="Shape 46"/>
        <p:cNvGrpSpPr/>
        <p:nvPr/>
      </p:nvGrpSpPr>
      <p:grpSpPr>
        <a:xfrm>
          <a:off x="0" y="0"/>
          <a:ext cx="0" cy="0"/>
          <a:chOff x="0" y="0"/>
          <a:chExt cx="0" cy="0"/>
        </a:xfrm>
      </p:grpSpPr>
      <p:pic>
        <p:nvPicPr>
          <p:cNvPr id="47" name="Google Shape;47;p9"/>
          <p:cNvPicPr preferRelativeResize="0"/>
          <p:nvPr/>
        </p:nvPicPr>
        <p:blipFill rotWithShape="1">
          <a:blip r:embed="rId2">
            <a:alphaModFix amt="19000"/>
          </a:blip>
          <a:srcRect b="15569" l="0" r="0" t="0"/>
          <a:stretch/>
        </p:blipFill>
        <p:spPr>
          <a:xfrm>
            <a:off x="0" y="0"/>
            <a:ext cx="9143999" cy="5143501"/>
          </a:xfrm>
          <a:prstGeom prst="rect">
            <a:avLst/>
          </a:prstGeom>
          <a:noFill/>
          <a:ln>
            <a:noFill/>
          </a:ln>
        </p:spPr>
      </p:pic>
      <p:sp>
        <p:nvSpPr>
          <p:cNvPr id="48" name="Google Shape;48;p9"/>
          <p:cNvSpPr txBox="1"/>
          <p:nvPr>
            <p:ph type="title"/>
          </p:nvPr>
        </p:nvSpPr>
        <p:spPr>
          <a:xfrm>
            <a:off x="715100" y="802738"/>
            <a:ext cx="7713900" cy="1406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9" name="Google Shape;49;p9"/>
          <p:cNvSpPr txBox="1"/>
          <p:nvPr>
            <p:ph idx="1" type="subTitle"/>
          </p:nvPr>
        </p:nvSpPr>
        <p:spPr>
          <a:xfrm>
            <a:off x="715100" y="2208963"/>
            <a:ext cx="7713900" cy="213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ph idx="2" type="pic"/>
          </p:nvPr>
        </p:nvSpPr>
        <p:spPr>
          <a:xfrm>
            <a:off x="0" y="0"/>
            <a:ext cx="9144000" cy="5143500"/>
          </a:xfrm>
          <a:prstGeom prst="rect">
            <a:avLst/>
          </a:prstGeom>
          <a:noFill/>
          <a:ln>
            <a:noFill/>
          </a:ln>
        </p:spPr>
      </p:sp>
      <p:sp>
        <p:nvSpPr>
          <p:cNvPr id="52" name="Google Shape;52;p10"/>
          <p:cNvSpPr txBox="1"/>
          <p:nvPr>
            <p:ph type="title"/>
          </p:nvPr>
        </p:nvSpPr>
        <p:spPr>
          <a:xfrm>
            <a:off x="715100" y="3968300"/>
            <a:ext cx="7713900" cy="6402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535000"/>
            <a:ext cx="7713900" cy="640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9pPr>
          </a:lstStyle>
          <a:p/>
        </p:txBody>
      </p:sp>
      <p:sp>
        <p:nvSpPr>
          <p:cNvPr id="7" name="Google Shape;7;p1"/>
          <p:cNvSpPr txBox="1"/>
          <p:nvPr>
            <p:ph idx="1" type="body"/>
          </p:nvPr>
        </p:nvSpPr>
        <p:spPr>
          <a:xfrm>
            <a:off x="715100" y="1175200"/>
            <a:ext cx="7713900" cy="34332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indent="-317500" lvl="1" marL="9144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indent="-317500" lvl="2" marL="13716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indent="-317500" lvl="3" marL="18288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indent="-317500" lvl="4" marL="22860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indent="-317500" lvl="5" marL="27432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indent="-317500" lvl="6" marL="32004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indent="-317500" lvl="7" marL="36576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indent="-317500" lvl="8" marL="41148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5.png"/><Relationship Id="rId7"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hyperlink" Target="https://aws.amazon.com/architecture/security-best-practices/" TargetMode="External"/><Relationship Id="rId4" Type="http://schemas.openxmlformats.org/officeDocument/2006/relationships/hyperlink" Target="https://aws.amazon.com/architecture/security-best-practic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5.png"/><Relationship Id="rId7"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ctrTitle"/>
          </p:nvPr>
        </p:nvSpPr>
        <p:spPr>
          <a:xfrm>
            <a:off x="1795725" y="1711125"/>
            <a:ext cx="4898100" cy="183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Data Leaks Detection System</a:t>
            </a:r>
            <a:endParaRPr>
              <a:latin typeface="Times New Roman"/>
              <a:ea typeface="Times New Roman"/>
              <a:cs typeface="Times New Roman"/>
              <a:sym typeface="Times New Roman"/>
            </a:endParaRPr>
          </a:p>
        </p:txBody>
      </p:sp>
      <p:sp>
        <p:nvSpPr>
          <p:cNvPr id="101" name="Google Shape;101;p19"/>
          <p:cNvSpPr txBox="1"/>
          <p:nvPr>
            <p:ph idx="1" type="subTitle"/>
          </p:nvPr>
        </p:nvSpPr>
        <p:spPr>
          <a:xfrm>
            <a:off x="2694450" y="3663475"/>
            <a:ext cx="4898100" cy="43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Ch. Sravani- 192211962</a:t>
            </a:r>
            <a:endParaRPr b="1">
              <a:latin typeface="Times New Roman"/>
              <a:ea typeface="Times New Roman"/>
              <a:cs typeface="Times New Roman"/>
              <a:sym typeface="Times New Roman"/>
            </a:endParaRPr>
          </a:p>
          <a:p>
            <a:pPr indent="0" lvl="0" marL="0" rtl="0" algn="ctr">
              <a:spcBef>
                <a:spcPts val="0"/>
              </a:spcBef>
              <a:spcAft>
                <a:spcPts val="0"/>
              </a:spcAft>
              <a:buNone/>
            </a:pPr>
            <a:r>
              <a:rPr b="1" lang="en">
                <a:latin typeface="Times New Roman"/>
                <a:ea typeface="Times New Roman"/>
                <a:cs typeface="Times New Roman"/>
                <a:sym typeface="Times New Roman"/>
              </a:rPr>
              <a:t>STAFF-IN-CHARGE: Dr. Balamanigandan</a:t>
            </a:r>
            <a:endParaRPr b="1">
              <a:latin typeface="Times New Roman"/>
              <a:ea typeface="Times New Roman"/>
              <a:cs typeface="Times New Roman"/>
              <a:sym typeface="Times New Roman"/>
            </a:endParaRPr>
          </a:p>
        </p:txBody>
      </p:sp>
      <p:pic>
        <p:nvPicPr>
          <p:cNvPr id="102" name="Google Shape;102;p19"/>
          <p:cNvPicPr preferRelativeResize="0"/>
          <p:nvPr/>
        </p:nvPicPr>
        <p:blipFill>
          <a:blip r:embed="rId3">
            <a:alphaModFix/>
          </a:blip>
          <a:stretch>
            <a:fillRect/>
          </a:stretch>
        </p:blipFill>
        <p:spPr>
          <a:xfrm>
            <a:off x="6680442" y="-882675"/>
            <a:ext cx="2225702" cy="2225699"/>
          </a:xfrm>
          <a:prstGeom prst="rect">
            <a:avLst/>
          </a:prstGeom>
          <a:noFill/>
          <a:ln>
            <a:noFill/>
          </a:ln>
        </p:spPr>
      </p:pic>
      <p:sp>
        <p:nvSpPr>
          <p:cNvPr id="103" name="Google Shape;103;p19"/>
          <p:cNvSpPr/>
          <p:nvPr/>
        </p:nvSpPr>
        <p:spPr>
          <a:xfrm>
            <a:off x="6957350" y="-605775"/>
            <a:ext cx="1671900" cy="16719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pic>
        <p:nvPicPr>
          <p:cNvPr id="104" name="Google Shape;104;p19"/>
          <p:cNvPicPr preferRelativeResize="0"/>
          <p:nvPr/>
        </p:nvPicPr>
        <p:blipFill>
          <a:blip r:embed="rId4">
            <a:alphaModFix/>
          </a:blip>
          <a:stretch>
            <a:fillRect/>
          </a:stretch>
        </p:blipFill>
        <p:spPr>
          <a:xfrm rot="10800000">
            <a:off x="-5051" y="2445325"/>
            <a:ext cx="1347026" cy="2698175"/>
          </a:xfrm>
          <a:prstGeom prst="rect">
            <a:avLst/>
          </a:prstGeom>
          <a:noFill/>
          <a:ln>
            <a:noFill/>
          </a:ln>
        </p:spPr>
      </p:pic>
      <p:sp>
        <p:nvSpPr>
          <p:cNvPr id="105" name="Google Shape;105;p19"/>
          <p:cNvSpPr/>
          <p:nvPr/>
        </p:nvSpPr>
        <p:spPr>
          <a:xfrm>
            <a:off x="792527" y="2445325"/>
            <a:ext cx="1003200" cy="10032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pic>
        <p:nvPicPr>
          <p:cNvPr id="106" name="Google Shape;106;p19"/>
          <p:cNvPicPr preferRelativeResize="0"/>
          <p:nvPr/>
        </p:nvPicPr>
        <p:blipFill>
          <a:blip r:embed="rId5">
            <a:alphaModFix/>
          </a:blip>
          <a:stretch>
            <a:fillRect/>
          </a:stretch>
        </p:blipFill>
        <p:spPr>
          <a:xfrm>
            <a:off x="7974355" y="656607"/>
            <a:ext cx="1322045" cy="1322042"/>
          </a:xfrm>
          <a:prstGeom prst="rect">
            <a:avLst/>
          </a:prstGeom>
          <a:noFill/>
          <a:ln>
            <a:noFill/>
          </a:ln>
        </p:spPr>
      </p:pic>
      <p:sp>
        <p:nvSpPr>
          <p:cNvPr id="107" name="Google Shape;107;p19"/>
          <p:cNvSpPr/>
          <p:nvPr/>
        </p:nvSpPr>
        <p:spPr>
          <a:xfrm>
            <a:off x="8428900" y="1606350"/>
            <a:ext cx="372300" cy="3723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pic>
        <p:nvPicPr>
          <p:cNvPr id="108" name="Google Shape;108;p19"/>
          <p:cNvPicPr preferRelativeResize="0"/>
          <p:nvPr/>
        </p:nvPicPr>
        <p:blipFill>
          <a:blip r:embed="rId6">
            <a:alphaModFix/>
          </a:blip>
          <a:stretch>
            <a:fillRect/>
          </a:stretch>
        </p:blipFill>
        <p:spPr>
          <a:xfrm rot="10800000">
            <a:off x="715102" y="4315175"/>
            <a:ext cx="1654175" cy="828325"/>
          </a:xfrm>
          <a:prstGeom prst="rect">
            <a:avLst/>
          </a:prstGeom>
          <a:noFill/>
          <a:ln>
            <a:noFill/>
          </a:ln>
        </p:spPr>
      </p:pic>
      <p:sp>
        <p:nvSpPr>
          <p:cNvPr id="109" name="Google Shape;109;p19"/>
          <p:cNvSpPr/>
          <p:nvPr/>
        </p:nvSpPr>
        <p:spPr>
          <a:xfrm>
            <a:off x="342650" y="3663463"/>
            <a:ext cx="261900" cy="261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10" name="Google Shape;110;p19"/>
          <p:cNvSpPr/>
          <p:nvPr/>
        </p:nvSpPr>
        <p:spPr>
          <a:xfrm>
            <a:off x="6058799" y="858225"/>
            <a:ext cx="207900" cy="207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pic>
        <p:nvPicPr>
          <p:cNvPr id="111" name="Google Shape;111;p19"/>
          <p:cNvPicPr preferRelativeResize="0"/>
          <p:nvPr/>
        </p:nvPicPr>
        <p:blipFill>
          <a:blip r:embed="rId7">
            <a:alphaModFix/>
          </a:blip>
          <a:stretch>
            <a:fillRect/>
          </a:stretch>
        </p:blipFill>
        <p:spPr>
          <a:xfrm>
            <a:off x="1795725" y="4195737"/>
            <a:ext cx="543525" cy="543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28"/>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nvSpPr>
        <p:spPr>
          <a:xfrm>
            <a:off x="383700" y="642250"/>
            <a:ext cx="8376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Times New Roman"/>
                <a:ea typeface="Times New Roman"/>
                <a:cs typeface="Times New Roman"/>
                <a:sym typeface="Times New Roman"/>
              </a:rPr>
              <a:t>RESULT AND OUTPUT:</a:t>
            </a:r>
            <a:endParaRPr b="1" sz="2400">
              <a:solidFill>
                <a:schemeClr val="dk1"/>
              </a:solidFill>
              <a:latin typeface="Times New Roman"/>
              <a:ea typeface="Times New Roman"/>
              <a:cs typeface="Times New Roman"/>
              <a:sym typeface="Times New Roman"/>
            </a:endParaRPr>
          </a:p>
        </p:txBody>
      </p:sp>
      <p:sp>
        <p:nvSpPr>
          <p:cNvPr id="205" name="Google Shape;205;p29"/>
          <p:cNvSpPr txBox="1"/>
          <p:nvPr/>
        </p:nvSpPr>
        <p:spPr>
          <a:xfrm>
            <a:off x="391900" y="1313425"/>
            <a:ext cx="85725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1"/>
                </a:solidFill>
                <a:latin typeface="Times New Roman"/>
                <a:ea typeface="Times New Roman"/>
                <a:cs typeface="Times New Roman"/>
                <a:sym typeface="Times New Roman"/>
              </a:rPr>
              <a:t>The implementation of the Data Leaks Detection System yielded significant improvements in data security and breach prevention. The system was thoroughly tested and validated to ensure its effectiveness and performance. Below are the key results and outcomes of the project:</a:t>
            </a:r>
            <a:endParaRPr b="1"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b="1" lang="en" sz="1700">
                <a:solidFill>
                  <a:schemeClr val="dk1"/>
                </a:solidFill>
                <a:latin typeface="Times New Roman"/>
                <a:ea typeface="Times New Roman"/>
                <a:cs typeface="Times New Roman"/>
                <a:sym typeface="Times New Roman"/>
              </a:rPr>
              <a:t>Enhanced data security</a:t>
            </a:r>
            <a:endParaRPr b="1"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b="1" lang="en" sz="1700">
                <a:solidFill>
                  <a:schemeClr val="dk1"/>
                </a:solidFill>
                <a:latin typeface="Times New Roman"/>
                <a:ea typeface="Times New Roman"/>
                <a:cs typeface="Times New Roman"/>
                <a:sym typeface="Times New Roman"/>
              </a:rPr>
              <a:t>Performance and scalability</a:t>
            </a:r>
            <a:endParaRPr b="1"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b="1" lang="en" sz="1700">
                <a:solidFill>
                  <a:schemeClr val="dk1"/>
                </a:solidFill>
                <a:latin typeface="Times New Roman"/>
                <a:ea typeface="Times New Roman"/>
                <a:cs typeface="Times New Roman"/>
                <a:sym typeface="Times New Roman"/>
              </a:rPr>
              <a:t>User authentication</a:t>
            </a:r>
            <a:endParaRPr b="1"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b="1" lang="en" sz="1700">
                <a:solidFill>
                  <a:schemeClr val="dk1"/>
                </a:solidFill>
                <a:latin typeface="Times New Roman"/>
                <a:ea typeface="Times New Roman"/>
                <a:cs typeface="Times New Roman"/>
                <a:sym typeface="Times New Roman"/>
              </a:rPr>
              <a:t>Secure payment processing</a:t>
            </a:r>
            <a:endParaRPr b="1"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b="1" lang="en" sz="1700">
                <a:solidFill>
                  <a:schemeClr val="dk1"/>
                </a:solidFill>
                <a:latin typeface="Times New Roman"/>
                <a:ea typeface="Times New Roman"/>
                <a:cs typeface="Times New Roman"/>
                <a:sym typeface="Times New Roman"/>
              </a:rPr>
              <a:t>Monitoring and logging</a:t>
            </a:r>
            <a:endParaRPr b="1"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b="1" lang="en" sz="1700">
                <a:solidFill>
                  <a:schemeClr val="dk1"/>
                </a:solidFill>
                <a:latin typeface="Times New Roman"/>
                <a:ea typeface="Times New Roman"/>
                <a:cs typeface="Times New Roman"/>
                <a:sym typeface="Times New Roman"/>
              </a:rPr>
              <a:t>Testing and validation</a:t>
            </a:r>
            <a:endParaRPr b="1"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b="1" lang="en" sz="1700">
                <a:solidFill>
                  <a:schemeClr val="dk1"/>
                </a:solidFill>
                <a:latin typeface="Times New Roman"/>
                <a:ea typeface="Times New Roman"/>
                <a:cs typeface="Times New Roman"/>
                <a:sym typeface="Times New Roman"/>
              </a:rPr>
              <a:t>User Feedback</a:t>
            </a:r>
            <a:endParaRPr b="1" sz="17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nvSpPr>
        <p:spPr>
          <a:xfrm>
            <a:off x="718450" y="642225"/>
            <a:ext cx="8278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Times New Roman"/>
                <a:ea typeface="Times New Roman"/>
                <a:cs typeface="Times New Roman"/>
                <a:sym typeface="Times New Roman"/>
              </a:rPr>
              <a:t>CONCLUSION:</a:t>
            </a:r>
            <a:endParaRPr b="1" sz="2400">
              <a:solidFill>
                <a:schemeClr val="dk1"/>
              </a:solidFill>
              <a:latin typeface="Times New Roman"/>
              <a:ea typeface="Times New Roman"/>
              <a:cs typeface="Times New Roman"/>
              <a:sym typeface="Times New Roman"/>
            </a:endParaRPr>
          </a:p>
        </p:txBody>
      </p:sp>
      <p:sp>
        <p:nvSpPr>
          <p:cNvPr id="211" name="Google Shape;211;p30"/>
          <p:cNvSpPr txBox="1"/>
          <p:nvPr/>
        </p:nvSpPr>
        <p:spPr>
          <a:xfrm>
            <a:off x="326550" y="1246425"/>
            <a:ext cx="8490900" cy="30630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Times New Roman"/>
              <a:buChar char="●"/>
            </a:pPr>
            <a:r>
              <a:rPr b="1" lang="en" sz="1700">
                <a:solidFill>
                  <a:schemeClr val="dk1"/>
                </a:solidFill>
                <a:latin typeface="Times New Roman"/>
                <a:ea typeface="Times New Roman"/>
                <a:cs typeface="Times New Roman"/>
                <a:sym typeface="Times New Roman"/>
              </a:rPr>
              <a:t>The successful implementation of the Data Leaks Detection System marks a significant advancement in safeguarding sensitive information against data breaches, particularly those resulting from SQL injection attacks.</a:t>
            </a:r>
            <a:endParaRPr b="1"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b="1" lang="en" sz="1700">
                <a:solidFill>
                  <a:schemeClr val="dk1"/>
                </a:solidFill>
                <a:latin typeface="Times New Roman"/>
                <a:ea typeface="Times New Roman"/>
                <a:cs typeface="Times New Roman"/>
                <a:sym typeface="Times New Roman"/>
              </a:rPr>
              <a:t>By employing AESX encryption and robust security practices, the system ensures that critical data remains secure even in the event of unauthorized access.</a:t>
            </a:r>
            <a:endParaRPr b="1"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b="1" lang="en" sz="1700">
                <a:solidFill>
                  <a:schemeClr val="dk1"/>
                </a:solidFill>
                <a:latin typeface="Times New Roman"/>
                <a:ea typeface="Times New Roman"/>
                <a:cs typeface="Times New Roman"/>
                <a:sym typeface="Times New Roman"/>
              </a:rPr>
              <a:t>Deploying the system on a cloud platform, such as AWS or Google Cloud, provided the necessary scalability, reliability, and security to handle high traffic loads and complex operations.</a:t>
            </a:r>
            <a:endParaRPr b="1"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b="1" lang="en" sz="1700">
                <a:solidFill>
                  <a:schemeClr val="dk1"/>
                </a:solidFill>
                <a:latin typeface="Times New Roman"/>
                <a:ea typeface="Times New Roman"/>
                <a:cs typeface="Times New Roman"/>
                <a:sym typeface="Times New Roman"/>
              </a:rPr>
              <a:t>The integration of comprehensive monitoring and logging tools further</a:t>
            </a:r>
            <a:endParaRPr b="1" sz="17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b="1" lang="en" sz="1700">
                <a:solidFill>
                  <a:schemeClr val="dk1"/>
                </a:solidFill>
                <a:latin typeface="Times New Roman"/>
                <a:ea typeface="Times New Roman"/>
                <a:cs typeface="Times New Roman"/>
                <a:sym typeface="Times New Roman"/>
              </a:rPr>
              <a:t> enhanced the system’s ability to detect and respond to potential security</a:t>
            </a:r>
            <a:endParaRPr b="1" sz="17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b="1" lang="en" sz="1700">
                <a:solidFill>
                  <a:schemeClr val="dk1"/>
                </a:solidFill>
                <a:latin typeface="Times New Roman"/>
                <a:ea typeface="Times New Roman"/>
                <a:cs typeface="Times New Roman"/>
                <a:sym typeface="Times New Roman"/>
              </a:rPr>
              <a:t>threats in real time.</a:t>
            </a:r>
            <a:endParaRPr b="1" sz="17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nvSpPr>
        <p:spPr>
          <a:xfrm>
            <a:off x="661250" y="772900"/>
            <a:ext cx="8213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Times New Roman"/>
                <a:ea typeface="Times New Roman"/>
                <a:cs typeface="Times New Roman"/>
                <a:sym typeface="Times New Roman"/>
              </a:rPr>
              <a:t>FUTURE SCOPE:</a:t>
            </a:r>
            <a:endParaRPr b="1" sz="2400">
              <a:solidFill>
                <a:schemeClr val="dk1"/>
              </a:solidFill>
              <a:latin typeface="Times New Roman"/>
              <a:ea typeface="Times New Roman"/>
              <a:cs typeface="Times New Roman"/>
              <a:sym typeface="Times New Roman"/>
            </a:endParaRPr>
          </a:p>
        </p:txBody>
      </p:sp>
      <p:sp>
        <p:nvSpPr>
          <p:cNvPr id="217" name="Google Shape;217;p31"/>
          <p:cNvSpPr txBox="1"/>
          <p:nvPr/>
        </p:nvSpPr>
        <p:spPr>
          <a:xfrm>
            <a:off x="579650" y="1327000"/>
            <a:ext cx="8376600" cy="37041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Times New Roman"/>
              <a:buChar char="●"/>
            </a:pPr>
            <a:r>
              <a:rPr b="1" lang="en" sz="1700">
                <a:solidFill>
                  <a:schemeClr val="dk1"/>
                </a:solidFill>
                <a:latin typeface="Times New Roman"/>
                <a:ea typeface="Times New Roman"/>
                <a:cs typeface="Times New Roman"/>
                <a:sym typeface="Times New Roman"/>
              </a:rPr>
              <a:t>The Data Leaks Detection System project has laid a solid foundation for protecting sensitive information against SQL injection attacks and other data breaches.</a:t>
            </a:r>
            <a:endParaRPr b="1"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b="1" lang="en" sz="1700">
                <a:solidFill>
                  <a:schemeClr val="dk1"/>
                </a:solidFill>
                <a:latin typeface="Times New Roman"/>
                <a:ea typeface="Times New Roman"/>
                <a:cs typeface="Times New Roman"/>
                <a:sym typeface="Times New Roman"/>
              </a:rPr>
              <a:t>However, there are several areas for potential enhancement and expansion that can be explored in the future to further strengthen data security and system performance</a:t>
            </a:r>
            <a:endParaRPr b="1"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b="1" lang="en" sz="1700">
                <a:solidFill>
                  <a:schemeClr val="dk1"/>
                </a:solidFill>
                <a:latin typeface="Times New Roman"/>
                <a:ea typeface="Times New Roman"/>
                <a:cs typeface="Times New Roman"/>
                <a:sym typeface="Times New Roman"/>
              </a:rPr>
              <a:t>Advanced</a:t>
            </a:r>
            <a:r>
              <a:rPr b="1" lang="en" sz="1700">
                <a:solidFill>
                  <a:schemeClr val="dk1"/>
                </a:solidFill>
                <a:latin typeface="Times New Roman"/>
                <a:ea typeface="Times New Roman"/>
                <a:cs typeface="Times New Roman"/>
                <a:sym typeface="Times New Roman"/>
              </a:rPr>
              <a:t> machine learning Integration, Broader encryption Techniques, Enhanced user authentication, Expanded cloud services, Comprehensive </a:t>
            </a:r>
            <a:r>
              <a:rPr b="1" lang="en" sz="1700">
                <a:solidFill>
                  <a:schemeClr val="dk1"/>
                </a:solidFill>
                <a:latin typeface="Times New Roman"/>
                <a:ea typeface="Times New Roman"/>
                <a:cs typeface="Times New Roman"/>
                <a:sym typeface="Times New Roman"/>
              </a:rPr>
              <a:t>compliance</a:t>
            </a:r>
            <a:r>
              <a:rPr b="1" lang="en" sz="1700">
                <a:solidFill>
                  <a:schemeClr val="dk1"/>
                </a:solidFill>
                <a:latin typeface="Times New Roman"/>
                <a:ea typeface="Times New Roman"/>
                <a:cs typeface="Times New Roman"/>
                <a:sym typeface="Times New Roman"/>
              </a:rPr>
              <a:t> and privacy measures, Enhanced monitoring and response, User education and awareness, Scalability and future enhancements</a:t>
            </a:r>
            <a:endParaRPr b="1"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Font typeface="Times New Roman"/>
              <a:buChar char="●"/>
            </a:pPr>
            <a:r>
              <a:rPr b="1" lang="en" sz="1700">
                <a:solidFill>
                  <a:schemeClr val="dk1"/>
                </a:solidFill>
                <a:latin typeface="Times New Roman"/>
                <a:ea typeface="Times New Roman"/>
                <a:cs typeface="Times New Roman"/>
                <a:sym typeface="Times New Roman"/>
              </a:rPr>
              <a:t>By exploring these future directions, the Data Leaks Detection System can continue to evolve and adapt to emerging security challenges, ensuring robust protection for sensitive information and maintaining user trust in an ever-changing digital landscape.</a:t>
            </a:r>
            <a:endParaRPr b="1" sz="17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2"/>
          <p:cNvSpPr txBox="1"/>
          <p:nvPr/>
        </p:nvSpPr>
        <p:spPr>
          <a:xfrm>
            <a:off x="481675" y="576950"/>
            <a:ext cx="8376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Times New Roman"/>
                <a:ea typeface="Times New Roman"/>
                <a:cs typeface="Times New Roman"/>
                <a:sym typeface="Times New Roman"/>
              </a:rPr>
              <a:t>REFERENCES:</a:t>
            </a:r>
            <a:endParaRPr b="1" sz="2400">
              <a:solidFill>
                <a:schemeClr val="dk1"/>
              </a:solidFill>
              <a:latin typeface="Times New Roman"/>
              <a:ea typeface="Times New Roman"/>
              <a:cs typeface="Times New Roman"/>
              <a:sym typeface="Times New Roman"/>
            </a:endParaRPr>
          </a:p>
        </p:txBody>
      </p:sp>
      <p:sp>
        <p:nvSpPr>
          <p:cNvPr id="223" name="Google Shape;223;p32"/>
          <p:cNvSpPr txBox="1"/>
          <p:nvPr/>
        </p:nvSpPr>
        <p:spPr>
          <a:xfrm>
            <a:off x="318450" y="1063350"/>
            <a:ext cx="8507100" cy="40188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Times New Roman"/>
              <a:buChar char="●"/>
            </a:pPr>
            <a:r>
              <a:rPr b="1" lang="en" sz="1700">
                <a:solidFill>
                  <a:schemeClr val="dk1"/>
                </a:solidFill>
                <a:latin typeface="Times New Roman"/>
                <a:ea typeface="Times New Roman"/>
                <a:cs typeface="Times New Roman"/>
                <a:sym typeface="Times New Roman"/>
              </a:rPr>
              <a:t>Halfond, W. G., Viegas, J., &amp; Orso, A. (2006). A classification of SQL-injection attacks and countermeasures. Proceedings of the IEEE International Symposium on Secure Software Engineering.</a:t>
            </a:r>
            <a:endParaRPr b="1"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b="1" lang="en" sz="1700">
                <a:solidFill>
                  <a:schemeClr val="dk1"/>
                </a:solidFill>
                <a:latin typeface="Times New Roman"/>
                <a:ea typeface="Times New Roman"/>
                <a:cs typeface="Times New Roman"/>
                <a:sym typeface="Times New Roman"/>
              </a:rPr>
              <a:t>Daemen, J., &amp; Rijmen, V. (2002). The Design of Rijndael: AES - The Advanced Encryption Standard. Springer-Verlag.</a:t>
            </a:r>
            <a:endParaRPr b="1"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b="1" lang="en" sz="1700">
                <a:solidFill>
                  <a:schemeClr val="dk1"/>
                </a:solidFill>
                <a:latin typeface="Times New Roman"/>
                <a:ea typeface="Times New Roman"/>
                <a:cs typeface="Times New Roman"/>
                <a:sym typeface="Times New Roman"/>
              </a:rPr>
              <a:t>Amazon Web Services (AWS). (2023). AWS Security Best Practices. Retrieved from</a:t>
            </a:r>
            <a:r>
              <a:rPr b="1" lang="en" sz="17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b="1" lang="en" sz="1700" u="sng">
                <a:solidFill>
                  <a:schemeClr val="hlink"/>
                </a:solidFill>
                <a:latin typeface="Times New Roman"/>
                <a:ea typeface="Times New Roman"/>
                <a:cs typeface="Times New Roman"/>
                <a:sym typeface="Times New Roman"/>
                <a:hlinkClick r:id="rId4"/>
              </a:rPr>
              <a:t>AWS Security Best Practices</a:t>
            </a:r>
            <a:endParaRPr b="1"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b="1" lang="en" sz="1700">
                <a:solidFill>
                  <a:schemeClr val="dk1"/>
                </a:solidFill>
                <a:latin typeface="Times New Roman"/>
                <a:ea typeface="Times New Roman"/>
                <a:cs typeface="Times New Roman"/>
                <a:sym typeface="Times New Roman"/>
              </a:rPr>
              <a:t>Buczak, A. L., &amp; Guven, E. (2016). A Survey of Data Mining and Machine Learning Methods for Cyber Security Intrusion Detection. IEEE Communications </a:t>
            </a:r>
            <a:endParaRPr b="1" sz="17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b="1" lang="en" sz="1700">
                <a:solidFill>
                  <a:schemeClr val="dk1"/>
                </a:solidFill>
                <a:latin typeface="Times New Roman"/>
                <a:ea typeface="Times New Roman"/>
                <a:cs typeface="Times New Roman"/>
                <a:sym typeface="Times New Roman"/>
              </a:rPr>
              <a:t>Surveys &amp; Tutorials, 18(2), 1153-1176.</a:t>
            </a:r>
            <a:endParaRPr b="1" sz="1700">
              <a:solidFill>
                <a:schemeClr val="dk1"/>
              </a:solidFill>
              <a:latin typeface="Times New Roman"/>
              <a:ea typeface="Times New Roman"/>
              <a:cs typeface="Times New Roman"/>
              <a:sym typeface="Times New Roman"/>
            </a:endParaRPr>
          </a:p>
          <a:p>
            <a:pPr indent="-336550" lvl="0" marL="457200" rtl="0" algn="l">
              <a:lnSpc>
                <a:spcPct val="115000"/>
              </a:lnSpc>
              <a:spcBef>
                <a:spcPts val="1200"/>
              </a:spcBef>
              <a:spcAft>
                <a:spcPts val="0"/>
              </a:spcAft>
              <a:buClr>
                <a:schemeClr val="dk1"/>
              </a:buClr>
              <a:buSzPts val="1700"/>
              <a:buFont typeface="Times New Roman"/>
              <a:buChar char="●"/>
            </a:pPr>
            <a:r>
              <a:rPr b="1" lang="en" sz="1700">
                <a:solidFill>
                  <a:schemeClr val="dk1"/>
                </a:solidFill>
                <a:latin typeface="Times New Roman"/>
                <a:ea typeface="Times New Roman"/>
                <a:cs typeface="Times New Roman"/>
                <a:sym typeface="Times New Roman"/>
              </a:rPr>
              <a:t>Sommer, R., &amp; Paxson, V. (2010). Outside the Closed World: On Using Machine Learning for Network Intrusion Detection. </a:t>
            </a:r>
            <a:r>
              <a:rPr b="1" i="1" lang="en" sz="1700">
                <a:solidFill>
                  <a:schemeClr val="dk1"/>
                </a:solidFill>
                <a:latin typeface="Times New Roman"/>
                <a:ea typeface="Times New Roman"/>
                <a:cs typeface="Times New Roman"/>
                <a:sym typeface="Times New Roman"/>
              </a:rPr>
              <a:t>IEEE Symposium on Security and Privacy.</a:t>
            </a:r>
            <a:endParaRPr b="1" sz="17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b="1" sz="17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ctrTitle"/>
          </p:nvPr>
        </p:nvSpPr>
        <p:spPr>
          <a:xfrm>
            <a:off x="2808000" y="559575"/>
            <a:ext cx="3528000" cy="955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Thanks!</a:t>
            </a:r>
            <a:endParaRPr>
              <a:latin typeface="Times New Roman"/>
              <a:ea typeface="Times New Roman"/>
              <a:cs typeface="Times New Roman"/>
              <a:sym typeface="Times New Roman"/>
            </a:endParaRPr>
          </a:p>
        </p:txBody>
      </p:sp>
      <p:sp>
        <p:nvSpPr>
          <p:cNvPr id="229" name="Google Shape;229;p33"/>
          <p:cNvSpPr txBox="1"/>
          <p:nvPr>
            <p:ph idx="1" type="subTitle"/>
          </p:nvPr>
        </p:nvSpPr>
        <p:spPr>
          <a:xfrm>
            <a:off x="2808000" y="1438575"/>
            <a:ext cx="3528000" cy="131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b="1" lang="en" sz="1800">
                <a:latin typeface="Times New Roman"/>
                <a:ea typeface="Times New Roman"/>
                <a:cs typeface="Times New Roman"/>
                <a:sym typeface="Times New Roman"/>
              </a:rPr>
              <a:t>Do you have any questions?</a:t>
            </a:r>
            <a:endParaRPr b="1" sz="1800">
              <a:latin typeface="Times New Roman"/>
              <a:ea typeface="Times New Roman"/>
              <a:cs typeface="Times New Roman"/>
              <a:sym typeface="Times New Roman"/>
            </a:endParaRPr>
          </a:p>
          <a:p>
            <a:pPr indent="0" lvl="0" marL="0" rtl="0" algn="ctr">
              <a:spcBef>
                <a:spcPts val="1000"/>
              </a:spcBef>
              <a:spcAft>
                <a:spcPts val="0"/>
              </a:spcAft>
              <a:buClr>
                <a:schemeClr val="lt1"/>
              </a:buClr>
              <a:buSzPts val="1100"/>
              <a:buFont typeface="Arial"/>
              <a:buNone/>
            </a:pPr>
            <a:r>
              <a:rPr lang="en" sz="1800">
                <a:latin typeface="Times New Roman"/>
                <a:ea typeface="Times New Roman"/>
                <a:cs typeface="Times New Roman"/>
                <a:sym typeface="Times New Roman"/>
              </a:rPr>
              <a:t>sravanich1962.sse@saveetha.com</a:t>
            </a:r>
            <a:endParaRPr sz="1800">
              <a:latin typeface="Times New Roman"/>
              <a:ea typeface="Times New Roman"/>
              <a:cs typeface="Times New Roman"/>
              <a:sym typeface="Times New Roman"/>
            </a:endParaRPr>
          </a:p>
          <a:p>
            <a:pPr indent="0" lvl="0" marL="0" rtl="0" algn="ctr">
              <a:spcBef>
                <a:spcPts val="0"/>
              </a:spcBef>
              <a:spcAft>
                <a:spcPts val="0"/>
              </a:spcAft>
              <a:buClr>
                <a:schemeClr val="lt1"/>
              </a:buClr>
              <a:buSzPts val="1100"/>
              <a:buFont typeface="Arial"/>
              <a:buNone/>
            </a:pPr>
            <a:r>
              <a:rPr lang="en" sz="1800">
                <a:latin typeface="Times New Roman"/>
                <a:ea typeface="Times New Roman"/>
                <a:cs typeface="Times New Roman"/>
                <a:sym typeface="Times New Roman"/>
              </a:rPr>
              <a:t>+91 -7075027300</a:t>
            </a:r>
            <a:endParaRPr sz="1800">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230" name="Google Shape;230;p33"/>
          <p:cNvSpPr txBox="1"/>
          <p:nvPr/>
        </p:nvSpPr>
        <p:spPr>
          <a:xfrm>
            <a:off x="2808000" y="4097050"/>
            <a:ext cx="3528000" cy="33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Albert Sans"/>
                <a:ea typeface="Albert Sans"/>
                <a:cs typeface="Albert Sans"/>
                <a:sym typeface="Albert Sans"/>
              </a:rPr>
              <a:t>Please keep this slide for attribution</a:t>
            </a:r>
            <a:endParaRPr sz="1000">
              <a:solidFill>
                <a:schemeClr val="dk1"/>
              </a:solidFill>
              <a:latin typeface="Albert Sans"/>
              <a:ea typeface="Albert Sans"/>
              <a:cs typeface="Albert Sans"/>
              <a:sym typeface="Albert Sans"/>
            </a:endParaRPr>
          </a:p>
        </p:txBody>
      </p:sp>
      <p:grpSp>
        <p:nvGrpSpPr>
          <p:cNvPr id="231" name="Google Shape;231;p33"/>
          <p:cNvGrpSpPr/>
          <p:nvPr/>
        </p:nvGrpSpPr>
        <p:grpSpPr>
          <a:xfrm>
            <a:off x="4782003" y="2938097"/>
            <a:ext cx="243877" cy="243877"/>
            <a:chOff x="4417380" y="1687279"/>
            <a:chExt cx="397907" cy="397907"/>
          </a:xfrm>
        </p:grpSpPr>
        <p:sp>
          <p:nvSpPr>
            <p:cNvPr id="232" name="Google Shape;232;p33"/>
            <p:cNvSpPr/>
            <p:nvPr/>
          </p:nvSpPr>
          <p:spPr>
            <a:xfrm>
              <a:off x="4417380" y="1687279"/>
              <a:ext cx="397907" cy="397907"/>
            </a:xfrm>
            <a:custGeom>
              <a:rect b="b" l="l" r="r" t="t"/>
              <a:pathLst>
                <a:path extrusionOk="0" h="19066" w="19066">
                  <a:moveTo>
                    <a:pt x="9525" y="2794"/>
                  </a:moveTo>
                  <a:cubicBezTo>
                    <a:pt x="11382" y="2845"/>
                    <a:pt x="13514" y="4021"/>
                    <a:pt x="13514" y="6949"/>
                  </a:cubicBezTo>
                  <a:cubicBezTo>
                    <a:pt x="13514" y="7361"/>
                    <a:pt x="13500" y="7674"/>
                    <a:pt x="13486" y="7912"/>
                  </a:cubicBezTo>
                  <a:cubicBezTo>
                    <a:pt x="13689" y="7867"/>
                    <a:pt x="14004" y="7789"/>
                    <a:pt x="14208" y="7789"/>
                  </a:cubicBezTo>
                  <a:cubicBezTo>
                    <a:pt x="14882" y="7789"/>
                    <a:pt x="15370" y="8202"/>
                    <a:pt x="15370" y="8769"/>
                  </a:cubicBezTo>
                  <a:cubicBezTo>
                    <a:pt x="15370" y="9574"/>
                    <a:pt x="14598" y="9882"/>
                    <a:pt x="14137" y="10066"/>
                  </a:cubicBezTo>
                  <a:cubicBezTo>
                    <a:pt x="14020" y="10112"/>
                    <a:pt x="13857" y="10178"/>
                    <a:pt x="13767" y="10231"/>
                  </a:cubicBezTo>
                  <a:cubicBezTo>
                    <a:pt x="13822" y="10949"/>
                    <a:pt x="14437" y="11278"/>
                    <a:pt x="15354" y="11690"/>
                  </a:cubicBezTo>
                  <a:cubicBezTo>
                    <a:pt x="16061" y="12007"/>
                    <a:pt x="16794" y="12336"/>
                    <a:pt x="16794" y="13104"/>
                  </a:cubicBezTo>
                  <a:cubicBezTo>
                    <a:pt x="16794" y="13896"/>
                    <a:pt x="16088" y="14016"/>
                    <a:pt x="15520" y="14112"/>
                  </a:cubicBezTo>
                  <a:cubicBezTo>
                    <a:pt x="15333" y="14146"/>
                    <a:pt x="15111" y="14183"/>
                    <a:pt x="14855" y="14239"/>
                  </a:cubicBezTo>
                  <a:cubicBezTo>
                    <a:pt x="14768" y="14620"/>
                    <a:pt x="14600" y="15156"/>
                    <a:pt x="13939" y="15156"/>
                  </a:cubicBezTo>
                  <a:cubicBezTo>
                    <a:pt x="13709" y="15156"/>
                    <a:pt x="13258" y="15035"/>
                    <a:pt x="12916" y="15035"/>
                  </a:cubicBezTo>
                  <a:cubicBezTo>
                    <a:pt x="12370" y="15035"/>
                    <a:pt x="12048" y="15253"/>
                    <a:pt x="11642" y="15531"/>
                  </a:cubicBezTo>
                  <a:cubicBezTo>
                    <a:pt x="11160" y="15860"/>
                    <a:pt x="10556" y="16272"/>
                    <a:pt x="9534" y="16272"/>
                  </a:cubicBezTo>
                  <a:cubicBezTo>
                    <a:pt x="8510" y="16272"/>
                    <a:pt x="7908" y="15860"/>
                    <a:pt x="7425" y="15531"/>
                  </a:cubicBezTo>
                  <a:cubicBezTo>
                    <a:pt x="7020" y="15255"/>
                    <a:pt x="6698" y="15035"/>
                    <a:pt x="6151" y="15035"/>
                  </a:cubicBezTo>
                  <a:cubicBezTo>
                    <a:pt x="5810" y="15035"/>
                    <a:pt x="5357" y="15156"/>
                    <a:pt x="5129" y="15156"/>
                  </a:cubicBezTo>
                  <a:cubicBezTo>
                    <a:pt x="4467" y="15156"/>
                    <a:pt x="4298" y="14620"/>
                    <a:pt x="4211" y="14239"/>
                  </a:cubicBezTo>
                  <a:cubicBezTo>
                    <a:pt x="3956" y="14183"/>
                    <a:pt x="3735" y="14146"/>
                    <a:pt x="3547" y="14112"/>
                  </a:cubicBezTo>
                  <a:cubicBezTo>
                    <a:pt x="2980" y="14016"/>
                    <a:pt x="2272" y="13896"/>
                    <a:pt x="2272" y="13104"/>
                  </a:cubicBezTo>
                  <a:cubicBezTo>
                    <a:pt x="2272" y="12336"/>
                    <a:pt x="3004" y="12007"/>
                    <a:pt x="3712" y="11690"/>
                  </a:cubicBezTo>
                  <a:cubicBezTo>
                    <a:pt x="4630" y="11280"/>
                    <a:pt x="5246" y="10949"/>
                    <a:pt x="5299" y="10231"/>
                  </a:cubicBezTo>
                  <a:cubicBezTo>
                    <a:pt x="5209" y="10178"/>
                    <a:pt x="5046" y="10112"/>
                    <a:pt x="4929" y="10066"/>
                  </a:cubicBezTo>
                  <a:cubicBezTo>
                    <a:pt x="4469" y="9882"/>
                    <a:pt x="3696" y="9573"/>
                    <a:pt x="3696" y="8769"/>
                  </a:cubicBezTo>
                  <a:cubicBezTo>
                    <a:pt x="3696" y="8202"/>
                    <a:pt x="4186" y="7789"/>
                    <a:pt x="4858" y="7789"/>
                  </a:cubicBezTo>
                  <a:cubicBezTo>
                    <a:pt x="5062" y="7789"/>
                    <a:pt x="5378" y="7867"/>
                    <a:pt x="5580" y="7912"/>
                  </a:cubicBezTo>
                  <a:cubicBezTo>
                    <a:pt x="5568" y="7674"/>
                    <a:pt x="5554" y="7361"/>
                    <a:pt x="5554" y="6949"/>
                  </a:cubicBezTo>
                  <a:cubicBezTo>
                    <a:pt x="5554" y="4011"/>
                    <a:pt x="7692" y="2840"/>
                    <a:pt x="9525" y="2794"/>
                  </a:cubicBezTo>
                  <a:close/>
                  <a:moveTo>
                    <a:pt x="2794" y="1"/>
                  </a:moveTo>
                  <a:cubicBezTo>
                    <a:pt x="1255" y="1"/>
                    <a:pt x="1" y="1253"/>
                    <a:pt x="1" y="2794"/>
                  </a:cubicBezTo>
                  <a:lnTo>
                    <a:pt x="1" y="16272"/>
                  </a:lnTo>
                  <a:cubicBezTo>
                    <a:pt x="1" y="17811"/>
                    <a:pt x="1255" y="19065"/>
                    <a:pt x="2794" y="19065"/>
                  </a:cubicBezTo>
                  <a:lnTo>
                    <a:pt x="16274" y="19065"/>
                  </a:lnTo>
                  <a:cubicBezTo>
                    <a:pt x="17813" y="19065"/>
                    <a:pt x="19065" y="17811"/>
                    <a:pt x="19065" y="16272"/>
                  </a:cubicBezTo>
                  <a:lnTo>
                    <a:pt x="19065" y="2792"/>
                  </a:lnTo>
                  <a:cubicBezTo>
                    <a:pt x="19065" y="1253"/>
                    <a:pt x="17813" y="1"/>
                    <a:pt x="162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3"/>
            <p:cNvSpPr/>
            <p:nvPr/>
          </p:nvSpPr>
          <p:spPr>
            <a:xfrm>
              <a:off x="4492363" y="1768878"/>
              <a:ext cx="248270" cy="234704"/>
            </a:xfrm>
            <a:custGeom>
              <a:rect b="b" l="l" r="r" t="t"/>
              <a:pathLst>
                <a:path extrusionOk="0" h="11246" w="11896">
                  <a:moveTo>
                    <a:pt x="5930" y="0"/>
                  </a:moveTo>
                  <a:cubicBezTo>
                    <a:pt x="5093" y="21"/>
                    <a:pt x="3077" y="428"/>
                    <a:pt x="3077" y="3039"/>
                  </a:cubicBezTo>
                  <a:cubicBezTo>
                    <a:pt x="3077" y="3478"/>
                    <a:pt x="3094" y="3798"/>
                    <a:pt x="3107" y="4028"/>
                  </a:cubicBezTo>
                  <a:cubicBezTo>
                    <a:pt x="3142" y="4647"/>
                    <a:pt x="3077" y="5187"/>
                    <a:pt x="2410" y="5187"/>
                  </a:cubicBezTo>
                  <a:cubicBezTo>
                    <a:pt x="2173" y="5187"/>
                    <a:pt x="1840" y="5114"/>
                    <a:pt x="1608" y="5061"/>
                  </a:cubicBezTo>
                  <a:lnTo>
                    <a:pt x="1608" y="5061"/>
                  </a:lnTo>
                  <a:cubicBezTo>
                    <a:pt x="2217" y="5314"/>
                    <a:pt x="2827" y="5535"/>
                    <a:pt x="2827" y="6215"/>
                  </a:cubicBezTo>
                  <a:cubicBezTo>
                    <a:pt x="2827" y="7791"/>
                    <a:pt x="1472" y="8398"/>
                    <a:pt x="577" y="8799"/>
                  </a:cubicBezTo>
                  <a:cubicBezTo>
                    <a:pt x="400" y="8879"/>
                    <a:pt x="169" y="8981"/>
                    <a:pt x="0" y="9077"/>
                  </a:cubicBezTo>
                  <a:cubicBezTo>
                    <a:pt x="386" y="9148"/>
                    <a:pt x="526" y="9160"/>
                    <a:pt x="965" y="9263"/>
                  </a:cubicBezTo>
                  <a:cubicBezTo>
                    <a:pt x="1348" y="9355"/>
                    <a:pt x="1603" y="9620"/>
                    <a:pt x="1713" y="10103"/>
                  </a:cubicBezTo>
                  <a:cubicBezTo>
                    <a:pt x="2012" y="10046"/>
                    <a:pt x="2244" y="10007"/>
                    <a:pt x="2558" y="10007"/>
                  </a:cubicBezTo>
                  <a:cubicBezTo>
                    <a:pt x="3450" y="10007"/>
                    <a:pt x="3988" y="10373"/>
                    <a:pt x="4460" y="10697"/>
                  </a:cubicBezTo>
                  <a:cubicBezTo>
                    <a:pt x="4892" y="10991"/>
                    <a:pt x="5261" y="11244"/>
                    <a:pt x="5941" y="11246"/>
                  </a:cubicBezTo>
                  <a:cubicBezTo>
                    <a:pt x="6620" y="11244"/>
                    <a:pt x="6990" y="10991"/>
                    <a:pt x="7420" y="10697"/>
                  </a:cubicBezTo>
                  <a:cubicBezTo>
                    <a:pt x="7894" y="10373"/>
                    <a:pt x="8430" y="10007"/>
                    <a:pt x="9323" y="10007"/>
                  </a:cubicBezTo>
                  <a:cubicBezTo>
                    <a:pt x="9638" y="10007"/>
                    <a:pt x="9870" y="10044"/>
                    <a:pt x="10169" y="10103"/>
                  </a:cubicBezTo>
                  <a:cubicBezTo>
                    <a:pt x="10280" y="9616"/>
                    <a:pt x="10535" y="9355"/>
                    <a:pt x="10917" y="9263"/>
                  </a:cubicBezTo>
                  <a:cubicBezTo>
                    <a:pt x="11308" y="9171"/>
                    <a:pt x="11524" y="9140"/>
                    <a:pt x="11895" y="9075"/>
                  </a:cubicBezTo>
                  <a:cubicBezTo>
                    <a:pt x="11727" y="8988"/>
                    <a:pt x="11487" y="8880"/>
                    <a:pt x="11304" y="8799"/>
                  </a:cubicBezTo>
                  <a:cubicBezTo>
                    <a:pt x="10409" y="8398"/>
                    <a:pt x="9054" y="7791"/>
                    <a:pt x="9054" y="6215"/>
                  </a:cubicBezTo>
                  <a:cubicBezTo>
                    <a:pt x="9054" y="5541"/>
                    <a:pt x="9663" y="5312"/>
                    <a:pt x="10271" y="5061"/>
                  </a:cubicBezTo>
                  <a:lnTo>
                    <a:pt x="10271" y="5061"/>
                  </a:lnTo>
                  <a:cubicBezTo>
                    <a:pt x="9985" y="5105"/>
                    <a:pt x="9811" y="5187"/>
                    <a:pt x="9472" y="5187"/>
                  </a:cubicBezTo>
                  <a:cubicBezTo>
                    <a:pt x="8805" y="5187"/>
                    <a:pt x="8739" y="4647"/>
                    <a:pt x="8773" y="4028"/>
                  </a:cubicBezTo>
                  <a:cubicBezTo>
                    <a:pt x="8787" y="3798"/>
                    <a:pt x="8805" y="3478"/>
                    <a:pt x="8805" y="3039"/>
                  </a:cubicBezTo>
                  <a:cubicBezTo>
                    <a:pt x="8805" y="439"/>
                    <a:pt x="6795" y="25"/>
                    <a:pt x="59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33"/>
          <p:cNvGrpSpPr/>
          <p:nvPr/>
        </p:nvGrpSpPr>
        <p:grpSpPr>
          <a:xfrm>
            <a:off x="4118120" y="2938103"/>
            <a:ext cx="243877" cy="243865"/>
            <a:chOff x="266768" y="1721375"/>
            <a:chExt cx="397907" cy="397887"/>
          </a:xfrm>
        </p:grpSpPr>
        <p:sp>
          <p:nvSpPr>
            <p:cNvPr id="235" name="Google Shape;235;p33"/>
            <p:cNvSpPr/>
            <p:nvPr/>
          </p:nvSpPr>
          <p:spPr>
            <a:xfrm>
              <a:off x="454843" y="1791037"/>
              <a:ext cx="136218" cy="328222"/>
            </a:xfrm>
            <a:custGeom>
              <a:rect b="b" l="l" r="r" t="t"/>
              <a:pathLst>
                <a:path extrusionOk="0" h="15727" w="65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3"/>
            <p:cNvSpPr/>
            <p:nvPr/>
          </p:nvSpPr>
          <p:spPr>
            <a:xfrm>
              <a:off x="266768" y="1721375"/>
              <a:ext cx="397907" cy="397887"/>
            </a:xfrm>
            <a:custGeom>
              <a:rect b="b" l="l" r="r" t="t"/>
              <a:pathLst>
                <a:path extrusionOk="0" h="19065" w="19066">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 name="Google Shape;237;p33"/>
          <p:cNvGrpSpPr/>
          <p:nvPr/>
        </p:nvGrpSpPr>
        <p:grpSpPr>
          <a:xfrm>
            <a:off x="4450051" y="2938103"/>
            <a:ext cx="243852" cy="243865"/>
            <a:chOff x="864491" y="1723250"/>
            <a:chExt cx="397866" cy="397887"/>
          </a:xfrm>
        </p:grpSpPr>
        <p:sp>
          <p:nvSpPr>
            <p:cNvPr id="238" name="Google Shape;238;p33"/>
            <p:cNvSpPr/>
            <p:nvPr/>
          </p:nvSpPr>
          <p:spPr>
            <a:xfrm>
              <a:off x="935197" y="1793977"/>
              <a:ext cx="256451" cy="256430"/>
            </a:xfrm>
            <a:custGeom>
              <a:rect b="b" l="l" r="r" t="t"/>
              <a:pathLst>
                <a:path extrusionOk="0" h="12287" w="12288">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3"/>
            <p:cNvSpPr/>
            <p:nvPr/>
          </p:nvSpPr>
          <p:spPr>
            <a:xfrm>
              <a:off x="1005109" y="1863910"/>
              <a:ext cx="116622" cy="116559"/>
            </a:xfrm>
            <a:custGeom>
              <a:rect b="b" l="l" r="r" t="t"/>
              <a:pathLst>
                <a:path extrusionOk="0" h="5585" w="5588">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3"/>
            <p:cNvSpPr/>
            <p:nvPr/>
          </p:nvSpPr>
          <p:spPr>
            <a:xfrm>
              <a:off x="864491" y="1723250"/>
              <a:ext cx="397866" cy="397887"/>
            </a:xfrm>
            <a:custGeom>
              <a:rect b="b" l="l" r="r" t="t"/>
              <a:pathLst>
                <a:path extrusionOk="0" h="19065" w="19064">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41" name="Google Shape;241;p33"/>
          <p:cNvPicPr preferRelativeResize="0"/>
          <p:nvPr/>
        </p:nvPicPr>
        <p:blipFill>
          <a:blip r:embed="rId3">
            <a:alphaModFix/>
          </a:blip>
          <a:stretch>
            <a:fillRect/>
          </a:stretch>
        </p:blipFill>
        <p:spPr>
          <a:xfrm rot="10800000">
            <a:off x="232805" y="3800476"/>
            <a:ext cx="2225702" cy="2225699"/>
          </a:xfrm>
          <a:prstGeom prst="rect">
            <a:avLst/>
          </a:prstGeom>
          <a:noFill/>
          <a:ln>
            <a:noFill/>
          </a:ln>
        </p:spPr>
      </p:pic>
      <p:sp>
        <p:nvSpPr>
          <p:cNvPr id="242" name="Google Shape;242;p33"/>
          <p:cNvSpPr/>
          <p:nvPr/>
        </p:nvSpPr>
        <p:spPr>
          <a:xfrm rot="10800000">
            <a:off x="509700" y="4077375"/>
            <a:ext cx="1671900" cy="16719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pic>
        <p:nvPicPr>
          <p:cNvPr id="243" name="Google Shape;243;p33"/>
          <p:cNvPicPr preferRelativeResize="0"/>
          <p:nvPr/>
        </p:nvPicPr>
        <p:blipFill>
          <a:blip r:embed="rId4">
            <a:alphaModFix/>
          </a:blip>
          <a:stretch>
            <a:fillRect/>
          </a:stretch>
        </p:blipFill>
        <p:spPr>
          <a:xfrm>
            <a:off x="7796975" y="-12"/>
            <a:ext cx="1347026" cy="2698175"/>
          </a:xfrm>
          <a:prstGeom prst="rect">
            <a:avLst/>
          </a:prstGeom>
          <a:noFill/>
          <a:ln>
            <a:noFill/>
          </a:ln>
        </p:spPr>
      </p:pic>
      <p:sp>
        <p:nvSpPr>
          <p:cNvPr id="244" name="Google Shape;244;p33"/>
          <p:cNvSpPr/>
          <p:nvPr/>
        </p:nvSpPr>
        <p:spPr>
          <a:xfrm rot="10800000">
            <a:off x="7343223" y="1694975"/>
            <a:ext cx="1003200" cy="10032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pic>
        <p:nvPicPr>
          <p:cNvPr id="245" name="Google Shape;245;p33"/>
          <p:cNvPicPr preferRelativeResize="0"/>
          <p:nvPr/>
        </p:nvPicPr>
        <p:blipFill>
          <a:blip r:embed="rId5">
            <a:alphaModFix/>
          </a:blip>
          <a:stretch>
            <a:fillRect/>
          </a:stretch>
        </p:blipFill>
        <p:spPr>
          <a:xfrm rot="10800000">
            <a:off x="-157451" y="3164851"/>
            <a:ext cx="1322045" cy="1322042"/>
          </a:xfrm>
          <a:prstGeom prst="rect">
            <a:avLst/>
          </a:prstGeom>
          <a:noFill/>
          <a:ln>
            <a:noFill/>
          </a:ln>
        </p:spPr>
      </p:pic>
      <p:sp>
        <p:nvSpPr>
          <p:cNvPr id="246" name="Google Shape;246;p33"/>
          <p:cNvSpPr/>
          <p:nvPr/>
        </p:nvSpPr>
        <p:spPr>
          <a:xfrm rot="10800000">
            <a:off x="342800" y="3164850"/>
            <a:ext cx="372300" cy="372300"/>
          </a:xfrm>
          <a:prstGeom prst="ellipse">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pic>
        <p:nvPicPr>
          <p:cNvPr id="247" name="Google Shape;247;p33"/>
          <p:cNvPicPr preferRelativeResize="0"/>
          <p:nvPr/>
        </p:nvPicPr>
        <p:blipFill>
          <a:blip r:embed="rId6">
            <a:alphaModFix/>
          </a:blip>
          <a:stretch>
            <a:fillRect/>
          </a:stretch>
        </p:blipFill>
        <p:spPr>
          <a:xfrm>
            <a:off x="6769673" y="-12"/>
            <a:ext cx="1654175" cy="828325"/>
          </a:xfrm>
          <a:prstGeom prst="rect">
            <a:avLst/>
          </a:prstGeom>
          <a:noFill/>
          <a:ln>
            <a:noFill/>
          </a:ln>
        </p:spPr>
      </p:pic>
      <p:sp>
        <p:nvSpPr>
          <p:cNvPr id="248" name="Google Shape;248;p33"/>
          <p:cNvSpPr/>
          <p:nvPr/>
        </p:nvSpPr>
        <p:spPr>
          <a:xfrm rot="10800000">
            <a:off x="8534400" y="1218137"/>
            <a:ext cx="261900" cy="261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249" name="Google Shape;249;p33"/>
          <p:cNvSpPr/>
          <p:nvPr/>
        </p:nvSpPr>
        <p:spPr>
          <a:xfrm rot="10800000">
            <a:off x="2181588" y="2815325"/>
            <a:ext cx="207900" cy="207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pic>
        <p:nvPicPr>
          <p:cNvPr id="250" name="Google Shape;250;p33"/>
          <p:cNvPicPr preferRelativeResize="0"/>
          <p:nvPr/>
        </p:nvPicPr>
        <p:blipFill>
          <a:blip r:embed="rId7">
            <a:alphaModFix/>
          </a:blip>
          <a:stretch>
            <a:fillRect/>
          </a:stretch>
        </p:blipFill>
        <p:spPr>
          <a:xfrm rot="10800000">
            <a:off x="6799700" y="398388"/>
            <a:ext cx="543525" cy="543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nvSpPr>
        <p:spPr>
          <a:xfrm>
            <a:off x="375550" y="478975"/>
            <a:ext cx="8784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Times New Roman"/>
                <a:ea typeface="Times New Roman"/>
                <a:cs typeface="Times New Roman"/>
                <a:sym typeface="Times New Roman"/>
              </a:rPr>
              <a:t>ABSTRACT:</a:t>
            </a:r>
            <a:endParaRPr b="1" sz="2400">
              <a:solidFill>
                <a:schemeClr val="dk1"/>
              </a:solidFill>
              <a:latin typeface="Times New Roman"/>
              <a:ea typeface="Times New Roman"/>
              <a:cs typeface="Times New Roman"/>
              <a:sym typeface="Times New Roman"/>
            </a:endParaRPr>
          </a:p>
        </p:txBody>
      </p:sp>
      <p:sp>
        <p:nvSpPr>
          <p:cNvPr id="117" name="Google Shape;117;p20"/>
          <p:cNvSpPr txBox="1"/>
          <p:nvPr/>
        </p:nvSpPr>
        <p:spPr>
          <a:xfrm>
            <a:off x="400150" y="1033075"/>
            <a:ext cx="8735700" cy="28014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Times New Roman"/>
              <a:buChar char="●"/>
            </a:pPr>
            <a:r>
              <a:rPr b="1" lang="en" sz="1700">
                <a:solidFill>
                  <a:schemeClr val="dk1"/>
                </a:solidFill>
                <a:latin typeface="Times New Roman"/>
                <a:ea typeface="Times New Roman"/>
                <a:cs typeface="Times New Roman"/>
                <a:sym typeface="Times New Roman"/>
              </a:rPr>
              <a:t>This project presents the design and implementation of a Data Leaks Detection System aimed at preventing and managing data breaches. </a:t>
            </a:r>
            <a:endParaRPr b="1"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b="1" lang="en" sz="1700">
                <a:solidFill>
                  <a:schemeClr val="dk1"/>
                </a:solidFill>
                <a:latin typeface="Times New Roman"/>
                <a:ea typeface="Times New Roman"/>
                <a:cs typeface="Times New Roman"/>
                <a:sym typeface="Times New Roman"/>
              </a:rPr>
              <a:t>The system utilizes AESX encryption to safeguard sensitive data, ensuring its confidentiality even if unauthorized access occurs.</a:t>
            </a:r>
            <a:endParaRPr b="1"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b="1" lang="en" sz="1700">
                <a:solidFill>
                  <a:schemeClr val="dk1"/>
                </a:solidFill>
                <a:latin typeface="Times New Roman"/>
                <a:ea typeface="Times New Roman"/>
                <a:cs typeface="Times New Roman"/>
                <a:sym typeface="Times New Roman"/>
              </a:rPr>
              <a:t>Deployed on a robust cloud platform such as AWS or Google Cloud, the system benefits from scalability, reliability, and extensive security features.</a:t>
            </a:r>
            <a:endParaRPr b="1"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b="1" lang="en" sz="1700">
                <a:solidFill>
                  <a:schemeClr val="dk1"/>
                </a:solidFill>
                <a:latin typeface="Times New Roman"/>
                <a:ea typeface="Times New Roman"/>
                <a:cs typeface="Times New Roman"/>
                <a:sym typeface="Times New Roman"/>
              </a:rPr>
              <a:t>Key components of the system include a web application developed using modern frameworks (Python/Django or Java/Spring), a secure database for encrypted data                                                                             storage, and comprehensive monitoring and logging mechanisms.</a:t>
            </a:r>
            <a:endParaRPr b="1" sz="17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b="1" lang="en" sz="1700">
                <a:solidFill>
                  <a:schemeClr val="dk1"/>
                </a:solidFill>
                <a:latin typeface="Times New Roman"/>
                <a:ea typeface="Times New Roman"/>
                <a:cs typeface="Times New Roman"/>
                <a:sym typeface="Times New Roman"/>
              </a:rPr>
              <a:t>                           </a:t>
            </a:r>
            <a:endParaRPr b="1" sz="1700">
              <a:solidFill>
                <a:schemeClr val="dk1"/>
              </a:solidFill>
              <a:latin typeface="Times New Roman"/>
              <a:ea typeface="Times New Roman"/>
              <a:cs typeface="Times New Roman"/>
              <a:sym typeface="Times New Roman"/>
            </a:endParaRPr>
          </a:p>
        </p:txBody>
      </p:sp>
      <p:sp>
        <p:nvSpPr>
          <p:cNvPr id="118" name="Google Shape;118;p20"/>
          <p:cNvSpPr txBox="1"/>
          <p:nvPr/>
        </p:nvSpPr>
        <p:spPr>
          <a:xfrm>
            <a:off x="1943100" y="3434425"/>
            <a:ext cx="7021200" cy="969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Times New Roman"/>
              <a:buChar char="●"/>
            </a:pPr>
            <a:r>
              <a:rPr b="1" lang="en" sz="1700">
                <a:solidFill>
                  <a:schemeClr val="dk1"/>
                </a:solidFill>
                <a:latin typeface="Times New Roman"/>
                <a:ea typeface="Times New Roman"/>
                <a:cs typeface="Times New Roman"/>
                <a:sym typeface="Times New Roman"/>
              </a:rPr>
              <a:t>These components work together to provide secure user authentication, prevent SQL injection attacks, and enable secure credit card payment processing.</a:t>
            </a:r>
            <a:endParaRPr b="1" sz="17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453850" y="714625"/>
            <a:ext cx="7944300" cy="60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latin typeface="Times New Roman"/>
                <a:ea typeface="Times New Roman"/>
                <a:cs typeface="Times New Roman"/>
                <a:sym typeface="Times New Roman"/>
              </a:rPr>
              <a:t>INTRODUCTION:</a:t>
            </a:r>
            <a:endParaRPr sz="3200">
              <a:latin typeface="Times New Roman"/>
              <a:ea typeface="Times New Roman"/>
              <a:cs typeface="Times New Roman"/>
              <a:sym typeface="Times New Roman"/>
            </a:endParaRPr>
          </a:p>
        </p:txBody>
      </p:sp>
      <p:sp>
        <p:nvSpPr>
          <p:cNvPr id="124" name="Google Shape;124;p21"/>
          <p:cNvSpPr txBox="1"/>
          <p:nvPr>
            <p:ph idx="1" type="body"/>
          </p:nvPr>
        </p:nvSpPr>
        <p:spPr>
          <a:xfrm>
            <a:off x="306900" y="1405850"/>
            <a:ext cx="8837100" cy="3463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Char char="●"/>
            </a:pPr>
            <a:r>
              <a:rPr b="1" lang="en" sz="1700">
                <a:latin typeface="Times New Roman"/>
                <a:ea typeface="Times New Roman"/>
                <a:cs typeface="Times New Roman"/>
                <a:sym typeface="Times New Roman"/>
              </a:rPr>
              <a:t>Objective: Develop a robust system to detect and prevent data leaks, specifically targeting SQL injection attacks, utilizing cloud technologies for enhanced security and scalability.</a:t>
            </a:r>
            <a:endParaRPr b="1"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b="1" lang="en" sz="1700">
                <a:latin typeface="Times New Roman"/>
                <a:ea typeface="Times New Roman"/>
                <a:cs typeface="Times New Roman"/>
                <a:sym typeface="Times New Roman"/>
              </a:rPr>
              <a:t>In today's digital age, data breaches have become a significant threat to organizations, causing financial losses and damaging reputations.</a:t>
            </a:r>
            <a:endParaRPr b="1"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b="1" lang="en" sz="1700">
                <a:latin typeface="Times New Roman"/>
                <a:ea typeface="Times New Roman"/>
                <a:cs typeface="Times New Roman"/>
                <a:sym typeface="Times New Roman"/>
              </a:rPr>
              <a:t> One common vulnerability exploited by attackers is SQL injection, which allows unauthorized access to sensitive data stored in databases.</a:t>
            </a:r>
            <a:endParaRPr b="1"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b="1" lang="en" sz="1700">
                <a:latin typeface="Times New Roman"/>
                <a:ea typeface="Times New Roman"/>
                <a:cs typeface="Times New Roman"/>
                <a:sym typeface="Times New Roman"/>
              </a:rPr>
              <a:t>To address this issue, we propose a Data Leaks Detection System designed to prevent and manage data breaches resulting from SQL injection attacks.</a:t>
            </a:r>
            <a:endParaRPr b="1"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b="1" lang="en" sz="1700">
                <a:latin typeface="Times New Roman"/>
                <a:ea typeface="Times New Roman"/>
                <a:cs typeface="Times New Roman"/>
                <a:sym typeface="Times New Roman"/>
              </a:rPr>
              <a:t>In summary, our Data Leaks Detection System offers a comprehensive solution </a:t>
            </a:r>
            <a:endParaRPr b="1" sz="1700">
              <a:latin typeface="Times New Roman"/>
              <a:ea typeface="Times New Roman"/>
              <a:cs typeface="Times New Roman"/>
              <a:sym typeface="Times New Roman"/>
            </a:endParaRPr>
          </a:p>
          <a:p>
            <a:pPr indent="0" lvl="0" marL="457200" rtl="0" algn="l">
              <a:spcBef>
                <a:spcPts val="0"/>
              </a:spcBef>
              <a:spcAft>
                <a:spcPts val="0"/>
              </a:spcAft>
              <a:buNone/>
            </a:pPr>
            <a:r>
              <a:rPr b="1" lang="en" sz="1700">
                <a:latin typeface="Times New Roman"/>
                <a:ea typeface="Times New Roman"/>
                <a:cs typeface="Times New Roman"/>
                <a:sym typeface="Times New Roman"/>
              </a:rPr>
              <a:t>to the growing problem of data breaches</a:t>
            </a:r>
            <a:endParaRPr b="1" sz="17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125" name="Google Shape;125;p21"/>
          <p:cNvPicPr preferRelativeResize="0"/>
          <p:nvPr/>
        </p:nvPicPr>
        <p:blipFill>
          <a:blip r:embed="rId3">
            <a:alphaModFix/>
          </a:blip>
          <a:stretch>
            <a:fillRect/>
          </a:stretch>
        </p:blipFill>
        <p:spPr>
          <a:xfrm rot="10800000">
            <a:off x="6961180" y="4050440"/>
            <a:ext cx="2182820" cy="1093060"/>
          </a:xfrm>
          <a:prstGeom prst="rect">
            <a:avLst/>
          </a:prstGeom>
          <a:noFill/>
          <a:ln>
            <a:noFill/>
          </a:ln>
        </p:spPr>
      </p:pic>
      <p:pic>
        <p:nvPicPr>
          <p:cNvPr id="126" name="Google Shape;126;p21"/>
          <p:cNvPicPr preferRelativeResize="0"/>
          <p:nvPr/>
        </p:nvPicPr>
        <p:blipFill>
          <a:blip r:embed="rId4">
            <a:alphaModFix/>
          </a:blip>
          <a:stretch>
            <a:fillRect/>
          </a:stretch>
        </p:blipFill>
        <p:spPr>
          <a:xfrm>
            <a:off x="7706925" y="3500500"/>
            <a:ext cx="1271088" cy="127108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2"/>
          <p:cNvPicPr preferRelativeResize="0"/>
          <p:nvPr/>
        </p:nvPicPr>
        <p:blipFill>
          <a:blip r:embed="rId3">
            <a:alphaModFix/>
          </a:blip>
          <a:stretch>
            <a:fillRect/>
          </a:stretch>
        </p:blipFill>
        <p:spPr>
          <a:xfrm>
            <a:off x="-1306275" y="-108850"/>
            <a:ext cx="11070750" cy="5252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715100" y="535000"/>
            <a:ext cx="77139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Step-by-step:</a:t>
            </a:r>
            <a:endParaRPr>
              <a:latin typeface="Times New Roman"/>
              <a:ea typeface="Times New Roman"/>
              <a:cs typeface="Times New Roman"/>
              <a:sym typeface="Times New Roman"/>
            </a:endParaRPr>
          </a:p>
        </p:txBody>
      </p:sp>
      <p:sp>
        <p:nvSpPr>
          <p:cNvPr id="137" name="Google Shape;137;p23"/>
          <p:cNvSpPr/>
          <p:nvPr/>
        </p:nvSpPr>
        <p:spPr>
          <a:xfrm>
            <a:off x="715100" y="2714200"/>
            <a:ext cx="7713900" cy="1749000"/>
          </a:xfrm>
          <a:prstGeom prst="roundRect">
            <a:avLst>
              <a:gd fmla="val 14251"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Golos Text"/>
              <a:ea typeface="Golos Text"/>
              <a:cs typeface="Golos Text"/>
              <a:sym typeface="Golos Text"/>
            </a:endParaRPr>
          </a:p>
        </p:txBody>
      </p:sp>
      <p:sp>
        <p:nvSpPr>
          <p:cNvPr id="138" name="Google Shape;138;p23"/>
          <p:cNvSpPr/>
          <p:nvPr/>
        </p:nvSpPr>
        <p:spPr>
          <a:xfrm>
            <a:off x="715100" y="1585600"/>
            <a:ext cx="7713900" cy="4002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Times New Roman"/>
                <a:ea typeface="Times New Roman"/>
                <a:cs typeface="Times New Roman"/>
                <a:sym typeface="Times New Roman"/>
              </a:rPr>
              <a:t>We need to choose the cloud platform?</a:t>
            </a:r>
            <a:endParaRPr b="1" sz="1800">
              <a:latin typeface="Times New Roman"/>
              <a:ea typeface="Times New Roman"/>
              <a:cs typeface="Times New Roman"/>
              <a:sym typeface="Times New Roman"/>
            </a:endParaRPr>
          </a:p>
        </p:txBody>
      </p:sp>
      <p:sp>
        <p:nvSpPr>
          <p:cNvPr id="139" name="Google Shape;139;p23"/>
          <p:cNvSpPr txBox="1"/>
          <p:nvPr>
            <p:ph idx="4294967295" type="body"/>
          </p:nvPr>
        </p:nvSpPr>
        <p:spPr>
          <a:xfrm>
            <a:off x="1040750" y="3024400"/>
            <a:ext cx="7062600" cy="1128600"/>
          </a:xfrm>
          <a:prstGeom prst="rect">
            <a:avLst/>
          </a:prstGeom>
          <a:ln>
            <a:noFill/>
          </a:ln>
        </p:spPr>
        <p:txBody>
          <a:bodyPr anchorCtr="0" anchor="ctr" bIns="91425" lIns="91425" spcFirstLastPara="1" rIns="91425" wrap="square" tIns="91425">
            <a:noAutofit/>
          </a:bodyPr>
          <a:lstStyle/>
          <a:p>
            <a:pPr indent="-238759" lvl="0" marL="274320" rtl="0" algn="l">
              <a:spcBef>
                <a:spcPts val="1200"/>
              </a:spcBef>
              <a:spcAft>
                <a:spcPts val="0"/>
              </a:spcAft>
              <a:buClr>
                <a:schemeClr val="dk1"/>
              </a:buClr>
              <a:buSzPts val="1600"/>
              <a:buFont typeface="Times New Roman"/>
              <a:buChar char="■"/>
            </a:pPr>
            <a:r>
              <a:rPr b="1" lang="en" sz="1600">
                <a:latin typeface="Times New Roman"/>
                <a:ea typeface="Times New Roman"/>
                <a:cs typeface="Times New Roman"/>
                <a:sym typeface="Times New Roman"/>
              </a:rPr>
              <a:t>AWS (Amazon Web Services)</a:t>
            </a:r>
            <a:endParaRPr b="1" sz="1600">
              <a:latin typeface="Times New Roman"/>
              <a:ea typeface="Times New Roman"/>
              <a:cs typeface="Times New Roman"/>
              <a:sym typeface="Times New Roman"/>
            </a:endParaRPr>
          </a:p>
          <a:p>
            <a:pPr indent="-238759" lvl="0" marL="274320" rtl="0" algn="l">
              <a:spcBef>
                <a:spcPts val="0"/>
              </a:spcBef>
              <a:spcAft>
                <a:spcPts val="0"/>
              </a:spcAft>
              <a:buClr>
                <a:schemeClr val="dk1"/>
              </a:buClr>
              <a:buSzPts val="1600"/>
              <a:buFont typeface="Times New Roman"/>
              <a:buChar char="■"/>
            </a:pPr>
            <a:r>
              <a:rPr b="1" lang="en" sz="1600">
                <a:latin typeface="Times New Roman"/>
                <a:ea typeface="Times New Roman"/>
                <a:cs typeface="Times New Roman"/>
                <a:sym typeface="Times New Roman"/>
              </a:rPr>
              <a:t>Google Cloud Platform (GCP)</a:t>
            </a:r>
            <a:endParaRPr b="1" sz="1600">
              <a:latin typeface="Times New Roman"/>
              <a:ea typeface="Times New Roman"/>
              <a:cs typeface="Times New Roman"/>
              <a:sym typeface="Times New Roman"/>
            </a:endParaRPr>
          </a:p>
          <a:p>
            <a:pPr indent="0" lvl="0" marL="0" rtl="0" algn="l">
              <a:spcBef>
                <a:spcPts val="1200"/>
              </a:spcBef>
              <a:spcAft>
                <a:spcPts val="1200"/>
              </a:spcAft>
              <a:buNone/>
            </a:pPr>
            <a:r>
              <a:rPr b="1" lang="en" sz="1600">
                <a:latin typeface="Times New Roman"/>
                <a:ea typeface="Times New Roman"/>
                <a:cs typeface="Times New Roman"/>
                <a:sym typeface="Times New Roman"/>
              </a:rPr>
              <a:t>Both platforms offer robust security features, scalability, and extensive support for various services.</a:t>
            </a:r>
            <a:endParaRPr b="1" sz="1900">
              <a:latin typeface="Times New Roman"/>
              <a:ea typeface="Times New Roman"/>
              <a:cs typeface="Times New Roman"/>
              <a:sym typeface="Times New Roman"/>
            </a:endParaRPr>
          </a:p>
        </p:txBody>
      </p:sp>
      <p:sp>
        <p:nvSpPr>
          <p:cNvPr id="140" name="Google Shape;140;p23"/>
          <p:cNvSpPr/>
          <p:nvPr/>
        </p:nvSpPr>
        <p:spPr>
          <a:xfrm>
            <a:off x="715100" y="2062000"/>
            <a:ext cx="7713900" cy="4002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5"/>
                </a:solidFill>
                <a:latin typeface="Times New Roman"/>
                <a:ea typeface="Times New Roman"/>
                <a:cs typeface="Times New Roman"/>
                <a:sym typeface="Times New Roman"/>
              </a:rPr>
              <a:t>Step 1: Choose cloud platform</a:t>
            </a:r>
            <a:endParaRPr b="1" sz="1800">
              <a:solidFill>
                <a:schemeClr val="accent5"/>
              </a:solidFill>
              <a:latin typeface="Times New Roman"/>
              <a:ea typeface="Times New Roman"/>
              <a:cs typeface="Times New Roman"/>
              <a:sym typeface="Times New Roman"/>
            </a:endParaRPr>
          </a:p>
        </p:txBody>
      </p:sp>
      <p:cxnSp>
        <p:nvCxnSpPr>
          <p:cNvPr id="141" name="Google Shape;141;p23"/>
          <p:cNvCxnSpPr>
            <a:stCxn id="138" idx="2"/>
            <a:endCxn id="140" idx="0"/>
          </p:cNvCxnSpPr>
          <p:nvPr/>
        </p:nvCxnSpPr>
        <p:spPr>
          <a:xfrm>
            <a:off x="4572050" y="1985800"/>
            <a:ext cx="0" cy="76200"/>
          </a:xfrm>
          <a:prstGeom prst="straightConnector1">
            <a:avLst/>
          </a:prstGeom>
          <a:noFill/>
          <a:ln cap="flat" cmpd="sng" w="9525">
            <a:solidFill>
              <a:schemeClr val="dk1"/>
            </a:solidFill>
            <a:prstDash val="solid"/>
            <a:round/>
            <a:headEnd len="med" w="med" type="none"/>
            <a:tailEnd len="med" w="med" type="none"/>
          </a:ln>
        </p:spPr>
      </p:cxnSp>
      <p:cxnSp>
        <p:nvCxnSpPr>
          <p:cNvPr id="142" name="Google Shape;142;p23"/>
          <p:cNvCxnSpPr>
            <a:stCxn id="140" idx="2"/>
            <a:endCxn id="137" idx="0"/>
          </p:cNvCxnSpPr>
          <p:nvPr/>
        </p:nvCxnSpPr>
        <p:spPr>
          <a:xfrm>
            <a:off x="4572050" y="2462200"/>
            <a:ext cx="0" cy="252000"/>
          </a:xfrm>
          <a:prstGeom prst="straightConnector1">
            <a:avLst/>
          </a:prstGeom>
          <a:noFill/>
          <a:ln cap="flat" cmpd="sng" w="9525">
            <a:solidFill>
              <a:schemeClr val="dk1"/>
            </a:solidFill>
            <a:prstDash val="solid"/>
            <a:round/>
            <a:headEnd len="med" w="med" type="none"/>
            <a:tailEnd len="med" w="med" type="none"/>
          </a:ln>
        </p:spPr>
      </p:cxnSp>
      <p:sp>
        <p:nvSpPr>
          <p:cNvPr id="143" name="Google Shape;143;p23"/>
          <p:cNvSpPr/>
          <p:nvPr/>
        </p:nvSpPr>
        <p:spPr>
          <a:xfrm>
            <a:off x="507950" y="3172900"/>
            <a:ext cx="414300" cy="414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Epilogue"/>
                <a:ea typeface="Epilogue"/>
                <a:cs typeface="Epilogue"/>
                <a:sym typeface="Epilogue"/>
              </a:rPr>
              <a:t>1</a:t>
            </a:r>
            <a:endParaRPr b="1">
              <a:latin typeface="Epilogue"/>
              <a:ea typeface="Epilogue"/>
              <a:cs typeface="Epilogue"/>
              <a:sym typeface="Epilog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715100" y="535000"/>
            <a:ext cx="77139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Step-by-step:</a:t>
            </a:r>
            <a:endParaRPr>
              <a:latin typeface="Times New Roman"/>
              <a:ea typeface="Times New Roman"/>
              <a:cs typeface="Times New Roman"/>
              <a:sym typeface="Times New Roman"/>
            </a:endParaRPr>
          </a:p>
        </p:txBody>
      </p:sp>
      <p:sp>
        <p:nvSpPr>
          <p:cNvPr id="149" name="Google Shape;149;p24"/>
          <p:cNvSpPr/>
          <p:nvPr/>
        </p:nvSpPr>
        <p:spPr>
          <a:xfrm>
            <a:off x="715100" y="2303800"/>
            <a:ext cx="7713900" cy="2304600"/>
          </a:xfrm>
          <a:prstGeom prst="roundRect">
            <a:avLst>
              <a:gd fmla="val 14251"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Golos Text"/>
              <a:ea typeface="Golos Text"/>
              <a:cs typeface="Golos Text"/>
              <a:sym typeface="Golos Text"/>
            </a:endParaRPr>
          </a:p>
        </p:txBody>
      </p:sp>
      <p:sp>
        <p:nvSpPr>
          <p:cNvPr id="150" name="Google Shape;150;p24"/>
          <p:cNvSpPr/>
          <p:nvPr/>
        </p:nvSpPr>
        <p:spPr>
          <a:xfrm>
            <a:off x="715100" y="1175200"/>
            <a:ext cx="7713900" cy="4002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Times New Roman"/>
                <a:ea typeface="Times New Roman"/>
                <a:cs typeface="Times New Roman"/>
                <a:sym typeface="Times New Roman"/>
              </a:rPr>
              <a:t>We need to design the system architecture.</a:t>
            </a:r>
            <a:endParaRPr b="1" sz="1600">
              <a:latin typeface="Times New Roman"/>
              <a:ea typeface="Times New Roman"/>
              <a:cs typeface="Times New Roman"/>
              <a:sym typeface="Times New Roman"/>
            </a:endParaRPr>
          </a:p>
        </p:txBody>
      </p:sp>
      <p:sp>
        <p:nvSpPr>
          <p:cNvPr id="151" name="Google Shape;151;p24"/>
          <p:cNvSpPr txBox="1"/>
          <p:nvPr>
            <p:ph idx="4294967295" type="body"/>
          </p:nvPr>
        </p:nvSpPr>
        <p:spPr>
          <a:xfrm>
            <a:off x="1040700" y="2528200"/>
            <a:ext cx="7062600" cy="23046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900">
                <a:latin typeface="Times New Roman"/>
                <a:ea typeface="Times New Roman"/>
                <a:cs typeface="Times New Roman"/>
                <a:sym typeface="Times New Roman"/>
              </a:rPr>
              <a:t>COMPONENTS:</a:t>
            </a:r>
            <a:endParaRPr b="1" sz="19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600">
                <a:latin typeface="Times New Roman"/>
                <a:ea typeface="Times New Roman"/>
                <a:cs typeface="Times New Roman"/>
                <a:sym typeface="Times New Roman"/>
              </a:rPr>
              <a:t>Web Application: Frontend and backend to handle user interactions and data processing.</a:t>
            </a:r>
            <a:endParaRPr b="1"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600">
                <a:latin typeface="Times New Roman"/>
                <a:ea typeface="Times New Roman"/>
                <a:cs typeface="Times New Roman"/>
                <a:sym typeface="Times New Roman"/>
              </a:rPr>
              <a:t>Database: Secure data storage with encryption.</a:t>
            </a:r>
            <a:endParaRPr b="1"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600">
                <a:latin typeface="Times New Roman"/>
                <a:ea typeface="Times New Roman"/>
                <a:cs typeface="Times New Roman"/>
                <a:sym typeface="Times New Roman"/>
              </a:rPr>
              <a:t>Encryption Service: For AESX encryption of data.</a:t>
            </a:r>
            <a:endParaRPr b="1"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600">
                <a:latin typeface="Times New Roman"/>
                <a:ea typeface="Times New Roman"/>
                <a:cs typeface="Times New Roman"/>
                <a:sym typeface="Times New Roman"/>
              </a:rPr>
              <a:t>Monitoring and Logging: To detect and respond to suspicious activities.</a:t>
            </a:r>
            <a:endParaRPr b="1"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600">
                <a:latin typeface="Times New Roman"/>
                <a:ea typeface="Times New Roman"/>
                <a:cs typeface="Times New Roman"/>
                <a:sym typeface="Times New Roman"/>
              </a:rPr>
              <a:t>API Gateway: To manage and secure API requests.</a:t>
            </a:r>
            <a:endParaRPr b="1" sz="16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600">
                <a:latin typeface="Times New Roman"/>
                <a:ea typeface="Times New Roman"/>
                <a:cs typeface="Times New Roman"/>
                <a:sym typeface="Times New Roman"/>
              </a:rPr>
              <a:t>Load Balancer: For scalability and availability</a:t>
            </a:r>
            <a:endParaRPr b="1" sz="1600">
              <a:latin typeface="Times New Roman"/>
              <a:ea typeface="Times New Roman"/>
              <a:cs typeface="Times New Roman"/>
              <a:sym typeface="Times New Roman"/>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p:txBody>
      </p:sp>
      <p:sp>
        <p:nvSpPr>
          <p:cNvPr id="152" name="Google Shape;152;p24"/>
          <p:cNvSpPr/>
          <p:nvPr/>
        </p:nvSpPr>
        <p:spPr>
          <a:xfrm>
            <a:off x="715100" y="1651600"/>
            <a:ext cx="7713900" cy="4002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accent5"/>
                </a:solidFill>
                <a:latin typeface="Times New Roman"/>
                <a:ea typeface="Times New Roman"/>
                <a:cs typeface="Times New Roman"/>
                <a:sym typeface="Times New Roman"/>
              </a:rPr>
              <a:t>Step 2: Design the system architecture</a:t>
            </a:r>
            <a:endParaRPr b="1" sz="1700">
              <a:solidFill>
                <a:schemeClr val="accent5"/>
              </a:solidFill>
              <a:latin typeface="Times New Roman"/>
              <a:ea typeface="Times New Roman"/>
              <a:cs typeface="Times New Roman"/>
              <a:sym typeface="Times New Roman"/>
            </a:endParaRPr>
          </a:p>
        </p:txBody>
      </p:sp>
      <p:cxnSp>
        <p:nvCxnSpPr>
          <p:cNvPr id="153" name="Google Shape;153;p24"/>
          <p:cNvCxnSpPr>
            <a:stCxn id="150" idx="2"/>
            <a:endCxn id="152" idx="0"/>
          </p:cNvCxnSpPr>
          <p:nvPr/>
        </p:nvCxnSpPr>
        <p:spPr>
          <a:xfrm>
            <a:off x="4572050" y="1575400"/>
            <a:ext cx="0" cy="76200"/>
          </a:xfrm>
          <a:prstGeom prst="straightConnector1">
            <a:avLst/>
          </a:prstGeom>
          <a:noFill/>
          <a:ln cap="flat" cmpd="sng" w="9525">
            <a:solidFill>
              <a:schemeClr val="dk1"/>
            </a:solidFill>
            <a:prstDash val="solid"/>
            <a:round/>
            <a:headEnd len="med" w="med" type="none"/>
            <a:tailEnd len="med" w="med" type="none"/>
          </a:ln>
        </p:spPr>
      </p:cxnSp>
      <p:cxnSp>
        <p:nvCxnSpPr>
          <p:cNvPr id="154" name="Google Shape;154;p24"/>
          <p:cNvCxnSpPr>
            <a:stCxn id="152" idx="2"/>
            <a:endCxn id="149" idx="0"/>
          </p:cNvCxnSpPr>
          <p:nvPr/>
        </p:nvCxnSpPr>
        <p:spPr>
          <a:xfrm>
            <a:off x="4572050" y="2051800"/>
            <a:ext cx="0" cy="252000"/>
          </a:xfrm>
          <a:prstGeom prst="straightConnector1">
            <a:avLst/>
          </a:prstGeom>
          <a:noFill/>
          <a:ln cap="flat" cmpd="sng" w="9525">
            <a:solidFill>
              <a:schemeClr val="dk1"/>
            </a:solidFill>
            <a:prstDash val="solid"/>
            <a:round/>
            <a:headEnd len="med" w="med" type="none"/>
            <a:tailEnd len="med" w="med" type="none"/>
          </a:ln>
        </p:spPr>
      </p:cxnSp>
      <p:sp>
        <p:nvSpPr>
          <p:cNvPr id="155" name="Google Shape;155;p24"/>
          <p:cNvSpPr/>
          <p:nvPr/>
        </p:nvSpPr>
        <p:spPr>
          <a:xfrm>
            <a:off x="507950" y="3248950"/>
            <a:ext cx="414300" cy="414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Epilogue"/>
                <a:ea typeface="Epilogue"/>
                <a:cs typeface="Epilogue"/>
                <a:sym typeface="Epilogue"/>
              </a:rPr>
              <a:t>2</a:t>
            </a:r>
            <a:endParaRPr b="1">
              <a:latin typeface="Epilogue"/>
              <a:ea typeface="Epilogue"/>
              <a:cs typeface="Epilogue"/>
              <a:sym typeface="Epilog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715100" y="535000"/>
            <a:ext cx="77139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Step-by-step:</a:t>
            </a:r>
            <a:endParaRPr>
              <a:latin typeface="Times New Roman"/>
              <a:ea typeface="Times New Roman"/>
              <a:cs typeface="Times New Roman"/>
              <a:sym typeface="Times New Roman"/>
            </a:endParaRPr>
          </a:p>
        </p:txBody>
      </p:sp>
      <p:sp>
        <p:nvSpPr>
          <p:cNvPr id="161" name="Google Shape;161;p25"/>
          <p:cNvSpPr/>
          <p:nvPr/>
        </p:nvSpPr>
        <p:spPr>
          <a:xfrm rot="-5400000">
            <a:off x="7102247" y="4310200"/>
            <a:ext cx="193200" cy="193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162" name="Google Shape;162;p25"/>
          <p:cNvSpPr/>
          <p:nvPr/>
        </p:nvSpPr>
        <p:spPr>
          <a:xfrm>
            <a:off x="552200" y="2714200"/>
            <a:ext cx="3318300" cy="1331700"/>
          </a:xfrm>
          <a:prstGeom prst="roundRect">
            <a:avLst>
              <a:gd fmla="val 14251"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Golos Text"/>
              <a:ea typeface="Golos Text"/>
              <a:cs typeface="Golos Text"/>
              <a:sym typeface="Golos Text"/>
            </a:endParaRPr>
          </a:p>
        </p:txBody>
      </p:sp>
      <p:sp>
        <p:nvSpPr>
          <p:cNvPr id="163" name="Google Shape;163;p25"/>
          <p:cNvSpPr/>
          <p:nvPr/>
        </p:nvSpPr>
        <p:spPr>
          <a:xfrm>
            <a:off x="715100" y="1520625"/>
            <a:ext cx="7713900" cy="400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Times New Roman"/>
                <a:ea typeface="Times New Roman"/>
                <a:cs typeface="Times New Roman"/>
                <a:sym typeface="Times New Roman"/>
              </a:rPr>
              <a:t>We need to develop the application</a:t>
            </a:r>
            <a:endParaRPr b="1" sz="1600">
              <a:latin typeface="Times New Roman"/>
              <a:ea typeface="Times New Roman"/>
              <a:cs typeface="Times New Roman"/>
              <a:sym typeface="Times New Roman"/>
            </a:endParaRPr>
          </a:p>
        </p:txBody>
      </p:sp>
      <p:sp>
        <p:nvSpPr>
          <p:cNvPr id="164" name="Google Shape;164;p25"/>
          <p:cNvSpPr txBox="1"/>
          <p:nvPr>
            <p:ph idx="4294967295" type="body"/>
          </p:nvPr>
        </p:nvSpPr>
        <p:spPr>
          <a:xfrm>
            <a:off x="715100" y="2714200"/>
            <a:ext cx="2992500" cy="1331700"/>
          </a:xfrm>
          <a:prstGeom prst="rect">
            <a:avLst/>
          </a:prstGeom>
          <a:ln>
            <a:noFill/>
          </a:ln>
        </p:spPr>
        <p:txBody>
          <a:bodyPr anchorCtr="0" anchor="ctr" bIns="91425" lIns="91425" spcFirstLastPara="1" rIns="91425" wrap="square" tIns="91425">
            <a:noAutofit/>
          </a:bodyPr>
          <a:lstStyle/>
          <a:p>
            <a:pPr indent="0" lvl="0" marL="0" rtl="0" algn="l">
              <a:spcBef>
                <a:spcPts val="1200"/>
              </a:spcBef>
              <a:spcAft>
                <a:spcPts val="0"/>
              </a:spcAft>
              <a:buNone/>
            </a:pPr>
            <a:r>
              <a:rPr b="1" lang="en" sz="1500">
                <a:latin typeface="Times New Roman"/>
                <a:ea typeface="Times New Roman"/>
                <a:cs typeface="Times New Roman"/>
                <a:sym typeface="Times New Roman"/>
              </a:rPr>
              <a:t>Programming Languages:</a:t>
            </a:r>
            <a:endParaRPr b="1" sz="1500">
              <a:latin typeface="Times New Roman"/>
              <a:ea typeface="Times New Roman"/>
              <a:cs typeface="Times New Roman"/>
              <a:sym typeface="Times New Roman"/>
            </a:endParaRPr>
          </a:p>
          <a:p>
            <a:pPr indent="-323850" lvl="0" marL="457200" rtl="0" algn="l">
              <a:spcBef>
                <a:spcPts val="1200"/>
              </a:spcBef>
              <a:spcAft>
                <a:spcPts val="0"/>
              </a:spcAft>
              <a:buSzPts val="1500"/>
              <a:buFont typeface="Times New Roman"/>
              <a:buChar char="●"/>
            </a:pPr>
            <a:r>
              <a:rPr b="1" lang="en" sz="1500">
                <a:latin typeface="Times New Roman"/>
                <a:ea typeface="Times New Roman"/>
                <a:cs typeface="Times New Roman"/>
                <a:sym typeface="Times New Roman"/>
              </a:rPr>
              <a:t>Python (Django framework)</a:t>
            </a:r>
            <a:endParaRPr b="1"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b="1" lang="en" sz="1500">
                <a:latin typeface="Times New Roman"/>
                <a:ea typeface="Times New Roman"/>
                <a:cs typeface="Times New Roman"/>
                <a:sym typeface="Times New Roman"/>
              </a:rPr>
              <a:t>Java (Spring framework)</a:t>
            </a:r>
            <a:endParaRPr sz="1600"/>
          </a:p>
        </p:txBody>
      </p:sp>
      <p:sp>
        <p:nvSpPr>
          <p:cNvPr id="165" name="Google Shape;165;p25"/>
          <p:cNvSpPr/>
          <p:nvPr/>
        </p:nvSpPr>
        <p:spPr>
          <a:xfrm>
            <a:off x="715100" y="2062000"/>
            <a:ext cx="7713900" cy="4002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5"/>
                </a:solidFill>
                <a:latin typeface="Times New Roman"/>
                <a:ea typeface="Times New Roman"/>
                <a:cs typeface="Times New Roman"/>
                <a:sym typeface="Times New Roman"/>
              </a:rPr>
              <a:t>Step 3: Develop the application</a:t>
            </a:r>
            <a:endParaRPr b="1" sz="1600">
              <a:solidFill>
                <a:schemeClr val="accent5"/>
              </a:solidFill>
              <a:latin typeface="Times New Roman"/>
              <a:ea typeface="Times New Roman"/>
              <a:cs typeface="Times New Roman"/>
              <a:sym typeface="Times New Roman"/>
            </a:endParaRPr>
          </a:p>
        </p:txBody>
      </p:sp>
      <p:cxnSp>
        <p:nvCxnSpPr>
          <p:cNvPr id="166" name="Google Shape;166;p25"/>
          <p:cNvCxnSpPr>
            <a:stCxn id="163" idx="2"/>
            <a:endCxn id="165" idx="0"/>
          </p:cNvCxnSpPr>
          <p:nvPr/>
        </p:nvCxnSpPr>
        <p:spPr>
          <a:xfrm>
            <a:off x="4572050" y="1920825"/>
            <a:ext cx="0" cy="141300"/>
          </a:xfrm>
          <a:prstGeom prst="straightConnector1">
            <a:avLst/>
          </a:prstGeom>
          <a:noFill/>
          <a:ln cap="flat" cmpd="sng" w="9525">
            <a:solidFill>
              <a:schemeClr val="dk1"/>
            </a:solidFill>
            <a:prstDash val="solid"/>
            <a:round/>
            <a:headEnd len="med" w="med" type="none"/>
            <a:tailEnd len="med" w="med" type="none"/>
          </a:ln>
        </p:spPr>
      </p:cxnSp>
      <p:sp>
        <p:nvSpPr>
          <p:cNvPr id="167" name="Google Shape;167;p25"/>
          <p:cNvSpPr/>
          <p:nvPr/>
        </p:nvSpPr>
        <p:spPr>
          <a:xfrm>
            <a:off x="507950" y="3172900"/>
            <a:ext cx="414300" cy="414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Epilogue"/>
                <a:ea typeface="Epilogue"/>
                <a:cs typeface="Epilogue"/>
                <a:sym typeface="Epilogue"/>
              </a:rPr>
              <a:t>3</a:t>
            </a:r>
            <a:endParaRPr b="1">
              <a:latin typeface="Epilogue"/>
              <a:ea typeface="Epilogue"/>
              <a:cs typeface="Epilogue"/>
              <a:sym typeface="Epilogue"/>
            </a:endParaRPr>
          </a:p>
        </p:txBody>
      </p:sp>
      <p:sp>
        <p:nvSpPr>
          <p:cNvPr id="168" name="Google Shape;168;p25"/>
          <p:cNvSpPr/>
          <p:nvPr/>
        </p:nvSpPr>
        <p:spPr>
          <a:xfrm>
            <a:off x="4000500" y="2720350"/>
            <a:ext cx="4719000" cy="2183700"/>
          </a:xfrm>
          <a:prstGeom prst="roundRect">
            <a:avLst>
              <a:gd fmla="val 14251"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Golos Text"/>
              <a:ea typeface="Golos Text"/>
              <a:cs typeface="Golos Text"/>
              <a:sym typeface="Golos Text"/>
            </a:endParaRPr>
          </a:p>
        </p:txBody>
      </p:sp>
      <p:sp>
        <p:nvSpPr>
          <p:cNvPr id="169" name="Google Shape;169;p25"/>
          <p:cNvSpPr txBox="1"/>
          <p:nvPr/>
        </p:nvSpPr>
        <p:spPr>
          <a:xfrm>
            <a:off x="4198375" y="2807750"/>
            <a:ext cx="4719000" cy="282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Key Features:</a:t>
            </a:r>
            <a:endParaRPr b="1">
              <a:solidFill>
                <a:schemeClr val="dk1"/>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chemeClr val="dk1"/>
              </a:buClr>
              <a:buSzPts val="1400"/>
              <a:buFont typeface="Times New Roman"/>
              <a:buChar char="●"/>
            </a:pPr>
            <a:r>
              <a:rPr b="1" lang="en">
                <a:solidFill>
                  <a:schemeClr val="dk1"/>
                </a:solidFill>
                <a:latin typeface="Times New Roman"/>
                <a:ea typeface="Times New Roman"/>
                <a:cs typeface="Times New Roman"/>
                <a:sym typeface="Times New Roman"/>
              </a:rPr>
              <a:t>User Authentication: Secure login and registration.</a:t>
            </a:r>
            <a:endParaRPr b="1">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b="1" lang="en">
                <a:solidFill>
                  <a:schemeClr val="dk1"/>
                </a:solidFill>
                <a:latin typeface="Times New Roman"/>
                <a:ea typeface="Times New Roman"/>
                <a:cs typeface="Times New Roman"/>
                <a:sym typeface="Times New Roman"/>
              </a:rPr>
              <a:t>Data Encryption: Encrypt sensitive data using AESX.</a:t>
            </a:r>
            <a:endParaRPr b="1">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b="1" lang="en">
                <a:solidFill>
                  <a:schemeClr val="dk1"/>
                </a:solidFill>
                <a:latin typeface="Times New Roman"/>
                <a:ea typeface="Times New Roman"/>
                <a:cs typeface="Times New Roman"/>
                <a:sym typeface="Times New Roman"/>
              </a:rPr>
              <a:t>SQL Injection Prevention: Implement ORM and prepared statements.</a:t>
            </a:r>
            <a:endParaRPr b="1">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b="1" lang="en">
                <a:solidFill>
                  <a:schemeClr val="dk1"/>
                </a:solidFill>
                <a:latin typeface="Times New Roman"/>
                <a:ea typeface="Times New Roman"/>
                <a:cs typeface="Times New Roman"/>
                <a:sym typeface="Times New Roman"/>
              </a:rPr>
              <a:t>Credit Card Payment Processing: Secure handling of payment information.</a:t>
            </a:r>
            <a:endParaRPr b="1">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b="1" sz="1300">
              <a:solidFill>
                <a:schemeClr val="dk1"/>
              </a:solidFill>
            </a:endParaRPr>
          </a:p>
          <a:p>
            <a:pPr indent="0" lvl="0" marL="0" rtl="0" algn="l">
              <a:spcBef>
                <a:spcPts val="1200"/>
              </a:spcBef>
              <a:spcAft>
                <a:spcPts val="0"/>
              </a:spcAft>
              <a:buNone/>
            </a:pPr>
            <a:r>
              <a:t/>
            </a:r>
            <a:endParaRPr>
              <a:solidFill>
                <a:schemeClr val="dk1"/>
              </a:solidFill>
              <a:latin typeface="Albert Sans"/>
              <a:ea typeface="Albert Sans"/>
              <a:cs typeface="Albert Sans"/>
              <a:sym typeface="Albert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715100" y="535000"/>
            <a:ext cx="77139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latin typeface="Times New Roman"/>
                <a:ea typeface="Times New Roman"/>
                <a:cs typeface="Times New Roman"/>
                <a:sym typeface="Times New Roman"/>
              </a:rPr>
              <a:t>Step-by-step:</a:t>
            </a:r>
            <a:endParaRPr sz="3100">
              <a:latin typeface="Times New Roman"/>
              <a:ea typeface="Times New Roman"/>
              <a:cs typeface="Times New Roman"/>
              <a:sym typeface="Times New Roman"/>
            </a:endParaRPr>
          </a:p>
        </p:txBody>
      </p:sp>
      <p:sp>
        <p:nvSpPr>
          <p:cNvPr id="175" name="Google Shape;175;p26"/>
          <p:cNvSpPr/>
          <p:nvPr/>
        </p:nvSpPr>
        <p:spPr>
          <a:xfrm>
            <a:off x="715100" y="2270200"/>
            <a:ext cx="7713900" cy="2568600"/>
          </a:xfrm>
          <a:prstGeom prst="roundRect">
            <a:avLst>
              <a:gd fmla="val 14251"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Golos Text"/>
              <a:ea typeface="Golos Text"/>
              <a:cs typeface="Golos Text"/>
              <a:sym typeface="Golos Text"/>
            </a:endParaRPr>
          </a:p>
        </p:txBody>
      </p:sp>
      <p:sp>
        <p:nvSpPr>
          <p:cNvPr id="176" name="Google Shape;176;p26"/>
          <p:cNvSpPr/>
          <p:nvPr/>
        </p:nvSpPr>
        <p:spPr>
          <a:xfrm>
            <a:off x="715100" y="1277800"/>
            <a:ext cx="7713900" cy="400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Times New Roman"/>
                <a:ea typeface="Times New Roman"/>
                <a:cs typeface="Times New Roman"/>
                <a:sym typeface="Times New Roman"/>
              </a:rPr>
              <a:t>We need to deploy the application on a cloud platform</a:t>
            </a:r>
            <a:endParaRPr b="1" sz="1700">
              <a:latin typeface="Times New Roman"/>
              <a:ea typeface="Times New Roman"/>
              <a:cs typeface="Times New Roman"/>
              <a:sym typeface="Times New Roman"/>
            </a:endParaRPr>
          </a:p>
        </p:txBody>
      </p:sp>
      <p:sp>
        <p:nvSpPr>
          <p:cNvPr id="177" name="Google Shape;177;p26"/>
          <p:cNvSpPr txBox="1"/>
          <p:nvPr>
            <p:ph idx="4294967295" type="body"/>
          </p:nvPr>
        </p:nvSpPr>
        <p:spPr>
          <a:xfrm>
            <a:off x="1040750" y="2872600"/>
            <a:ext cx="7062600" cy="1331700"/>
          </a:xfrm>
          <a:prstGeom prst="rect">
            <a:avLst/>
          </a:prstGeom>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
                <a:latin typeface="Times New Roman"/>
                <a:ea typeface="Times New Roman"/>
                <a:cs typeface="Times New Roman"/>
                <a:sym typeface="Times New Roman"/>
              </a:rPr>
              <a:t>AWS Deployment:</a:t>
            </a:r>
            <a:endParaRPr b="1">
              <a:latin typeface="Times New Roman"/>
              <a:ea typeface="Times New Roman"/>
              <a:cs typeface="Times New Roman"/>
              <a:sym typeface="Times New Roman"/>
            </a:endParaRPr>
          </a:p>
          <a:p>
            <a:pPr indent="-317500" lvl="0" marL="457200" rtl="0" algn="l">
              <a:lnSpc>
                <a:spcPct val="115000"/>
              </a:lnSpc>
              <a:spcBef>
                <a:spcPts val="1200"/>
              </a:spcBef>
              <a:spcAft>
                <a:spcPts val="0"/>
              </a:spcAft>
              <a:buSzPts val="1400"/>
              <a:buFont typeface="Arial"/>
              <a:buChar char="●"/>
            </a:pPr>
            <a:r>
              <a:rPr b="1" lang="en">
                <a:latin typeface="Times New Roman"/>
                <a:ea typeface="Times New Roman"/>
                <a:cs typeface="Times New Roman"/>
                <a:sym typeface="Times New Roman"/>
              </a:rPr>
              <a:t>Use Amazon EC2 for hosting the application.</a:t>
            </a:r>
            <a:endParaRPr b="1">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Arial"/>
              <a:buChar char="●"/>
            </a:pPr>
            <a:r>
              <a:rPr b="1" lang="en">
                <a:latin typeface="Times New Roman"/>
                <a:ea typeface="Times New Roman"/>
                <a:cs typeface="Times New Roman"/>
                <a:sym typeface="Times New Roman"/>
              </a:rPr>
              <a:t>Use Amazon RDS for the database.</a:t>
            </a:r>
            <a:endParaRPr b="1">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Arial"/>
              <a:buChar char="●"/>
            </a:pPr>
            <a:r>
              <a:rPr b="1" lang="en">
                <a:latin typeface="Times New Roman"/>
                <a:ea typeface="Times New Roman"/>
                <a:cs typeface="Times New Roman"/>
                <a:sym typeface="Times New Roman"/>
              </a:rPr>
              <a:t>Use AWS KMS (Key Management Service) for encryption key management.</a:t>
            </a:r>
            <a:endParaRPr b="1">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a:latin typeface="Times New Roman"/>
                <a:ea typeface="Times New Roman"/>
                <a:cs typeface="Times New Roman"/>
                <a:sym typeface="Times New Roman"/>
              </a:rPr>
              <a:t>Google Cloud Deployment:</a:t>
            </a:r>
            <a:endParaRPr b="1">
              <a:latin typeface="Times New Roman"/>
              <a:ea typeface="Times New Roman"/>
              <a:cs typeface="Times New Roman"/>
              <a:sym typeface="Times New Roman"/>
            </a:endParaRPr>
          </a:p>
          <a:p>
            <a:pPr indent="-317500" lvl="0" marL="457200" rtl="0" algn="l">
              <a:lnSpc>
                <a:spcPct val="115000"/>
              </a:lnSpc>
              <a:spcBef>
                <a:spcPts val="1200"/>
              </a:spcBef>
              <a:spcAft>
                <a:spcPts val="0"/>
              </a:spcAft>
              <a:buSzPts val="1400"/>
              <a:buFont typeface="Arial"/>
              <a:buChar char="●"/>
            </a:pPr>
            <a:r>
              <a:rPr b="1" lang="en">
                <a:latin typeface="Times New Roman"/>
                <a:ea typeface="Times New Roman"/>
                <a:cs typeface="Times New Roman"/>
                <a:sym typeface="Times New Roman"/>
              </a:rPr>
              <a:t>Use Google Compute Engine for hosting.</a:t>
            </a:r>
            <a:endParaRPr b="1">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Arial"/>
              <a:buChar char="●"/>
            </a:pPr>
            <a:r>
              <a:rPr b="1" lang="en">
                <a:latin typeface="Times New Roman"/>
                <a:ea typeface="Times New Roman"/>
                <a:cs typeface="Times New Roman"/>
                <a:sym typeface="Times New Roman"/>
              </a:rPr>
              <a:t>Use Cloud SQL for the database.</a:t>
            </a:r>
            <a:endParaRPr b="1">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Arial"/>
              <a:buChar char="●"/>
            </a:pPr>
            <a:r>
              <a:rPr b="1" lang="en">
                <a:latin typeface="Times New Roman"/>
                <a:ea typeface="Times New Roman"/>
                <a:cs typeface="Times New Roman"/>
                <a:sym typeface="Times New Roman"/>
              </a:rPr>
              <a:t>Use Cloud Key Management for encryption key management.</a:t>
            </a:r>
            <a:endParaRPr b="1" sz="1500"/>
          </a:p>
        </p:txBody>
      </p:sp>
      <p:sp>
        <p:nvSpPr>
          <p:cNvPr id="178" name="Google Shape;178;p26"/>
          <p:cNvSpPr/>
          <p:nvPr/>
        </p:nvSpPr>
        <p:spPr>
          <a:xfrm>
            <a:off x="715100" y="1870000"/>
            <a:ext cx="7713900" cy="4002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accent5"/>
                </a:solidFill>
                <a:latin typeface="Times New Roman"/>
                <a:ea typeface="Times New Roman"/>
                <a:cs typeface="Times New Roman"/>
                <a:sym typeface="Times New Roman"/>
              </a:rPr>
              <a:t>Step 4: Deploy the application on a cloud platform</a:t>
            </a:r>
            <a:endParaRPr b="1" sz="1700">
              <a:solidFill>
                <a:schemeClr val="accent5"/>
              </a:solidFill>
              <a:latin typeface="Times New Roman"/>
              <a:ea typeface="Times New Roman"/>
              <a:cs typeface="Times New Roman"/>
              <a:sym typeface="Times New Roman"/>
            </a:endParaRPr>
          </a:p>
        </p:txBody>
      </p:sp>
      <p:cxnSp>
        <p:nvCxnSpPr>
          <p:cNvPr id="179" name="Google Shape;179;p26"/>
          <p:cNvCxnSpPr>
            <a:stCxn id="176" idx="2"/>
            <a:endCxn id="178" idx="0"/>
          </p:cNvCxnSpPr>
          <p:nvPr/>
        </p:nvCxnSpPr>
        <p:spPr>
          <a:xfrm>
            <a:off x="4572050" y="1678000"/>
            <a:ext cx="0" cy="192000"/>
          </a:xfrm>
          <a:prstGeom prst="straightConnector1">
            <a:avLst/>
          </a:prstGeom>
          <a:noFill/>
          <a:ln cap="flat" cmpd="sng" w="9525">
            <a:solidFill>
              <a:schemeClr val="dk1"/>
            </a:solidFill>
            <a:prstDash val="solid"/>
            <a:round/>
            <a:headEnd len="med" w="med" type="none"/>
            <a:tailEnd len="med" w="med" type="none"/>
          </a:ln>
        </p:spPr>
      </p:cxnSp>
      <p:cxnSp>
        <p:nvCxnSpPr>
          <p:cNvPr id="180" name="Google Shape;180;p26"/>
          <p:cNvCxnSpPr>
            <a:stCxn id="178" idx="2"/>
            <a:endCxn id="175" idx="0"/>
          </p:cNvCxnSpPr>
          <p:nvPr/>
        </p:nvCxnSpPr>
        <p:spPr>
          <a:xfrm>
            <a:off x="4572050" y="2270200"/>
            <a:ext cx="0" cy="0"/>
          </a:xfrm>
          <a:prstGeom prst="straightConnector1">
            <a:avLst/>
          </a:prstGeom>
          <a:noFill/>
          <a:ln cap="flat" cmpd="sng" w="9525">
            <a:solidFill>
              <a:schemeClr val="dk1"/>
            </a:solidFill>
            <a:prstDash val="solid"/>
            <a:round/>
            <a:headEnd len="med" w="med" type="none"/>
            <a:tailEnd len="med" w="med" type="none"/>
          </a:ln>
        </p:spPr>
      </p:cxnSp>
      <p:sp>
        <p:nvSpPr>
          <p:cNvPr id="181" name="Google Shape;181;p26"/>
          <p:cNvSpPr/>
          <p:nvPr/>
        </p:nvSpPr>
        <p:spPr>
          <a:xfrm>
            <a:off x="507950" y="3172900"/>
            <a:ext cx="414300" cy="414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Epilogue"/>
                <a:ea typeface="Epilogue"/>
                <a:cs typeface="Epilogue"/>
                <a:sym typeface="Epilogue"/>
              </a:rPr>
              <a:t>4</a:t>
            </a:r>
            <a:endParaRPr b="1">
              <a:latin typeface="Epilogue"/>
              <a:ea typeface="Epilogue"/>
              <a:cs typeface="Epilogue"/>
              <a:sym typeface="Epilog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715100" y="535000"/>
            <a:ext cx="77139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Step-by-step solution</a:t>
            </a:r>
            <a:endParaRPr>
              <a:latin typeface="Times New Roman"/>
              <a:ea typeface="Times New Roman"/>
              <a:cs typeface="Times New Roman"/>
              <a:sym typeface="Times New Roman"/>
            </a:endParaRPr>
          </a:p>
        </p:txBody>
      </p:sp>
      <p:sp>
        <p:nvSpPr>
          <p:cNvPr id="187" name="Google Shape;187;p27"/>
          <p:cNvSpPr/>
          <p:nvPr/>
        </p:nvSpPr>
        <p:spPr>
          <a:xfrm>
            <a:off x="715100" y="2714200"/>
            <a:ext cx="7713900" cy="1789200"/>
          </a:xfrm>
          <a:prstGeom prst="roundRect">
            <a:avLst>
              <a:gd fmla="val 14251"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Golos Text"/>
              <a:ea typeface="Golos Text"/>
              <a:cs typeface="Golos Text"/>
              <a:sym typeface="Golos Text"/>
            </a:endParaRPr>
          </a:p>
        </p:txBody>
      </p:sp>
      <p:sp>
        <p:nvSpPr>
          <p:cNvPr id="188" name="Google Shape;188;p27"/>
          <p:cNvSpPr/>
          <p:nvPr/>
        </p:nvSpPr>
        <p:spPr>
          <a:xfrm>
            <a:off x="715100" y="1585600"/>
            <a:ext cx="7713900" cy="400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Times New Roman"/>
                <a:ea typeface="Times New Roman"/>
                <a:cs typeface="Times New Roman"/>
                <a:sym typeface="Times New Roman"/>
              </a:rPr>
              <a:t>We need to test and validate it</a:t>
            </a:r>
            <a:endParaRPr b="1" sz="1700">
              <a:latin typeface="Times New Roman"/>
              <a:ea typeface="Times New Roman"/>
              <a:cs typeface="Times New Roman"/>
              <a:sym typeface="Times New Roman"/>
            </a:endParaRPr>
          </a:p>
        </p:txBody>
      </p:sp>
      <p:sp>
        <p:nvSpPr>
          <p:cNvPr id="189" name="Google Shape;189;p27"/>
          <p:cNvSpPr txBox="1"/>
          <p:nvPr>
            <p:ph idx="4294967295" type="body"/>
          </p:nvPr>
        </p:nvSpPr>
        <p:spPr>
          <a:xfrm>
            <a:off x="922250" y="2538400"/>
            <a:ext cx="7062600" cy="2213100"/>
          </a:xfrm>
          <a:prstGeom prst="rect">
            <a:avLst/>
          </a:prstGeom>
          <a:ln>
            <a:noFill/>
          </a:ln>
        </p:spPr>
        <p:txBody>
          <a:bodyPr anchorCtr="0" anchor="ctr" bIns="91425" lIns="91425" spcFirstLastPara="1" rIns="91425" wrap="square" tIns="91425">
            <a:noAutofit/>
          </a:bodyPr>
          <a:lstStyle/>
          <a:p>
            <a:pPr indent="-251459" lvl="0" marL="274320" rtl="0" algn="l">
              <a:spcBef>
                <a:spcPts val="0"/>
              </a:spcBef>
              <a:spcAft>
                <a:spcPts val="0"/>
              </a:spcAft>
              <a:buSzPts val="1800"/>
              <a:buChar char="■"/>
            </a:pPr>
            <a:r>
              <a:rPr b="1" lang="en" sz="1500">
                <a:latin typeface="Times New Roman"/>
                <a:ea typeface="Times New Roman"/>
                <a:cs typeface="Times New Roman"/>
                <a:sym typeface="Times New Roman"/>
              </a:rPr>
              <a:t>Unit Testing: Test individual components.</a:t>
            </a:r>
            <a:endParaRPr b="1" sz="1500">
              <a:latin typeface="Times New Roman"/>
              <a:ea typeface="Times New Roman"/>
              <a:cs typeface="Times New Roman"/>
              <a:sym typeface="Times New Roman"/>
            </a:endParaRPr>
          </a:p>
          <a:p>
            <a:pPr indent="-251459" lvl="0" marL="274320" rtl="0" algn="l">
              <a:spcBef>
                <a:spcPts val="0"/>
              </a:spcBef>
              <a:spcAft>
                <a:spcPts val="0"/>
              </a:spcAft>
              <a:buSzPts val="1800"/>
              <a:buChar char="■"/>
            </a:pPr>
            <a:r>
              <a:rPr b="1" lang="en" sz="1500">
                <a:latin typeface="Times New Roman"/>
                <a:ea typeface="Times New Roman"/>
                <a:cs typeface="Times New Roman"/>
                <a:sym typeface="Times New Roman"/>
              </a:rPr>
              <a:t>Integration Testing: Test the interaction between components.</a:t>
            </a:r>
            <a:endParaRPr b="1" sz="1500">
              <a:latin typeface="Times New Roman"/>
              <a:ea typeface="Times New Roman"/>
              <a:cs typeface="Times New Roman"/>
              <a:sym typeface="Times New Roman"/>
            </a:endParaRPr>
          </a:p>
          <a:p>
            <a:pPr indent="-251459" lvl="0" marL="274320" rtl="0" algn="l">
              <a:spcBef>
                <a:spcPts val="0"/>
              </a:spcBef>
              <a:spcAft>
                <a:spcPts val="0"/>
              </a:spcAft>
              <a:buSzPts val="1800"/>
              <a:buChar char="■"/>
            </a:pPr>
            <a:r>
              <a:rPr b="1" lang="en" sz="1500">
                <a:latin typeface="Times New Roman"/>
                <a:ea typeface="Times New Roman"/>
                <a:cs typeface="Times New Roman"/>
                <a:sym typeface="Times New Roman"/>
              </a:rPr>
              <a:t>Performance Testing: Ensure the application can handle high loads.</a:t>
            </a:r>
            <a:endParaRPr b="1" sz="1500">
              <a:latin typeface="Times New Roman"/>
              <a:ea typeface="Times New Roman"/>
              <a:cs typeface="Times New Roman"/>
              <a:sym typeface="Times New Roman"/>
            </a:endParaRPr>
          </a:p>
          <a:p>
            <a:pPr indent="-251459" lvl="0" marL="274320" rtl="0" algn="l">
              <a:spcBef>
                <a:spcPts val="0"/>
              </a:spcBef>
              <a:spcAft>
                <a:spcPts val="0"/>
              </a:spcAft>
              <a:buSzPts val="1800"/>
              <a:buChar char="■"/>
            </a:pPr>
            <a:r>
              <a:rPr b="1" lang="en" sz="1500">
                <a:latin typeface="Times New Roman"/>
                <a:ea typeface="Times New Roman"/>
                <a:cs typeface="Times New Roman"/>
                <a:sym typeface="Times New Roman"/>
              </a:rPr>
              <a:t>Security Testing: Verify that encryption and SQL injection prevention are effective.</a:t>
            </a:r>
            <a:endParaRPr b="1" sz="1500">
              <a:latin typeface="Times New Roman"/>
              <a:ea typeface="Times New Roman"/>
              <a:cs typeface="Times New Roman"/>
              <a:sym typeface="Times New Roman"/>
            </a:endParaRPr>
          </a:p>
          <a:p>
            <a:pPr indent="0" lvl="0" marL="274320" rtl="0" algn="l">
              <a:spcBef>
                <a:spcPts val="0"/>
              </a:spcBef>
              <a:spcAft>
                <a:spcPts val="0"/>
              </a:spcAft>
              <a:buNone/>
            </a:pPr>
            <a:r>
              <a:t/>
            </a:r>
            <a:endParaRPr/>
          </a:p>
        </p:txBody>
      </p:sp>
      <p:sp>
        <p:nvSpPr>
          <p:cNvPr id="190" name="Google Shape;190;p27"/>
          <p:cNvSpPr/>
          <p:nvPr/>
        </p:nvSpPr>
        <p:spPr>
          <a:xfrm>
            <a:off x="715100" y="2062000"/>
            <a:ext cx="7713900" cy="4002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5"/>
                </a:solidFill>
                <a:latin typeface="Times New Roman"/>
                <a:ea typeface="Times New Roman"/>
                <a:cs typeface="Times New Roman"/>
                <a:sym typeface="Times New Roman"/>
              </a:rPr>
              <a:t>Step 5: Testing and Validating</a:t>
            </a:r>
            <a:endParaRPr b="1" sz="1600">
              <a:solidFill>
                <a:schemeClr val="accent5"/>
              </a:solidFill>
              <a:latin typeface="Times New Roman"/>
              <a:ea typeface="Times New Roman"/>
              <a:cs typeface="Times New Roman"/>
              <a:sym typeface="Times New Roman"/>
            </a:endParaRPr>
          </a:p>
        </p:txBody>
      </p:sp>
      <p:cxnSp>
        <p:nvCxnSpPr>
          <p:cNvPr id="191" name="Google Shape;191;p27"/>
          <p:cNvCxnSpPr>
            <a:stCxn id="188" idx="2"/>
            <a:endCxn id="190" idx="0"/>
          </p:cNvCxnSpPr>
          <p:nvPr/>
        </p:nvCxnSpPr>
        <p:spPr>
          <a:xfrm>
            <a:off x="4572050" y="1985800"/>
            <a:ext cx="0" cy="76200"/>
          </a:xfrm>
          <a:prstGeom prst="straightConnector1">
            <a:avLst/>
          </a:prstGeom>
          <a:noFill/>
          <a:ln cap="flat" cmpd="sng" w="9525">
            <a:solidFill>
              <a:schemeClr val="dk1"/>
            </a:solidFill>
            <a:prstDash val="solid"/>
            <a:round/>
            <a:headEnd len="med" w="med" type="none"/>
            <a:tailEnd len="med" w="med" type="none"/>
          </a:ln>
        </p:spPr>
      </p:cxnSp>
      <p:cxnSp>
        <p:nvCxnSpPr>
          <p:cNvPr id="192" name="Google Shape;192;p27"/>
          <p:cNvCxnSpPr>
            <a:stCxn id="190" idx="2"/>
            <a:endCxn id="187" idx="0"/>
          </p:cNvCxnSpPr>
          <p:nvPr/>
        </p:nvCxnSpPr>
        <p:spPr>
          <a:xfrm>
            <a:off x="4572050" y="2462200"/>
            <a:ext cx="0" cy="252000"/>
          </a:xfrm>
          <a:prstGeom prst="straightConnector1">
            <a:avLst/>
          </a:prstGeom>
          <a:noFill/>
          <a:ln cap="flat" cmpd="sng" w="9525">
            <a:solidFill>
              <a:schemeClr val="dk1"/>
            </a:solidFill>
            <a:prstDash val="solid"/>
            <a:round/>
            <a:headEnd len="med" w="med" type="none"/>
            <a:tailEnd len="med" w="med" type="none"/>
          </a:ln>
        </p:spPr>
      </p:cxnSp>
      <p:sp>
        <p:nvSpPr>
          <p:cNvPr id="193" name="Google Shape;193;p27"/>
          <p:cNvSpPr/>
          <p:nvPr/>
        </p:nvSpPr>
        <p:spPr>
          <a:xfrm>
            <a:off x="507950" y="3172900"/>
            <a:ext cx="414300" cy="414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Epilogue"/>
                <a:ea typeface="Epilogue"/>
                <a:cs typeface="Epilogue"/>
                <a:sym typeface="Epilogue"/>
              </a:rPr>
              <a:t>5</a:t>
            </a:r>
            <a:endParaRPr b="1">
              <a:latin typeface="Epilogue"/>
              <a:ea typeface="Epilogue"/>
              <a:cs typeface="Epilogue"/>
              <a:sym typeface="Epilogue"/>
            </a:endParaRPr>
          </a:p>
        </p:txBody>
      </p:sp>
      <p:sp>
        <p:nvSpPr>
          <p:cNvPr id="194" name="Google Shape;194;p27"/>
          <p:cNvSpPr/>
          <p:nvPr/>
        </p:nvSpPr>
        <p:spPr>
          <a:xfrm rot="-5400000">
            <a:off x="7102247" y="4310200"/>
            <a:ext cx="193200" cy="193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Tree>
  </p:cSld>
  <p:clrMapOvr>
    <a:masterClrMapping/>
  </p:clrMapOvr>
</p:sld>
</file>

<file path=ppt/theme/theme1.xml><?xml version="1.0" encoding="utf-8"?>
<a:theme xmlns:a="http://schemas.openxmlformats.org/drawingml/2006/main" xmlns:r="http://schemas.openxmlformats.org/officeDocument/2006/relationships" name="Mean Value Theorem by Slidesgo">
  <a:themeElements>
    <a:clrScheme name="Simple Light">
      <a:dk1>
        <a:srgbClr val="000000"/>
      </a:dk1>
      <a:lt1>
        <a:srgbClr val="EFEFEF"/>
      </a:lt1>
      <a:dk2>
        <a:srgbClr val="F8B546"/>
      </a:dk2>
      <a:lt2>
        <a:srgbClr val="F68D56"/>
      </a:lt2>
      <a:accent1>
        <a:srgbClr val="71DAFD"/>
      </a:accent1>
      <a:accent2>
        <a:srgbClr val="415AB2"/>
      </a:accent2>
      <a:accent3>
        <a:srgbClr val="DD9FE7"/>
      </a:accent3>
      <a:accent4>
        <a:srgbClr val="F578AE"/>
      </a:accent4>
      <a:accent5>
        <a:srgbClr val="666666"/>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