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57" r:id="rId3"/>
    <p:sldId id="258" r:id="rId4"/>
    <p:sldId id="273" r:id="rId5"/>
    <p:sldId id="274" r:id="rId6"/>
    <p:sldId id="277" r:id="rId7"/>
    <p:sldId id="278" r:id="rId8"/>
    <p:sldId id="269" r:id="rId9"/>
    <p:sldId id="279" r:id="rId1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5280" autoAdjust="0"/>
  </p:normalViewPr>
  <p:slideViewPr>
    <p:cSldViewPr snapToGrid="0">
      <p:cViewPr varScale="1">
        <p:scale>
          <a:sx n="98" d="100"/>
          <a:sy n="98" d="100"/>
        </p:scale>
        <p:origin x="-576" y="-9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xmlns=""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xmlns=""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xmlns=""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xmlns=""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xmlns=""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3" name="TextBox 2"/>
          <p:cNvSpPr txBox="1"/>
          <p:nvPr/>
        </p:nvSpPr>
        <p:spPr>
          <a:xfrm>
            <a:off x="953311" y="1313235"/>
            <a:ext cx="7665395" cy="3539430"/>
          </a:xfrm>
          <a:prstGeom prst="rect">
            <a:avLst/>
          </a:prstGeom>
          <a:noFill/>
        </p:spPr>
        <p:txBody>
          <a:bodyPr wrap="square" rtlCol="0">
            <a:spAutoFit/>
          </a:bodyPr>
          <a:lstStyle/>
          <a:p>
            <a:pPr marL="457200" indent="-457200"/>
            <a:r>
              <a:rPr lang="en-IN" dirty="0" smtClean="0"/>
              <a:t>Created: </a:t>
            </a:r>
          </a:p>
          <a:p>
            <a:pPr marL="457200" indent="-457200"/>
            <a:endParaRPr lang="en-IN" dirty="0" smtClean="0"/>
          </a:p>
          <a:p>
            <a:pPr marL="457200" lvl="3" indent="-457200">
              <a:buFont typeface="Arial" pitchFamily="34" charset="0"/>
              <a:buChar char="•"/>
            </a:pPr>
            <a:r>
              <a:rPr lang="en-IN" dirty="0" smtClean="0"/>
              <a:t>Resource Group in SEA and EUS region.</a:t>
            </a:r>
            <a:endParaRPr lang="en-IN" dirty="0" smtClean="0"/>
          </a:p>
          <a:p>
            <a:pPr marL="457200" lvl="3" indent="-457200">
              <a:buFont typeface="Arial" pitchFamily="34" charset="0"/>
              <a:buChar char="•"/>
            </a:pPr>
            <a:r>
              <a:rPr lang="en-IN" dirty="0" smtClean="0"/>
              <a:t>Availability </a:t>
            </a:r>
            <a:r>
              <a:rPr lang="en-IN" dirty="0" smtClean="0"/>
              <a:t>Set</a:t>
            </a:r>
          </a:p>
          <a:p>
            <a:pPr marL="457200" lvl="3" indent="-457200">
              <a:buFont typeface="Arial" pitchFamily="34" charset="0"/>
              <a:buChar char="•"/>
            </a:pPr>
            <a:r>
              <a:rPr lang="en-IN" dirty="0" smtClean="0"/>
              <a:t>Virtual </a:t>
            </a:r>
            <a:r>
              <a:rPr lang="en-IN" dirty="0" smtClean="0"/>
              <a:t>Network in both regions</a:t>
            </a:r>
          </a:p>
          <a:p>
            <a:pPr marL="457200" lvl="3" indent="-457200">
              <a:buFont typeface="Arial" pitchFamily="34" charset="0"/>
              <a:buChar char="•"/>
            </a:pPr>
            <a:r>
              <a:rPr lang="en-IN" dirty="0" smtClean="0"/>
              <a:t>Network Security </a:t>
            </a:r>
            <a:r>
              <a:rPr lang="en-IN" dirty="0" smtClean="0"/>
              <a:t>Group</a:t>
            </a:r>
          </a:p>
          <a:p>
            <a:pPr marL="457200" lvl="3" indent="-457200">
              <a:buFont typeface="Arial" pitchFamily="34" charset="0"/>
              <a:buChar char="•"/>
            </a:pPr>
            <a:r>
              <a:rPr lang="en-IN" dirty="0" smtClean="0"/>
              <a:t>Sub </a:t>
            </a:r>
            <a:r>
              <a:rPr lang="en-IN" dirty="0" smtClean="0"/>
              <a:t>net</a:t>
            </a:r>
          </a:p>
          <a:p>
            <a:pPr marL="457200" lvl="3" indent="-457200">
              <a:buFont typeface="Arial" pitchFamily="34" charset="0"/>
              <a:buChar char="•"/>
            </a:pPr>
            <a:r>
              <a:rPr lang="en-IN" dirty="0" smtClean="0"/>
              <a:t>VMs (Created 2 High </a:t>
            </a:r>
            <a:r>
              <a:rPr lang="en-IN" dirty="0" err="1" smtClean="0"/>
              <a:t>Availbility</a:t>
            </a:r>
            <a:r>
              <a:rPr lang="en-IN" dirty="0" smtClean="0"/>
              <a:t> </a:t>
            </a:r>
            <a:r>
              <a:rPr lang="en-IN" dirty="0" smtClean="0"/>
              <a:t>servers) </a:t>
            </a:r>
            <a:r>
              <a:rPr lang="en-IN" dirty="0" smtClean="0"/>
              <a:t>server1and server2.</a:t>
            </a:r>
          </a:p>
          <a:p>
            <a:pPr marL="457200" lvl="3" indent="-457200">
              <a:buFont typeface="Arial" pitchFamily="34" charset="0"/>
              <a:buChar char="•"/>
            </a:pPr>
            <a:r>
              <a:rPr lang="en-IN" dirty="0" smtClean="0"/>
              <a:t>Jump host in SEA region</a:t>
            </a:r>
          </a:p>
          <a:p>
            <a:pPr marL="457200" lvl="3" indent="-457200">
              <a:buFont typeface="Arial" pitchFamily="34" charset="0"/>
              <a:buChar char="•"/>
            </a:pPr>
            <a:r>
              <a:rPr lang="en-IN" dirty="0" smtClean="0"/>
              <a:t>Load </a:t>
            </a:r>
            <a:r>
              <a:rPr lang="en-IN" dirty="0" smtClean="0"/>
              <a:t>Balancer</a:t>
            </a:r>
          </a:p>
          <a:p>
            <a:pPr marL="457200" lvl="3" indent="-457200">
              <a:buFont typeface="Arial" pitchFamily="34" charset="0"/>
              <a:buChar char="•"/>
            </a:pPr>
            <a:r>
              <a:rPr lang="en-IN" dirty="0" smtClean="0"/>
              <a:t>Inbound rules</a:t>
            </a:r>
          </a:p>
          <a:p>
            <a:pPr marL="457200" lvl="3" indent="-457200">
              <a:buFont typeface="Arial" pitchFamily="34" charset="0"/>
              <a:buChar char="•"/>
            </a:pPr>
            <a:r>
              <a:rPr lang="en-IN" dirty="0" smtClean="0"/>
              <a:t>Secure connection between SEA and EUS region by peering connection.</a:t>
            </a:r>
          </a:p>
          <a:p>
            <a:pPr marL="457200" lvl="3" indent="-457200">
              <a:buFont typeface="Arial" pitchFamily="34" charset="0"/>
              <a:buChar char="•"/>
            </a:pPr>
            <a:r>
              <a:rPr lang="en-IN" dirty="0" smtClean="0"/>
              <a:t>Monitoring through alerts generated.</a:t>
            </a:r>
          </a:p>
          <a:p>
            <a:pPr marL="457200" lvl="3" indent="-457200">
              <a:buFont typeface="Arial" pitchFamily="34" charset="0"/>
              <a:buChar char="•"/>
            </a:pPr>
            <a:r>
              <a:rPr lang="en-IN" dirty="0" smtClean="0"/>
              <a:t>Backup for servers</a:t>
            </a:r>
          </a:p>
          <a:p>
            <a:pPr marL="457200" lvl="3" indent="-457200">
              <a:buFont typeface="Arial" pitchFamily="34" charset="0"/>
              <a:buChar char="•"/>
            </a:pPr>
            <a:endParaRPr lang="en-IN" dirty="0" smtClean="0"/>
          </a:p>
          <a:p>
            <a:pPr marL="457200" lvl="3" indent="-457200"/>
            <a:r>
              <a:rPr lang="en-IN" dirty="0" smtClean="0"/>
              <a:t> </a:t>
            </a:r>
            <a:r>
              <a:rPr lang="en-IN" dirty="0" smtClean="0"/>
              <a:t>         </a:t>
            </a:r>
            <a:endParaRPr lang="en-IN" dirty="0" smtClean="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477" y="1371600"/>
            <a:ext cx="7577846" cy="2246769"/>
          </a:xfrm>
          <a:prstGeom prst="rect">
            <a:avLst/>
          </a:prstGeom>
          <a:noFill/>
        </p:spPr>
        <p:txBody>
          <a:bodyPr wrap="square" rtlCol="0">
            <a:spAutoFit/>
          </a:bodyPr>
          <a:lstStyle/>
          <a:p>
            <a:pPr marL="457200" lvl="4" indent="-457200"/>
            <a:r>
              <a:rPr lang="en-IN" dirty="0" smtClean="0"/>
              <a:t>Created:</a:t>
            </a:r>
          </a:p>
          <a:p>
            <a:pPr marL="457200" lvl="4" indent="-457200"/>
            <a:endParaRPr lang="en-IN" dirty="0" smtClean="0"/>
          </a:p>
          <a:p>
            <a:pPr marL="457200" lvl="4" indent="-457200">
              <a:buFont typeface="Arial" pitchFamily="34" charset="0"/>
              <a:buChar char="•"/>
            </a:pPr>
            <a:r>
              <a:rPr lang="en-IN" dirty="0" smtClean="0"/>
              <a:t>Storage </a:t>
            </a:r>
            <a:r>
              <a:rPr lang="en-IN" dirty="0" smtClean="0"/>
              <a:t>Account</a:t>
            </a:r>
          </a:p>
          <a:p>
            <a:pPr marL="457200" lvl="4" indent="-457200">
              <a:buFont typeface="Arial" pitchFamily="34" charset="0"/>
              <a:buChar char="•"/>
            </a:pPr>
            <a:r>
              <a:rPr lang="en-IN" dirty="0" smtClean="0"/>
              <a:t>Provided </a:t>
            </a:r>
            <a:r>
              <a:rPr lang="en-IN" dirty="0" smtClean="0"/>
              <a:t>access using SAS keys</a:t>
            </a:r>
          </a:p>
          <a:p>
            <a:pPr marL="457200" lvl="4" indent="-457200">
              <a:buFont typeface="Arial" pitchFamily="34" charset="0"/>
              <a:buChar char="•"/>
            </a:pPr>
            <a:r>
              <a:rPr lang="en-IN" dirty="0" smtClean="0"/>
              <a:t>Created users: </a:t>
            </a:r>
            <a:r>
              <a:rPr lang="en-IN" dirty="0" err="1" smtClean="0"/>
              <a:t>Vmadmin</a:t>
            </a:r>
            <a:r>
              <a:rPr lang="en-IN" dirty="0" smtClean="0"/>
              <a:t>,  </a:t>
            </a:r>
            <a:r>
              <a:rPr lang="en-IN" dirty="0" err="1" smtClean="0"/>
              <a:t>backupadmin</a:t>
            </a:r>
            <a:endParaRPr lang="en-IN" dirty="0" smtClean="0"/>
          </a:p>
          <a:p>
            <a:pPr marL="457200" lvl="4" indent="-457200">
              <a:buFont typeface="Arial" pitchFamily="34" charset="0"/>
              <a:buChar char="•"/>
            </a:pPr>
            <a:r>
              <a:rPr lang="en-IN" dirty="0" smtClean="0"/>
              <a:t>Assigning Roles</a:t>
            </a:r>
            <a:endParaRPr lang="en-IN" dirty="0" smtClean="0"/>
          </a:p>
          <a:p>
            <a:pPr marL="457200" lvl="4" indent="-457200">
              <a:buFont typeface="Arial" pitchFamily="34" charset="0"/>
              <a:buChar char="•"/>
            </a:pPr>
            <a:r>
              <a:rPr lang="en-IN" dirty="0" err="1" smtClean="0"/>
              <a:t>Salesmanager</a:t>
            </a:r>
            <a:r>
              <a:rPr lang="en-IN" dirty="0" smtClean="0"/>
              <a:t> to access resource from windows explorer.</a:t>
            </a:r>
          </a:p>
          <a:p>
            <a:pPr marL="457200" lvl="4" indent="-457200">
              <a:buFont typeface="Arial" pitchFamily="34" charset="0"/>
              <a:buChar char="•"/>
            </a:pPr>
            <a:endParaRPr lang="en-IN" dirty="0" smtClean="0"/>
          </a:p>
          <a:p>
            <a:pPr marL="457200" lvl="4" indent="-457200">
              <a:buFont typeface="Arial" pitchFamily="34" charset="0"/>
              <a:buChar char="•"/>
            </a:pPr>
            <a:endParaRPr lang="en-IN" dirty="0" smtClean="0"/>
          </a:p>
          <a:p>
            <a:pPr>
              <a:buFont typeface="Arial" pitchFamily="34" charset="0"/>
              <a:buChar char="•"/>
            </a:pPr>
            <a:endParaRPr lang="en-US" dirty="0"/>
          </a:p>
        </p:txBody>
      </p:sp>
    </p:spTree>
    <p:extLst>
      <p:ext uri="{BB962C8B-B14F-4D97-AF65-F5344CB8AC3E}">
        <p14:creationId xmlns:p14="http://schemas.microsoft.com/office/powerpoint/2010/main" xmlns="" val="1064704664"/>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3449</TotalTime>
  <Words>438</Words>
  <Application>Microsoft Office PowerPoint</Application>
  <PresentationFormat>On-screen Show (16:9)</PresentationFormat>
  <Paragraphs>62</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biz</vt:lpstr>
      <vt:lpstr> Case Study</vt:lpstr>
      <vt:lpstr>Contents</vt:lpstr>
      <vt:lpstr>Business Requirements </vt:lpstr>
      <vt:lpstr>SEA region </vt:lpstr>
      <vt:lpstr>EastUS</vt:lpstr>
      <vt:lpstr>Storage Requirements</vt:lpstr>
      <vt:lpstr>Azure Resource management</vt:lpstr>
      <vt:lpstr>Implementation Flow</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WIN7</cp:lastModifiedBy>
  <cp:revision>46</cp:revision>
  <dcterms:modified xsi:type="dcterms:W3CDTF">2021-09-02T10:13:46Z</dcterms:modified>
</cp:coreProperties>
</file>