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4E0EA-73FB-584D-A0B8-393956544F5F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9FC5D-2BBE-EE4C-A5DE-5EA44C5BC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40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9FC5D-2BBE-EE4C-A5DE-5EA44C5BC6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DEA2-928A-7742-8A89-C59962E471C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B27BA48-8C5A-914E-91F2-72EECAB7A8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DEA2-928A-7742-8A89-C59962E471C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BA48-8C5A-914E-91F2-72EECAB7A84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B27BA48-8C5A-914E-91F2-72EECAB7A84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DEA2-928A-7742-8A89-C59962E471C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DEA2-928A-7742-8A89-C59962E471C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B27BA48-8C5A-914E-91F2-72EECAB7A8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DEA2-928A-7742-8A89-C59962E471C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B27BA48-8C5A-914E-91F2-72EECAB7A84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AF9DEA2-928A-7742-8A89-C59962E471C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BA48-8C5A-914E-91F2-72EECAB7A8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DEA2-928A-7742-8A89-C59962E471C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B27BA48-8C5A-914E-91F2-72EECAB7A84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DEA2-928A-7742-8A89-C59962E471C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B27BA48-8C5A-914E-91F2-72EECAB7A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DEA2-928A-7742-8A89-C59962E471C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B27BA48-8C5A-914E-91F2-72EECAB7A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B27BA48-8C5A-914E-91F2-72EECAB7A84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DEA2-928A-7742-8A89-C59962E471C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B27BA48-8C5A-914E-91F2-72EECAB7A84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AF9DEA2-928A-7742-8A89-C59962E471C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AF9DEA2-928A-7742-8A89-C59962E471C8}" type="datetimeFigureOut">
              <a:rPr lang="en-US" smtClean="0"/>
              <a:t>17/04/17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B27BA48-8C5A-914E-91F2-72EECAB7A84A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464" y="4899160"/>
            <a:ext cx="8040603" cy="1319640"/>
          </a:xfrm>
        </p:spPr>
        <p:txBody>
          <a:bodyPr/>
          <a:lstStyle/>
          <a:p>
            <a:r>
              <a:rPr lang="en-US" dirty="0" smtClean="0"/>
              <a:t>					             </a:t>
            </a:r>
            <a:r>
              <a:rPr lang="en-US" dirty="0" smtClean="0">
                <a:solidFill>
                  <a:srgbClr val="2A373D"/>
                </a:solidFill>
              </a:rPr>
              <a:t>  BIYANTA SHAH</a:t>
            </a:r>
          </a:p>
          <a:p>
            <a:r>
              <a:rPr lang="en-US" dirty="0" smtClean="0">
                <a:solidFill>
                  <a:srgbClr val="2A373D"/>
                </a:solidFill>
              </a:rPr>
              <a:t>                                           SRAVANI BEERAM</a:t>
            </a:r>
          </a:p>
          <a:p>
            <a:r>
              <a:rPr lang="en-US" dirty="0">
                <a:solidFill>
                  <a:srgbClr val="2A373D"/>
                </a:solidFill>
              </a:rPr>
              <a:t>	</a:t>
            </a:r>
            <a:r>
              <a:rPr lang="en-US" dirty="0" smtClean="0">
                <a:solidFill>
                  <a:srgbClr val="2A373D"/>
                </a:solidFill>
              </a:rPr>
              <a:t>	                                 SWAYAMBITA DAS</a:t>
            </a:r>
          </a:p>
          <a:p>
            <a:r>
              <a:rPr lang="en-US" dirty="0">
                <a:solidFill>
                  <a:srgbClr val="2A373D"/>
                </a:solidFill>
              </a:rPr>
              <a:t> </a:t>
            </a:r>
            <a:r>
              <a:rPr lang="en-US" dirty="0" smtClean="0">
                <a:solidFill>
                  <a:srgbClr val="2A373D"/>
                </a:solidFill>
              </a:rPr>
              <a:t>                                   VIVEK MALIK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004" y="2919702"/>
            <a:ext cx="8601408" cy="1006225"/>
          </a:xfrm>
        </p:spPr>
        <p:txBody>
          <a:bodyPr/>
          <a:lstStyle/>
          <a:p>
            <a:r>
              <a:rPr lang="en-US" dirty="0">
                <a:solidFill>
                  <a:srgbClr val="2A373D"/>
                </a:solidFill>
                <a:latin typeface="Copperplate Gothic Bold"/>
                <a:cs typeface="Copperplate Gothic Bold"/>
              </a:rPr>
              <a:t>Committee Designer</a:t>
            </a:r>
            <a:endParaRPr lang="en-US" dirty="0">
              <a:solidFill>
                <a:srgbClr val="2A373D"/>
              </a:solidFill>
              <a:latin typeface="Copperplate Gothic Bold"/>
              <a:cs typeface="Copperplate Gothic Bold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3864" y="1270153"/>
            <a:ext cx="8452959" cy="100622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Copperplate Gothic Bold"/>
              <a:cs typeface="Copperplate Gothic Bold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6004" y="416328"/>
            <a:ext cx="8601408" cy="85382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pperplate Gothic Bold"/>
                <a:cs typeface="Copperplate Gothic Bold"/>
              </a:rPr>
              <a:t>CS 5500 MSD  SPRING 2017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pperplate Gothic Bold"/>
              <a:cs typeface="Copperplate Gothic Bold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76264" y="1422554"/>
            <a:ext cx="7950229" cy="672374"/>
          </a:xfrm>
          <a:prstGeom prst="rect">
            <a:avLst/>
          </a:prstGeom>
        </p:spPr>
        <p:txBody>
          <a:bodyPr vert="horz" anchor="b">
            <a:normAutofit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pperplate Gothic Bold"/>
                <a:cs typeface="Copperplate Gothic Bold"/>
              </a:rPr>
              <a:t>TEAM 7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pperplate Gothic Bold"/>
              <a:cs typeface="Copperplate Gothic Bold"/>
            </a:endParaRPr>
          </a:p>
        </p:txBody>
      </p:sp>
    </p:spTree>
    <p:extLst>
      <p:ext uri="{BB962C8B-B14F-4D97-AF65-F5344CB8AC3E}">
        <p14:creationId xmlns:p14="http://schemas.microsoft.com/office/powerpoint/2010/main" val="175835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A373D"/>
                </a:solidFill>
                <a:latin typeface="Copperplate Gothic Bold"/>
                <a:cs typeface="Copperplate Gothic Bold"/>
              </a:rPr>
              <a:t>Committee </a:t>
            </a:r>
            <a:r>
              <a:rPr lang="en-US" dirty="0" smtClean="0">
                <a:solidFill>
                  <a:srgbClr val="2A373D"/>
                </a:solidFill>
                <a:latin typeface="Copperplate Gothic Bold"/>
                <a:cs typeface="Copperplate Gothic Bold"/>
              </a:rPr>
              <a:t>Designer – Team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charset="2"/>
              <a:buChar char="u"/>
            </a:pPr>
            <a:r>
              <a:rPr lang="en-US" dirty="0"/>
              <a:t> </a:t>
            </a:r>
            <a:r>
              <a:rPr lang="en-US" dirty="0" smtClean="0"/>
              <a:t>An application which helps an user to search for authors based on various search parameters and form a committee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charset="2"/>
              <a:buChar char="u"/>
            </a:pPr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dirty="0" smtClean="0">
                <a:solidFill>
                  <a:srgbClr val="262626"/>
                </a:solidFill>
              </a:rPr>
              <a:t>The data sources used for the application are : DBLP and </a:t>
            </a:r>
            <a:r>
              <a:rPr lang="en-US" dirty="0" err="1" smtClean="0">
                <a:solidFill>
                  <a:srgbClr val="262626"/>
                </a:solidFill>
              </a:rPr>
              <a:t>CSRankings.org</a:t>
            </a:r>
            <a:endParaRPr lang="en-US" dirty="0" smtClean="0">
              <a:solidFill>
                <a:srgbClr val="262626"/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charset="2"/>
              <a:buChar char="u"/>
            </a:pPr>
            <a:r>
              <a:rPr lang="en-US" dirty="0" smtClean="0">
                <a:solidFill>
                  <a:srgbClr val="262626"/>
                </a:solidFill>
              </a:rPr>
              <a:t> The database created is hosted on RDS</a:t>
            </a:r>
          </a:p>
          <a:p>
            <a:pPr marL="0" indent="0">
              <a:buClr>
                <a:schemeClr val="tx1">
                  <a:lumMod val="85000"/>
                  <a:lumOff val="15000"/>
                </a:schemeClr>
              </a:buClr>
              <a:buNone/>
            </a:pPr>
            <a:endParaRPr lang="en-US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19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A373D"/>
                </a:solidFill>
                <a:latin typeface="Copperplate Gothic Bold"/>
                <a:cs typeface="Copperplate Gothic Bold"/>
              </a:rPr>
              <a:t>Committee Designer – Team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7"/>
            <a:ext cx="8534400" cy="4988671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en-US" dirty="0" smtClean="0"/>
              <a:t> </a:t>
            </a:r>
            <a:r>
              <a:rPr lang="en-US" b="1" dirty="0" smtClean="0"/>
              <a:t>Components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charset="2"/>
              <a:buChar char="u"/>
            </a:pPr>
            <a:r>
              <a:rPr lang="en-US" u="sng" dirty="0" smtClean="0"/>
              <a:t>Front End</a:t>
            </a:r>
          </a:p>
          <a:p>
            <a:pPr marL="0" indent="0"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en-US" dirty="0"/>
              <a:t> </a:t>
            </a:r>
            <a:r>
              <a:rPr lang="en-US" dirty="0" smtClean="0"/>
              <a:t>       -  Includes parsing of data sources and creation of                 	the database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charset="2"/>
              <a:buChar char="u"/>
            </a:pPr>
            <a:r>
              <a:rPr lang="en-US" u="sng" dirty="0" smtClean="0"/>
              <a:t>Query Engine</a:t>
            </a:r>
          </a:p>
          <a:p>
            <a:pPr marL="0" indent="0"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en-US" dirty="0" smtClean="0"/>
              <a:t>         - Formation of SQL queries based on passed  	search parameters  and executing them against the 	database created by Front end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charset="2"/>
              <a:buChar char="u"/>
            </a:pPr>
            <a:r>
              <a:rPr lang="en-US" u="sng" dirty="0" smtClean="0"/>
              <a:t>User Interface</a:t>
            </a:r>
          </a:p>
          <a:p>
            <a:pPr marL="0" indent="0"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en-US" dirty="0"/>
              <a:t> </a:t>
            </a:r>
            <a:r>
              <a:rPr lang="en-US" dirty="0" smtClean="0"/>
              <a:t>         - Interface for the user to interact with the user 	and display the search results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charset="2"/>
              <a:buChar char="u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46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A373D"/>
                </a:solidFill>
                <a:latin typeface="Copperplate Gothic Bold"/>
                <a:cs typeface="Copperplate Gothic Bold"/>
              </a:rPr>
              <a:t>Committee Designer – Team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ClrTx/>
              <a:buNone/>
            </a:pPr>
            <a:r>
              <a:rPr lang="en-US" b="1" dirty="0" smtClean="0"/>
              <a:t>Additional Features :</a:t>
            </a:r>
          </a:p>
          <a:p>
            <a:pPr>
              <a:buClrTx/>
              <a:buFont typeface="Wingdings" charset="2"/>
              <a:buChar char="u"/>
            </a:pPr>
            <a:r>
              <a:rPr lang="en-US" b="1" dirty="0" smtClean="0"/>
              <a:t> </a:t>
            </a:r>
            <a:r>
              <a:rPr lang="en-US" dirty="0" smtClean="0"/>
              <a:t>Save favorite authors - User can save a list of his/her authors for future reference</a:t>
            </a:r>
          </a:p>
          <a:p>
            <a:pPr>
              <a:buClrTx/>
              <a:buFont typeface="Wingdings" charset="2"/>
              <a:buChar char="u"/>
            </a:pPr>
            <a:r>
              <a:rPr lang="en-US" dirty="0"/>
              <a:t> </a:t>
            </a:r>
            <a:r>
              <a:rPr lang="en-US" dirty="0" smtClean="0"/>
              <a:t>View similar author - Similarity is based on the university of the authors</a:t>
            </a:r>
          </a:p>
          <a:p>
            <a:pPr>
              <a:buClrTx/>
              <a:buFont typeface="Wingdings" charset="2"/>
              <a:buChar char="u"/>
            </a:pPr>
            <a:r>
              <a:rPr lang="en-US" dirty="0"/>
              <a:t> </a:t>
            </a:r>
            <a:r>
              <a:rPr lang="en-US" dirty="0" smtClean="0"/>
              <a:t>Publication details of authors – Provides all information of the papers and articles published by the authors</a:t>
            </a:r>
          </a:p>
          <a:p>
            <a:pPr>
              <a:buClrTx/>
              <a:buFont typeface="Wingdings" charset="2"/>
              <a:buChar char="u"/>
            </a:pPr>
            <a:r>
              <a:rPr lang="en-US" dirty="0"/>
              <a:t> </a:t>
            </a:r>
            <a:r>
              <a:rPr lang="en-US" dirty="0" smtClean="0"/>
              <a:t>Email notification - Program chair can send an email to all notifying the final list of selected authors for a specific 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A373D"/>
                </a:solidFill>
                <a:latin typeface="Copperplate Gothic Bold"/>
                <a:cs typeface="Copperplate Gothic Bold"/>
              </a:rPr>
              <a:t>Committee Designer – Team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</a:t>
            </a:r>
          </a:p>
          <a:p>
            <a:pPr marL="0" indent="0">
              <a:buNone/>
            </a:pPr>
            <a:r>
              <a:rPr lang="en-US" dirty="0" smtClean="0"/>
              <a:t>		       </a:t>
            </a:r>
            <a:r>
              <a:rPr lang="en-US" sz="4800" dirty="0" smtClean="0"/>
              <a:t>Thank you!!</a:t>
            </a:r>
            <a:endParaRPr lang="en-US" sz="4800" dirty="0"/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</a:t>
            </a:r>
            <a:r>
              <a:rPr lang="en-US" sz="5400" dirty="0" smtClean="0"/>
              <a:t>Questions ??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17923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96</TotalTime>
  <Words>162</Words>
  <Application>Microsoft Macintosh PowerPoint</Application>
  <PresentationFormat>On-screen Show (4:3)</PresentationFormat>
  <Paragraphs>32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Committee Designer</vt:lpstr>
      <vt:lpstr>Committee Designer – Team 7</vt:lpstr>
      <vt:lpstr>Committee Designer – Team 7</vt:lpstr>
      <vt:lpstr>Committee Designer – Team 7</vt:lpstr>
      <vt:lpstr>Committee Designer – Team 7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Committee Designer</dc:title>
  <dc:creator>Appke</dc:creator>
  <cp:lastModifiedBy>Appke</cp:lastModifiedBy>
  <cp:revision>31</cp:revision>
  <dcterms:created xsi:type="dcterms:W3CDTF">2017-04-17T18:08:20Z</dcterms:created>
  <dcterms:modified xsi:type="dcterms:W3CDTF">2017-04-17T19:45:12Z</dcterms:modified>
</cp:coreProperties>
</file>