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77"/>
  </p:normalViewPr>
  <p:slideViewPr>
    <p:cSldViewPr snapToGrid="0" snapToObjects="1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97818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5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5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72355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6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1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8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160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315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905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.com/blog/2015/01/21/random-forests-and-boosting-in-mllib.html" TargetMode="External"/><Relationship Id="rId2" Type="http://schemas.openxmlformats.org/officeDocument/2006/relationships/hyperlink" Target="https://spark.apache.org/docs/latest/mllib-ensembl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lyticsvidhya.com/blog/2016/04/complete-tutorial-tree-based-modeling-scratch-in-python/" TargetMode="External"/><Relationship Id="rId5" Type="http://schemas.openxmlformats.org/officeDocument/2006/relationships/hyperlink" Target="http://www.zhiyuanlin.com/uploads/5/8/8/1/58812849/improvingmllib.pdf" TargetMode="External"/><Relationship Id="rId4" Type="http://schemas.openxmlformats.org/officeDocument/2006/relationships/hyperlink" Target="http://pages.cs.wisc.edu/~matthewb/pages/notes/pdf/ensembles/RandomForests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592055"/>
          </a:xfrm>
        </p:spPr>
        <p:txBody>
          <a:bodyPr/>
          <a:lstStyle/>
          <a:p>
            <a:r>
              <a:rPr lang="en-US" dirty="0" smtClean="0">
                <a:latin typeface="Lucida Fax" panose="02060602050505020204" pitchFamily="18" charset="0"/>
              </a:rPr>
              <a:t>CS6240 PROjeCT</a:t>
            </a:r>
            <a:endParaRPr lang="en-US" dirty="0">
              <a:latin typeface="Lucida Fax" panose="02060602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7213902" cy="1086237"/>
          </a:xfrm>
        </p:spPr>
        <p:txBody>
          <a:bodyPr>
            <a:normAutofit fontScale="92500" lnSpcReduction="10000"/>
          </a:bodyPr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 Biyanta </a:t>
            </a:r>
            <a:r>
              <a:rPr lang="en-US" dirty="0" smtClean="0"/>
              <a:t>Shah</a:t>
            </a:r>
          </a:p>
          <a:p>
            <a:pPr algn="r"/>
            <a:r>
              <a:rPr lang="en-US" dirty="0" smtClean="0"/>
              <a:t>Sravani Beeram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1652" y="496824"/>
            <a:ext cx="6410498" cy="7589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 smtClean="0">
                <a:latin typeface="Lucida Fax" panose="02060602050505020204" pitchFamily="18" charset="0"/>
              </a:rPr>
              <a:t>Problem</a:t>
            </a:r>
            <a:r>
              <a:rPr lang="en-US" sz="5000" b="1" dirty="0" smtClean="0"/>
              <a:t> </a:t>
            </a:r>
            <a:endParaRPr lang="en-US" sz="5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" y="3526536"/>
            <a:ext cx="3618357" cy="33314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0" y="0"/>
            <a:ext cx="2609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9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Lucida Fax" panose="02060602050505020204" pitchFamily="18" charset="0"/>
              </a:rPr>
              <a:t>Solution</a:t>
            </a:r>
            <a:endParaRPr lang="en-US" b="1" dirty="0">
              <a:latin typeface="Lucida Fax" panose="02060602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500" dirty="0" smtClean="0"/>
              <a:t>MLLIB – </a:t>
            </a:r>
            <a:r>
              <a:rPr lang="en-US" sz="2500" dirty="0" smtClean="0"/>
              <a:t>Random Forests</a:t>
            </a:r>
            <a:endParaRPr lang="en-US" sz="2500" dirty="0" smtClean="0"/>
          </a:p>
          <a:p>
            <a:r>
              <a:rPr lang="en-US" sz="2500" dirty="0" smtClean="0"/>
              <a:t>Why </a:t>
            </a:r>
            <a:r>
              <a:rPr lang="en-US" sz="2500" dirty="0" smtClean="0"/>
              <a:t>Random Forest</a:t>
            </a:r>
            <a:r>
              <a:rPr lang="en-US" sz="2500" dirty="0" smtClean="0"/>
              <a:t>?</a:t>
            </a:r>
          </a:p>
          <a:p>
            <a:r>
              <a:rPr lang="en-US" sz="2500" dirty="0" smtClean="0"/>
              <a:t>Parameters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629" y="1594051"/>
            <a:ext cx="6429733" cy="417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3816"/>
          </a:xfrm>
        </p:spPr>
        <p:txBody>
          <a:bodyPr/>
          <a:lstStyle/>
          <a:p>
            <a:pPr algn="ctr"/>
            <a:r>
              <a:rPr lang="en-US" b="1" dirty="0" smtClean="0">
                <a:latin typeface="Lucida Fax" panose="02060602050505020204" pitchFamily="18" charset="0"/>
              </a:rPr>
              <a:t>Features used for training</a:t>
            </a:r>
            <a:endParaRPr lang="en-US" b="1" dirty="0">
              <a:latin typeface="Lucida Fax" panose="02060602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covariates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Included features related to climate, ecosystem and human population</a:t>
            </a:r>
          </a:p>
          <a:p>
            <a:r>
              <a:rPr lang="en-US" dirty="0" smtClean="0"/>
              <a:t>Checklist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Included features describing the sampling events </a:t>
            </a:r>
          </a:p>
          <a:p>
            <a:r>
              <a:rPr lang="en-US" dirty="0" smtClean="0"/>
              <a:t>Extended covariates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i="0" dirty="0" smtClean="0"/>
              <a:t>Considered features relating to habitat of the species</a:t>
            </a:r>
          </a:p>
        </p:txBody>
      </p:sp>
    </p:spTree>
    <p:extLst>
      <p:ext uri="{BB962C8B-B14F-4D97-AF65-F5344CB8AC3E}">
        <p14:creationId xmlns:p14="http://schemas.microsoft.com/office/powerpoint/2010/main" val="105212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16527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latin typeface="Lucida Fax" panose="02060602050505020204" pitchFamily="18" charset="0"/>
              </a:rPr>
              <a:t>Code Design</a:t>
            </a:r>
            <a:endParaRPr lang="en-US" b="1" dirty="0">
              <a:latin typeface="Lucida Fax" panose="020606020505050202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71600" y="1946325"/>
            <a:ext cx="2022763" cy="6234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abeled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59362" y="1932470"/>
            <a:ext cx="1953491" cy="6373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881085" y="1946325"/>
            <a:ext cx="1870364" cy="678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Split the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26302" y="3449542"/>
            <a:ext cx="1876097" cy="63062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rain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245999" y="3481073"/>
            <a:ext cx="1852925" cy="59909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40392" y="4342279"/>
            <a:ext cx="3011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Highest Accuracy: 84.51 %</a:t>
            </a:r>
          </a:p>
          <a:p>
            <a:r>
              <a:rPr lang="en-US" dirty="0" smtClean="0"/>
              <a:t>Max Depth: 18</a:t>
            </a:r>
          </a:p>
          <a:p>
            <a:r>
              <a:rPr lang="en-US" dirty="0" smtClean="0"/>
              <a:t>Number of trees: 15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226302" y="4682359"/>
            <a:ext cx="1876097" cy="58325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Unlabeled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26302" y="5935716"/>
            <a:ext cx="1876097" cy="58332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Prediction 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 flipV="1">
            <a:off x="3394363" y="2251125"/>
            <a:ext cx="1464999" cy="6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</p:cNvCxnSpPr>
          <p:nvPr/>
        </p:nvCxnSpPr>
        <p:spPr>
          <a:xfrm flipV="1">
            <a:off x="6812853" y="2251124"/>
            <a:ext cx="10682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0" idx="0"/>
          </p:cNvCxnSpPr>
          <p:nvPr/>
        </p:nvCxnSpPr>
        <p:spPr>
          <a:xfrm flipH="1">
            <a:off x="7164351" y="2625198"/>
            <a:ext cx="1651916" cy="824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1" idx="0"/>
          </p:cNvCxnSpPr>
          <p:nvPr/>
        </p:nvCxnSpPr>
        <p:spPr>
          <a:xfrm>
            <a:off x="8816267" y="2625198"/>
            <a:ext cx="1356195" cy="855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4" idx="0"/>
          </p:cNvCxnSpPr>
          <p:nvPr/>
        </p:nvCxnSpPr>
        <p:spPr>
          <a:xfrm>
            <a:off x="7164351" y="4080163"/>
            <a:ext cx="0" cy="602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15" idx="0"/>
          </p:cNvCxnSpPr>
          <p:nvPr/>
        </p:nvCxnSpPr>
        <p:spPr>
          <a:xfrm>
            <a:off x="7164351" y="5265609"/>
            <a:ext cx="0" cy="670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36969" y="2775585"/>
            <a:ext cx="86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494364" y="2770753"/>
            <a:ext cx="67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30%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102399" y="3737467"/>
            <a:ext cx="1143600" cy="15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42" y="110359"/>
            <a:ext cx="11256580" cy="663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1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35" y="254000"/>
            <a:ext cx="11035862" cy="634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327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Lucida Fax" panose="02060602050505020204" pitchFamily="18" charset="0"/>
              </a:rPr>
              <a:t>References</a:t>
            </a:r>
            <a:endParaRPr lang="en-US" b="1" dirty="0">
              <a:latin typeface="Lucida Fax" panose="02060602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92808"/>
            <a:ext cx="9601200" cy="39745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spark.apache.org/docs/latest/mllib-ensembles.html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databricks.com/blog/2015/01/21/random-forests-and-boosting-in-mllib.html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http://pages.cs.wisc.edu/~</a:t>
            </a:r>
            <a:r>
              <a:rPr lang="en-US" dirty="0" smtClean="0">
                <a:hlinkClick r:id="rId4"/>
              </a:rPr>
              <a:t>matthewb/pages/notes/pdf/ensembles/RandomForests.pdf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www.zhiyuanlin.com/uploads/5/8/8/1/58812849/improvingmllib.pdf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6"/>
              </a:rPr>
              <a:t>https://www.analyticsvidhya.com/blog/2016/04/complete-tutorial-tree-based-modeling-scratch-in-python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628" y="2435772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 smtClean="0">
                <a:latin typeface="Lucida Fax" panose="02060602050505020204" pitchFamily="18" charset="0"/>
              </a:rPr>
              <a:t>Thank you !</a:t>
            </a:r>
            <a:endParaRPr lang="en-US" sz="5500" b="1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116</TotalTime>
  <Words>80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Franklin Gothic Book</vt:lpstr>
      <vt:lpstr>Lucida Fax</vt:lpstr>
      <vt:lpstr>Wingdings</vt:lpstr>
      <vt:lpstr>Crop</vt:lpstr>
      <vt:lpstr>CS6240 PROjeCT</vt:lpstr>
      <vt:lpstr>Problem </vt:lpstr>
      <vt:lpstr>Solution</vt:lpstr>
      <vt:lpstr>Features used for training</vt:lpstr>
      <vt:lpstr>Code Design</vt:lpstr>
      <vt:lpstr>PowerPoint Presentation</vt:lpstr>
      <vt:lpstr>PowerPoint Presentation</vt:lpstr>
      <vt:lpstr>References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CS6240 PROjeCT</dc:title>
  <dc:creator>Biyanta Vipulbhai Shah</dc:creator>
  <cp:lastModifiedBy>Beeram sravani</cp:lastModifiedBy>
  <cp:revision>28</cp:revision>
  <dcterms:created xsi:type="dcterms:W3CDTF">2017-04-23T21:18:25Z</dcterms:created>
  <dcterms:modified xsi:type="dcterms:W3CDTF">2017-04-24T01:44:35Z</dcterms:modified>
</cp:coreProperties>
</file>