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77" r:id="rId2"/>
    <p:sldId id="278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9" r:id="rId13"/>
    <p:sldId id="268" r:id="rId14"/>
    <p:sldId id="270" r:id="rId15"/>
    <p:sldId id="271" r:id="rId16"/>
    <p:sldId id="272" r:id="rId17"/>
    <p:sldId id="273" r:id="rId18"/>
    <p:sldId id="274" r:id="rId19"/>
    <p:sldId id="282" r:id="rId20"/>
    <p:sldId id="281" r:id="rId21"/>
    <p:sldId id="276" r:id="rId22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A455D6-9A83-4717-B4F6-A99BAE9D1603}" v="114" dt="2023-11-28T17:45:45.8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49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03B3D1-5346-4A9E-BF9B-9731029F22BA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E917ECD1-0866-4D5C-95B2-EFA720C92EFF}">
      <dgm:prSet/>
      <dgm:spPr/>
      <dgm:t>
        <a:bodyPr/>
        <a:lstStyle/>
        <a:p>
          <a:pPr>
            <a:defRPr cap="all"/>
          </a:pPr>
          <a:r>
            <a:rPr lang="en-US"/>
            <a:t>Recommender Systems – Apply knowledge discovery techniques to the problem of making personalized recommendations for information, products or services, usually during a live interaction</a:t>
          </a:r>
        </a:p>
      </dgm:t>
    </dgm:pt>
    <dgm:pt modelId="{5F9503CB-6DE1-450F-8DFA-27CFCF5BC2FC}" type="parTrans" cxnId="{C34B02B2-1D48-4C8F-892C-E68F14354233}">
      <dgm:prSet/>
      <dgm:spPr/>
      <dgm:t>
        <a:bodyPr/>
        <a:lstStyle/>
        <a:p>
          <a:endParaRPr lang="en-US"/>
        </a:p>
      </dgm:t>
    </dgm:pt>
    <dgm:pt modelId="{ADDB5532-CC69-49B4-9D5A-D2D34C9203DF}" type="sibTrans" cxnId="{C34B02B2-1D48-4C8F-892C-E68F14354233}">
      <dgm:prSet/>
      <dgm:spPr/>
      <dgm:t>
        <a:bodyPr/>
        <a:lstStyle/>
        <a:p>
          <a:endParaRPr lang="en-US"/>
        </a:p>
      </dgm:t>
    </dgm:pt>
    <dgm:pt modelId="{C7B6648C-9751-4BD3-9D6E-D2292172632E}">
      <dgm:prSet/>
      <dgm:spPr/>
      <dgm:t>
        <a:bodyPr/>
        <a:lstStyle/>
        <a:p>
          <a:pPr>
            <a:defRPr cap="all"/>
          </a:pPr>
          <a:r>
            <a:rPr lang="en-US"/>
            <a:t>Collaborative Filtering – Builds a database of users’ preference for items. Thus, the recommendation can be made based on the neighbors who have similar tastes</a:t>
          </a:r>
        </a:p>
      </dgm:t>
    </dgm:pt>
    <dgm:pt modelId="{6AF71DD1-539F-4091-BC06-0E24DEB35905}" type="parTrans" cxnId="{51193EC6-C27F-4EA9-91E8-EDC4A3ECEA54}">
      <dgm:prSet/>
      <dgm:spPr/>
      <dgm:t>
        <a:bodyPr/>
        <a:lstStyle/>
        <a:p>
          <a:endParaRPr lang="en-US"/>
        </a:p>
      </dgm:t>
    </dgm:pt>
    <dgm:pt modelId="{69156026-F237-432D-8B26-8F856E95E4CE}" type="sibTrans" cxnId="{51193EC6-C27F-4EA9-91E8-EDC4A3ECEA54}">
      <dgm:prSet/>
      <dgm:spPr/>
      <dgm:t>
        <a:bodyPr/>
        <a:lstStyle/>
        <a:p>
          <a:endParaRPr lang="en-US"/>
        </a:p>
      </dgm:t>
    </dgm:pt>
    <dgm:pt modelId="{394DC0CC-789A-42B6-BE8C-C0587246C136}" type="pres">
      <dgm:prSet presAssocID="{6003B3D1-5346-4A9E-BF9B-9731029F22BA}" presName="root" presStyleCnt="0">
        <dgm:presLayoutVars>
          <dgm:dir/>
          <dgm:resizeHandles val="exact"/>
        </dgm:presLayoutVars>
      </dgm:prSet>
      <dgm:spPr/>
    </dgm:pt>
    <dgm:pt modelId="{6338DECA-955C-45AD-BEC7-BF557E1811E4}" type="pres">
      <dgm:prSet presAssocID="{E917ECD1-0866-4D5C-95B2-EFA720C92EFF}" presName="compNode" presStyleCnt="0"/>
      <dgm:spPr/>
    </dgm:pt>
    <dgm:pt modelId="{DECD4197-D541-4523-890F-AE83F36EDA68}" type="pres">
      <dgm:prSet presAssocID="{E917ECD1-0866-4D5C-95B2-EFA720C92EFF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571F3EA1-CC52-41FA-8603-E981F641F195}" type="pres">
      <dgm:prSet presAssocID="{E917ECD1-0866-4D5C-95B2-EFA720C92EF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F39A8A11-BA55-4ED3-8657-75E13BF16EAF}" type="pres">
      <dgm:prSet presAssocID="{E917ECD1-0866-4D5C-95B2-EFA720C92EFF}" presName="spaceRect" presStyleCnt="0"/>
      <dgm:spPr/>
    </dgm:pt>
    <dgm:pt modelId="{A32BA498-6D13-4C5A-8C1D-F467EEA14DD5}" type="pres">
      <dgm:prSet presAssocID="{E917ECD1-0866-4D5C-95B2-EFA720C92EFF}" presName="textRect" presStyleLbl="revTx" presStyleIdx="0" presStyleCnt="2">
        <dgm:presLayoutVars>
          <dgm:chMax val="1"/>
          <dgm:chPref val="1"/>
        </dgm:presLayoutVars>
      </dgm:prSet>
      <dgm:spPr/>
    </dgm:pt>
    <dgm:pt modelId="{59FAD26F-E782-4D96-BAF9-F02C192D3F79}" type="pres">
      <dgm:prSet presAssocID="{ADDB5532-CC69-49B4-9D5A-D2D34C9203DF}" presName="sibTrans" presStyleCnt="0"/>
      <dgm:spPr/>
    </dgm:pt>
    <dgm:pt modelId="{1B1B1A19-7AC7-49F7-B69C-8BDB43AA042B}" type="pres">
      <dgm:prSet presAssocID="{C7B6648C-9751-4BD3-9D6E-D2292172632E}" presName="compNode" presStyleCnt="0"/>
      <dgm:spPr/>
    </dgm:pt>
    <dgm:pt modelId="{97E16889-D07E-4970-BE4A-428D3DA674BF}" type="pres">
      <dgm:prSet presAssocID="{C7B6648C-9751-4BD3-9D6E-D2292172632E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8C6F8941-7FBE-4ABA-A533-FDDE4CC68ACF}" type="pres">
      <dgm:prSet presAssocID="{C7B6648C-9751-4BD3-9D6E-D2292172632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2BB1D713-6904-4208-9B71-04B1BF32A410}" type="pres">
      <dgm:prSet presAssocID="{C7B6648C-9751-4BD3-9D6E-D2292172632E}" presName="spaceRect" presStyleCnt="0"/>
      <dgm:spPr/>
    </dgm:pt>
    <dgm:pt modelId="{AD630BD4-1179-4478-90A6-DB9D36B29C3D}" type="pres">
      <dgm:prSet presAssocID="{C7B6648C-9751-4BD3-9D6E-D2292172632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AAF1039-28F5-48AE-BFBA-CE5EE47CBB9C}" type="presOf" srcId="{C7B6648C-9751-4BD3-9D6E-D2292172632E}" destId="{AD630BD4-1179-4478-90A6-DB9D36B29C3D}" srcOrd="0" destOrd="0" presId="urn:microsoft.com/office/officeart/2018/5/layout/IconLeafLabelList"/>
    <dgm:cxn modelId="{C34B02B2-1D48-4C8F-892C-E68F14354233}" srcId="{6003B3D1-5346-4A9E-BF9B-9731029F22BA}" destId="{E917ECD1-0866-4D5C-95B2-EFA720C92EFF}" srcOrd="0" destOrd="0" parTransId="{5F9503CB-6DE1-450F-8DFA-27CFCF5BC2FC}" sibTransId="{ADDB5532-CC69-49B4-9D5A-D2D34C9203DF}"/>
    <dgm:cxn modelId="{7FBAE1B7-CFAB-4220-B601-1738402AA22F}" type="presOf" srcId="{E917ECD1-0866-4D5C-95B2-EFA720C92EFF}" destId="{A32BA498-6D13-4C5A-8C1D-F467EEA14DD5}" srcOrd="0" destOrd="0" presId="urn:microsoft.com/office/officeart/2018/5/layout/IconLeafLabelList"/>
    <dgm:cxn modelId="{4A4411C2-4B45-4B93-AF7C-487E5DBF9F7B}" type="presOf" srcId="{6003B3D1-5346-4A9E-BF9B-9731029F22BA}" destId="{394DC0CC-789A-42B6-BE8C-C0587246C136}" srcOrd="0" destOrd="0" presId="urn:microsoft.com/office/officeart/2018/5/layout/IconLeafLabelList"/>
    <dgm:cxn modelId="{51193EC6-C27F-4EA9-91E8-EDC4A3ECEA54}" srcId="{6003B3D1-5346-4A9E-BF9B-9731029F22BA}" destId="{C7B6648C-9751-4BD3-9D6E-D2292172632E}" srcOrd="1" destOrd="0" parTransId="{6AF71DD1-539F-4091-BC06-0E24DEB35905}" sibTransId="{69156026-F237-432D-8B26-8F856E95E4CE}"/>
    <dgm:cxn modelId="{1D810913-6E74-4442-B2AC-3F726E531D37}" type="presParOf" srcId="{394DC0CC-789A-42B6-BE8C-C0587246C136}" destId="{6338DECA-955C-45AD-BEC7-BF557E1811E4}" srcOrd="0" destOrd="0" presId="urn:microsoft.com/office/officeart/2018/5/layout/IconLeafLabelList"/>
    <dgm:cxn modelId="{03FF8859-F3CD-4824-AFBD-C2442F56AA5B}" type="presParOf" srcId="{6338DECA-955C-45AD-BEC7-BF557E1811E4}" destId="{DECD4197-D541-4523-890F-AE83F36EDA68}" srcOrd="0" destOrd="0" presId="urn:microsoft.com/office/officeart/2018/5/layout/IconLeafLabelList"/>
    <dgm:cxn modelId="{3840CAEA-EC01-4E73-8F3C-194103ABA717}" type="presParOf" srcId="{6338DECA-955C-45AD-BEC7-BF557E1811E4}" destId="{571F3EA1-CC52-41FA-8603-E981F641F195}" srcOrd="1" destOrd="0" presId="urn:microsoft.com/office/officeart/2018/5/layout/IconLeafLabelList"/>
    <dgm:cxn modelId="{CC42F518-4F5F-4C5C-87CA-59E7DB645ABB}" type="presParOf" srcId="{6338DECA-955C-45AD-BEC7-BF557E1811E4}" destId="{F39A8A11-BA55-4ED3-8657-75E13BF16EAF}" srcOrd="2" destOrd="0" presId="urn:microsoft.com/office/officeart/2018/5/layout/IconLeafLabelList"/>
    <dgm:cxn modelId="{89322702-F366-4E07-AFD2-7C46119A9080}" type="presParOf" srcId="{6338DECA-955C-45AD-BEC7-BF557E1811E4}" destId="{A32BA498-6D13-4C5A-8C1D-F467EEA14DD5}" srcOrd="3" destOrd="0" presId="urn:microsoft.com/office/officeart/2018/5/layout/IconLeafLabelList"/>
    <dgm:cxn modelId="{27F933FD-6D7E-421C-A6FD-399CB1102082}" type="presParOf" srcId="{394DC0CC-789A-42B6-BE8C-C0587246C136}" destId="{59FAD26F-E782-4D96-BAF9-F02C192D3F79}" srcOrd="1" destOrd="0" presId="urn:microsoft.com/office/officeart/2018/5/layout/IconLeafLabelList"/>
    <dgm:cxn modelId="{E3A546B2-A304-450D-85D3-D07A970AE96F}" type="presParOf" srcId="{394DC0CC-789A-42B6-BE8C-C0587246C136}" destId="{1B1B1A19-7AC7-49F7-B69C-8BDB43AA042B}" srcOrd="2" destOrd="0" presId="urn:microsoft.com/office/officeart/2018/5/layout/IconLeafLabelList"/>
    <dgm:cxn modelId="{71D4598E-2CC3-400C-BA6A-8743A6ECE41A}" type="presParOf" srcId="{1B1B1A19-7AC7-49F7-B69C-8BDB43AA042B}" destId="{97E16889-D07E-4970-BE4A-428D3DA674BF}" srcOrd="0" destOrd="0" presId="urn:microsoft.com/office/officeart/2018/5/layout/IconLeafLabelList"/>
    <dgm:cxn modelId="{5D16F013-2DC4-4AAC-AD22-F5825260453A}" type="presParOf" srcId="{1B1B1A19-7AC7-49F7-B69C-8BDB43AA042B}" destId="{8C6F8941-7FBE-4ABA-A533-FDDE4CC68ACF}" srcOrd="1" destOrd="0" presId="urn:microsoft.com/office/officeart/2018/5/layout/IconLeafLabelList"/>
    <dgm:cxn modelId="{E62BABF9-2979-426F-954C-D0D13B010C13}" type="presParOf" srcId="{1B1B1A19-7AC7-49F7-B69C-8BDB43AA042B}" destId="{2BB1D713-6904-4208-9B71-04B1BF32A410}" srcOrd="2" destOrd="0" presId="urn:microsoft.com/office/officeart/2018/5/layout/IconLeafLabelList"/>
    <dgm:cxn modelId="{32B99181-D803-47B2-B081-ACF7B4844415}" type="presParOf" srcId="{1B1B1A19-7AC7-49F7-B69C-8BDB43AA042B}" destId="{AD630BD4-1179-4478-90A6-DB9D36B29C3D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2DE84C-15E0-4E92-A364-57871EE001ED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FFB6E7-AE51-46F6-9588-787C67EEC09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Need to develop multiple products that meet the multiple needs of multiple consumers</a:t>
          </a:r>
        </a:p>
      </dgm:t>
    </dgm:pt>
    <dgm:pt modelId="{E3DA2BCE-ECE3-44D4-AB8F-895938B870FB}" type="parTrans" cxnId="{30088862-91A1-4F2F-9D15-14C738674F54}">
      <dgm:prSet/>
      <dgm:spPr/>
      <dgm:t>
        <a:bodyPr/>
        <a:lstStyle/>
        <a:p>
          <a:endParaRPr lang="en-US"/>
        </a:p>
      </dgm:t>
    </dgm:pt>
    <dgm:pt modelId="{E7B5532F-B9DB-4ABB-A052-438A5E1ADD21}" type="sibTrans" cxnId="{30088862-91A1-4F2F-9D15-14C738674F5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6A9F519-6C82-4C87-BF51-AC49C0A52F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Recommender systems used by E-commerce</a:t>
          </a:r>
        </a:p>
      </dgm:t>
    </dgm:pt>
    <dgm:pt modelId="{98A6CA09-A765-4D2A-8F03-AF9AFF3793E9}" type="parTrans" cxnId="{35F2CBAB-6315-4E5A-ADE2-CB084977AA2D}">
      <dgm:prSet/>
      <dgm:spPr/>
      <dgm:t>
        <a:bodyPr/>
        <a:lstStyle/>
        <a:p>
          <a:endParaRPr lang="en-US"/>
        </a:p>
      </dgm:t>
    </dgm:pt>
    <dgm:pt modelId="{9A48E837-7D4A-4B86-B96B-027A580BD3F5}" type="sibTrans" cxnId="{35F2CBAB-6315-4E5A-ADE2-CB084977AA2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E959823-E2D4-4183-880D-F4CE4F32424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Multimedia recommendation</a:t>
          </a:r>
        </a:p>
      </dgm:t>
    </dgm:pt>
    <dgm:pt modelId="{FCDC86A2-6B2F-4113-904A-C8F315534808}" type="parTrans" cxnId="{83BBF3EA-22CB-4F3A-8CB3-747308BB82A2}">
      <dgm:prSet/>
      <dgm:spPr/>
      <dgm:t>
        <a:bodyPr/>
        <a:lstStyle/>
        <a:p>
          <a:endParaRPr lang="en-US"/>
        </a:p>
      </dgm:t>
    </dgm:pt>
    <dgm:pt modelId="{4B188636-C7D2-44D8-93C8-8D9204088760}" type="sibTrans" cxnId="{83BBF3EA-22CB-4F3A-8CB3-747308BB82A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E6BD566-B005-4CD5-843A-46ED41076ED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Personal tastes</a:t>
          </a:r>
          <a:r>
            <a:rPr lang="en-US"/>
            <a:t> matters</a:t>
          </a:r>
        </a:p>
      </dgm:t>
    </dgm:pt>
    <dgm:pt modelId="{06C8420B-9EF7-4341-A3BD-CD84B9C0A05E}" type="parTrans" cxnId="{E963204B-7A87-49C0-8BCC-8FA5BE306620}">
      <dgm:prSet/>
      <dgm:spPr/>
      <dgm:t>
        <a:bodyPr/>
        <a:lstStyle/>
        <a:p>
          <a:endParaRPr lang="en-US"/>
        </a:p>
      </dgm:t>
    </dgm:pt>
    <dgm:pt modelId="{F7BE75EB-0CF0-4068-A019-6760DDA327C7}" type="sibTrans" cxnId="{E963204B-7A87-49C0-8BCC-8FA5BE306620}">
      <dgm:prSet/>
      <dgm:spPr/>
      <dgm:t>
        <a:bodyPr/>
        <a:lstStyle/>
        <a:p>
          <a:endParaRPr lang="en-US"/>
        </a:p>
      </dgm:t>
    </dgm:pt>
    <dgm:pt modelId="{6624436A-5841-49F9-84BE-DB655FD2926C}" type="pres">
      <dgm:prSet presAssocID="{A42DE84C-15E0-4E92-A364-57871EE001ED}" presName="root" presStyleCnt="0">
        <dgm:presLayoutVars>
          <dgm:dir/>
          <dgm:resizeHandles val="exact"/>
        </dgm:presLayoutVars>
      </dgm:prSet>
      <dgm:spPr/>
    </dgm:pt>
    <dgm:pt modelId="{64D6F981-B915-4120-98D7-010F3AE6C48D}" type="pres">
      <dgm:prSet presAssocID="{A42DE84C-15E0-4E92-A364-57871EE001ED}" presName="container" presStyleCnt="0">
        <dgm:presLayoutVars>
          <dgm:dir/>
          <dgm:resizeHandles val="exact"/>
        </dgm:presLayoutVars>
      </dgm:prSet>
      <dgm:spPr/>
    </dgm:pt>
    <dgm:pt modelId="{902BB799-2657-42BF-AFE9-BD41B2E65D80}" type="pres">
      <dgm:prSet presAssocID="{E7FFB6E7-AE51-46F6-9588-787C67EEC09B}" presName="compNode" presStyleCnt="0"/>
      <dgm:spPr/>
    </dgm:pt>
    <dgm:pt modelId="{F8F7E549-EEE8-4795-AC45-60D81ADBA4DE}" type="pres">
      <dgm:prSet presAssocID="{E7FFB6E7-AE51-46F6-9588-787C67EEC09B}" presName="iconBgRect" presStyleLbl="bgShp" presStyleIdx="0" presStyleCnt="4"/>
      <dgm:spPr/>
    </dgm:pt>
    <dgm:pt modelId="{CF62D2F7-50E2-473F-B226-67C19C353999}" type="pres">
      <dgm:prSet presAssocID="{E7FFB6E7-AE51-46F6-9588-787C67EEC09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1E4F5280-3E9A-4A1C-8B1D-FBC51137F808}" type="pres">
      <dgm:prSet presAssocID="{E7FFB6E7-AE51-46F6-9588-787C67EEC09B}" presName="spaceRect" presStyleCnt="0"/>
      <dgm:spPr/>
    </dgm:pt>
    <dgm:pt modelId="{8104EA30-A8BF-4A2E-A526-D59E43A79E2F}" type="pres">
      <dgm:prSet presAssocID="{E7FFB6E7-AE51-46F6-9588-787C67EEC09B}" presName="textRect" presStyleLbl="revTx" presStyleIdx="0" presStyleCnt="4">
        <dgm:presLayoutVars>
          <dgm:chMax val="1"/>
          <dgm:chPref val="1"/>
        </dgm:presLayoutVars>
      </dgm:prSet>
      <dgm:spPr/>
    </dgm:pt>
    <dgm:pt modelId="{ED9243A0-93F4-4379-8D38-A7F73FD7740E}" type="pres">
      <dgm:prSet presAssocID="{E7B5532F-B9DB-4ABB-A052-438A5E1ADD21}" presName="sibTrans" presStyleLbl="sibTrans2D1" presStyleIdx="0" presStyleCnt="0"/>
      <dgm:spPr/>
    </dgm:pt>
    <dgm:pt modelId="{B9441DF8-EE72-4BA3-9D01-4E51E5BB6405}" type="pres">
      <dgm:prSet presAssocID="{66A9F519-6C82-4C87-BF51-AC49C0A52FAA}" presName="compNode" presStyleCnt="0"/>
      <dgm:spPr/>
    </dgm:pt>
    <dgm:pt modelId="{E629E338-38B0-4071-AA81-AB58D1C51FE2}" type="pres">
      <dgm:prSet presAssocID="{66A9F519-6C82-4C87-BF51-AC49C0A52FAA}" presName="iconBgRect" presStyleLbl="bgShp" presStyleIdx="1" presStyleCnt="4"/>
      <dgm:spPr/>
    </dgm:pt>
    <dgm:pt modelId="{BA3C73CA-9724-4955-8BBB-D822250577EF}" type="pres">
      <dgm:prSet presAssocID="{66A9F519-6C82-4C87-BF51-AC49C0A52FA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9B7B2137-63D4-41B3-A24F-C049DD8CBE5F}" type="pres">
      <dgm:prSet presAssocID="{66A9F519-6C82-4C87-BF51-AC49C0A52FAA}" presName="spaceRect" presStyleCnt="0"/>
      <dgm:spPr/>
    </dgm:pt>
    <dgm:pt modelId="{FE702B25-C739-4F8F-B4DE-81679AEC4621}" type="pres">
      <dgm:prSet presAssocID="{66A9F519-6C82-4C87-BF51-AC49C0A52FAA}" presName="textRect" presStyleLbl="revTx" presStyleIdx="1" presStyleCnt="4">
        <dgm:presLayoutVars>
          <dgm:chMax val="1"/>
          <dgm:chPref val="1"/>
        </dgm:presLayoutVars>
      </dgm:prSet>
      <dgm:spPr/>
    </dgm:pt>
    <dgm:pt modelId="{6EB7E189-6106-4A59-B270-D5B85DBB1338}" type="pres">
      <dgm:prSet presAssocID="{9A48E837-7D4A-4B86-B96B-027A580BD3F5}" presName="sibTrans" presStyleLbl="sibTrans2D1" presStyleIdx="0" presStyleCnt="0"/>
      <dgm:spPr/>
    </dgm:pt>
    <dgm:pt modelId="{45A45414-16DF-4EF4-AB1D-005D3E8C97B3}" type="pres">
      <dgm:prSet presAssocID="{1E959823-E2D4-4183-880D-F4CE4F324249}" presName="compNode" presStyleCnt="0"/>
      <dgm:spPr/>
    </dgm:pt>
    <dgm:pt modelId="{04B74139-C3C2-4208-BC8A-FC7FC0966ECC}" type="pres">
      <dgm:prSet presAssocID="{1E959823-E2D4-4183-880D-F4CE4F324249}" presName="iconBgRect" presStyleLbl="bgShp" presStyleIdx="2" presStyleCnt="4"/>
      <dgm:spPr/>
    </dgm:pt>
    <dgm:pt modelId="{9B73FE5E-E751-4539-A32E-3CBAED0AD651}" type="pres">
      <dgm:prSet presAssocID="{1E959823-E2D4-4183-880D-F4CE4F32424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5521F91E-BA64-4A8F-9C19-BB718646A558}" type="pres">
      <dgm:prSet presAssocID="{1E959823-E2D4-4183-880D-F4CE4F324249}" presName="spaceRect" presStyleCnt="0"/>
      <dgm:spPr/>
    </dgm:pt>
    <dgm:pt modelId="{D05268EF-5A38-4244-BA4F-2F4553C9B72C}" type="pres">
      <dgm:prSet presAssocID="{1E959823-E2D4-4183-880D-F4CE4F324249}" presName="textRect" presStyleLbl="revTx" presStyleIdx="2" presStyleCnt="4">
        <dgm:presLayoutVars>
          <dgm:chMax val="1"/>
          <dgm:chPref val="1"/>
        </dgm:presLayoutVars>
      </dgm:prSet>
      <dgm:spPr/>
    </dgm:pt>
    <dgm:pt modelId="{9B8A325A-871A-41B4-9EE3-5B2EE36539D2}" type="pres">
      <dgm:prSet presAssocID="{4B188636-C7D2-44D8-93C8-8D9204088760}" presName="sibTrans" presStyleLbl="sibTrans2D1" presStyleIdx="0" presStyleCnt="0"/>
      <dgm:spPr/>
    </dgm:pt>
    <dgm:pt modelId="{FBC52DD4-BECA-4417-9297-E484E1D0841F}" type="pres">
      <dgm:prSet presAssocID="{DE6BD566-B005-4CD5-843A-46ED41076EDE}" presName="compNode" presStyleCnt="0"/>
      <dgm:spPr/>
    </dgm:pt>
    <dgm:pt modelId="{338B18D1-19A1-4108-A62B-7471CB03678B}" type="pres">
      <dgm:prSet presAssocID="{DE6BD566-B005-4CD5-843A-46ED41076EDE}" presName="iconBgRect" presStyleLbl="bgShp" presStyleIdx="3" presStyleCnt="4"/>
      <dgm:spPr/>
    </dgm:pt>
    <dgm:pt modelId="{72B20626-FBA7-40D0-BC9B-A12B9913EE44}" type="pres">
      <dgm:prSet presAssocID="{DE6BD566-B005-4CD5-843A-46ED41076ED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D7806BB9-2153-4EE7-8849-EAD03CF5482A}" type="pres">
      <dgm:prSet presAssocID="{DE6BD566-B005-4CD5-843A-46ED41076EDE}" presName="spaceRect" presStyleCnt="0"/>
      <dgm:spPr/>
    </dgm:pt>
    <dgm:pt modelId="{14CB6075-EBBE-4930-8C47-2018D79459DD}" type="pres">
      <dgm:prSet presAssocID="{DE6BD566-B005-4CD5-843A-46ED41076ED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831A613-AA9E-4CA5-965E-278CFD474437}" type="presOf" srcId="{A42DE84C-15E0-4E92-A364-57871EE001ED}" destId="{6624436A-5841-49F9-84BE-DB655FD2926C}" srcOrd="0" destOrd="0" presId="urn:microsoft.com/office/officeart/2018/2/layout/IconCircleList"/>
    <dgm:cxn modelId="{2D256C32-6539-4C46-9688-DEF8CEB4EC11}" type="presOf" srcId="{E7B5532F-B9DB-4ABB-A052-438A5E1ADD21}" destId="{ED9243A0-93F4-4379-8D38-A7F73FD7740E}" srcOrd="0" destOrd="0" presId="urn:microsoft.com/office/officeart/2018/2/layout/IconCircleList"/>
    <dgm:cxn modelId="{D4B11561-466E-4AE8-AE21-498A25B1622A}" type="presOf" srcId="{DE6BD566-B005-4CD5-843A-46ED41076EDE}" destId="{14CB6075-EBBE-4930-8C47-2018D79459DD}" srcOrd="0" destOrd="0" presId="urn:microsoft.com/office/officeart/2018/2/layout/IconCircleList"/>
    <dgm:cxn modelId="{30088862-91A1-4F2F-9D15-14C738674F54}" srcId="{A42DE84C-15E0-4E92-A364-57871EE001ED}" destId="{E7FFB6E7-AE51-46F6-9588-787C67EEC09B}" srcOrd="0" destOrd="0" parTransId="{E3DA2BCE-ECE3-44D4-AB8F-895938B870FB}" sibTransId="{E7B5532F-B9DB-4ABB-A052-438A5E1ADD21}"/>
    <dgm:cxn modelId="{E963204B-7A87-49C0-8BCC-8FA5BE306620}" srcId="{A42DE84C-15E0-4E92-A364-57871EE001ED}" destId="{DE6BD566-B005-4CD5-843A-46ED41076EDE}" srcOrd="3" destOrd="0" parTransId="{06C8420B-9EF7-4341-A3BD-CD84B9C0A05E}" sibTransId="{F7BE75EB-0CF0-4068-A019-6760DDA327C7}"/>
    <dgm:cxn modelId="{8B753A54-7AEB-4863-AF02-559B147CF5F0}" type="presOf" srcId="{66A9F519-6C82-4C87-BF51-AC49C0A52FAA}" destId="{FE702B25-C739-4F8F-B4DE-81679AEC4621}" srcOrd="0" destOrd="0" presId="urn:microsoft.com/office/officeart/2018/2/layout/IconCircleList"/>
    <dgm:cxn modelId="{1FDE4682-6512-44EB-85D1-D73E062D105F}" type="presOf" srcId="{E7FFB6E7-AE51-46F6-9588-787C67EEC09B}" destId="{8104EA30-A8BF-4A2E-A526-D59E43A79E2F}" srcOrd="0" destOrd="0" presId="urn:microsoft.com/office/officeart/2018/2/layout/IconCircleList"/>
    <dgm:cxn modelId="{32C69A87-89FB-465E-BACA-AF74019C2BE1}" type="presOf" srcId="{1E959823-E2D4-4183-880D-F4CE4F324249}" destId="{D05268EF-5A38-4244-BA4F-2F4553C9B72C}" srcOrd="0" destOrd="0" presId="urn:microsoft.com/office/officeart/2018/2/layout/IconCircleList"/>
    <dgm:cxn modelId="{35F2CBAB-6315-4E5A-ADE2-CB084977AA2D}" srcId="{A42DE84C-15E0-4E92-A364-57871EE001ED}" destId="{66A9F519-6C82-4C87-BF51-AC49C0A52FAA}" srcOrd="1" destOrd="0" parTransId="{98A6CA09-A765-4D2A-8F03-AF9AFF3793E9}" sibTransId="{9A48E837-7D4A-4B86-B96B-027A580BD3F5}"/>
    <dgm:cxn modelId="{6B3800C5-29C3-4F3F-8893-83E410D951C0}" type="presOf" srcId="{4B188636-C7D2-44D8-93C8-8D9204088760}" destId="{9B8A325A-871A-41B4-9EE3-5B2EE36539D2}" srcOrd="0" destOrd="0" presId="urn:microsoft.com/office/officeart/2018/2/layout/IconCircleList"/>
    <dgm:cxn modelId="{E5DC9FE5-FCE0-42E5-B025-81D7CF57FA00}" type="presOf" srcId="{9A48E837-7D4A-4B86-B96B-027A580BD3F5}" destId="{6EB7E189-6106-4A59-B270-D5B85DBB1338}" srcOrd="0" destOrd="0" presId="urn:microsoft.com/office/officeart/2018/2/layout/IconCircleList"/>
    <dgm:cxn modelId="{83BBF3EA-22CB-4F3A-8CB3-747308BB82A2}" srcId="{A42DE84C-15E0-4E92-A364-57871EE001ED}" destId="{1E959823-E2D4-4183-880D-F4CE4F324249}" srcOrd="2" destOrd="0" parTransId="{FCDC86A2-6B2F-4113-904A-C8F315534808}" sibTransId="{4B188636-C7D2-44D8-93C8-8D9204088760}"/>
    <dgm:cxn modelId="{1B2CCFCB-EBD0-4CF6-BA2F-93D486DD60D8}" type="presParOf" srcId="{6624436A-5841-49F9-84BE-DB655FD2926C}" destId="{64D6F981-B915-4120-98D7-010F3AE6C48D}" srcOrd="0" destOrd="0" presId="urn:microsoft.com/office/officeart/2018/2/layout/IconCircleList"/>
    <dgm:cxn modelId="{D78EF3FD-C9E8-4DE3-ACE0-778925D188E9}" type="presParOf" srcId="{64D6F981-B915-4120-98D7-010F3AE6C48D}" destId="{902BB799-2657-42BF-AFE9-BD41B2E65D80}" srcOrd="0" destOrd="0" presId="urn:microsoft.com/office/officeart/2018/2/layout/IconCircleList"/>
    <dgm:cxn modelId="{69761A6C-5219-40E0-ADA6-ED280D0C6F8B}" type="presParOf" srcId="{902BB799-2657-42BF-AFE9-BD41B2E65D80}" destId="{F8F7E549-EEE8-4795-AC45-60D81ADBA4DE}" srcOrd="0" destOrd="0" presId="urn:microsoft.com/office/officeart/2018/2/layout/IconCircleList"/>
    <dgm:cxn modelId="{608B63FC-F617-4E71-9F25-938EB57579C0}" type="presParOf" srcId="{902BB799-2657-42BF-AFE9-BD41B2E65D80}" destId="{CF62D2F7-50E2-473F-B226-67C19C353999}" srcOrd="1" destOrd="0" presId="urn:microsoft.com/office/officeart/2018/2/layout/IconCircleList"/>
    <dgm:cxn modelId="{6A8BEE9B-6BFF-4787-AFAB-31A8E5F3D81E}" type="presParOf" srcId="{902BB799-2657-42BF-AFE9-BD41B2E65D80}" destId="{1E4F5280-3E9A-4A1C-8B1D-FBC51137F808}" srcOrd="2" destOrd="0" presId="urn:microsoft.com/office/officeart/2018/2/layout/IconCircleList"/>
    <dgm:cxn modelId="{138F6833-FD90-476E-9511-DC13C6F53C44}" type="presParOf" srcId="{902BB799-2657-42BF-AFE9-BD41B2E65D80}" destId="{8104EA30-A8BF-4A2E-A526-D59E43A79E2F}" srcOrd="3" destOrd="0" presId="urn:microsoft.com/office/officeart/2018/2/layout/IconCircleList"/>
    <dgm:cxn modelId="{C99BCD0C-5D3F-4C80-BC12-E030FEB48A99}" type="presParOf" srcId="{64D6F981-B915-4120-98D7-010F3AE6C48D}" destId="{ED9243A0-93F4-4379-8D38-A7F73FD7740E}" srcOrd="1" destOrd="0" presId="urn:microsoft.com/office/officeart/2018/2/layout/IconCircleList"/>
    <dgm:cxn modelId="{4DE68EA9-95B3-4C3B-997B-D7C0366EECB5}" type="presParOf" srcId="{64D6F981-B915-4120-98D7-010F3AE6C48D}" destId="{B9441DF8-EE72-4BA3-9D01-4E51E5BB6405}" srcOrd="2" destOrd="0" presId="urn:microsoft.com/office/officeart/2018/2/layout/IconCircleList"/>
    <dgm:cxn modelId="{B62244C8-E709-4BF1-BC4A-DA8D00BC4E22}" type="presParOf" srcId="{B9441DF8-EE72-4BA3-9D01-4E51E5BB6405}" destId="{E629E338-38B0-4071-AA81-AB58D1C51FE2}" srcOrd="0" destOrd="0" presId="urn:microsoft.com/office/officeart/2018/2/layout/IconCircleList"/>
    <dgm:cxn modelId="{907AE840-C5B7-4FE1-8151-7D85798A2D4D}" type="presParOf" srcId="{B9441DF8-EE72-4BA3-9D01-4E51E5BB6405}" destId="{BA3C73CA-9724-4955-8BBB-D822250577EF}" srcOrd="1" destOrd="0" presId="urn:microsoft.com/office/officeart/2018/2/layout/IconCircleList"/>
    <dgm:cxn modelId="{2AC9E14A-2B2B-4702-A92A-06DD926DCB23}" type="presParOf" srcId="{B9441DF8-EE72-4BA3-9D01-4E51E5BB6405}" destId="{9B7B2137-63D4-41B3-A24F-C049DD8CBE5F}" srcOrd="2" destOrd="0" presId="urn:microsoft.com/office/officeart/2018/2/layout/IconCircleList"/>
    <dgm:cxn modelId="{48E98DE6-E878-4359-834A-C810AB95198D}" type="presParOf" srcId="{B9441DF8-EE72-4BA3-9D01-4E51E5BB6405}" destId="{FE702B25-C739-4F8F-B4DE-81679AEC4621}" srcOrd="3" destOrd="0" presId="urn:microsoft.com/office/officeart/2018/2/layout/IconCircleList"/>
    <dgm:cxn modelId="{BC7251A4-1117-4CC5-9041-B240CEA2A0B0}" type="presParOf" srcId="{64D6F981-B915-4120-98D7-010F3AE6C48D}" destId="{6EB7E189-6106-4A59-B270-D5B85DBB1338}" srcOrd="3" destOrd="0" presId="urn:microsoft.com/office/officeart/2018/2/layout/IconCircleList"/>
    <dgm:cxn modelId="{A0C33A27-2517-4218-BED7-C337DE8839B1}" type="presParOf" srcId="{64D6F981-B915-4120-98D7-010F3AE6C48D}" destId="{45A45414-16DF-4EF4-AB1D-005D3E8C97B3}" srcOrd="4" destOrd="0" presId="urn:microsoft.com/office/officeart/2018/2/layout/IconCircleList"/>
    <dgm:cxn modelId="{57B4F5C2-2B62-40E5-8EFD-262EFD7C9CCF}" type="presParOf" srcId="{45A45414-16DF-4EF4-AB1D-005D3E8C97B3}" destId="{04B74139-C3C2-4208-BC8A-FC7FC0966ECC}" srcOrd="0" destOrd="0" presId="urn:microsoft.com/office/officeart/2018/2/layout/IconCircleList"/>
    <dgm:cxn modelId="{165C5A29-7024-4017-AF40-26DD1DE55213}" type="presParOf" srcId="{45A45414-16DF-4EF4-AB1D-005D3E8C97B3}" destId="{9B73FE5E-E751-4539-A32E-3CBAED0AD651}" srcOrd="1" destOrd="0" presId="urn:microsoft.com/office/officeart/2018/2/layout/IconCircleList"/>
    <dgm:cxn modelId="{4C57CC42-5DB1-43B7-A0AB-D20C679A4AFE}" type="presParOf" srcId="{45A45414-16DF-4EF4-AB1D-005D3E8C97B3}" destId="{5521F91E-BA64-4A8F-9C19-BB718646A558}" srcOrd="2" destOrd="0" presId="urn:microsoft.com/office/officeart/2018/2/layout/IconCircleList"/>
    <dgm:cxn modelId="{E34C1F3E-FBFA-477D-B723-87E0278789B8}" type="presParOf" srcId="{45A45414-16DF-4EF4-AB1D-005D3E8C97B3}" destId="{D05268EF-5A38-4244-BA4F-2F4553C9B72C}" srcOrd="3" destOrd="0" presId="urn:microsoft.com/office/officeart/2018/2/layout/IconCircleList"/>
    <dgm:cxn modelId="{0ABDF3F6-DDD7-49EF-8BF7-6A40B3180381}" type="presParOf" srcId="{64D6F981-B915-4120-98D7-010F3AE6C48D}" destId="{9B8A325A-871A-41B4-9EE3-5B2EE36539D2}" srcOrd="5" destOrd="0" presId="urn:microsoft.com/office/officeart/2018/2/layout/IconCircleList"/>
    <dgm:cxn modelId="{1B3C4CD9-84F3-4100-8FA6-7AAD1C2A629C}" type="presParOf" srcId="{64D6F981-B915-4120-98D7-010F3AE6C48D}" destId="{FBC52DD4-BECA-4417-9297-E484E1D0841F}" srcOrd="6" destOrd="0" presId="urn:microsoft.com/office/officeart/2018/2/layout/IconCircleList"/>
    <dgm:cxn modelId="{38703201-87C2-4A43-91B7-06D6E571A038}" type="presParOf" srcId="{FBC52DD4-BECA-4417-9297-E484E1D0841F}" destId="{338B18D1-19A1-4108-A62B-7471CB03678B}" srcOrd="0" destOrd="0" presId="urn:microsoft.com/office/officeart/2018/2/layout/IconCircleList"/>
    <dgm:cxn modelId="{56204870-AEE4-45B5-A61F-C65E8619E129}" type="presParOf" srcId="{FBC52DD4-BECA-4417-9297-E484E1D0841F}" destId="{72B20626-FBA7-40D0-BC9B-A12B9913EE44}" srcOrd="1" destOrd="0" presId="urn:microsoft.com/office/officeart/2018/2/layout/IconCircleList"/>
    <dgm:cxn modelId="{C667C2EE-4CD3-4248-B902-957D840B2FE8}" type="presParOf" srcId="{FBC52DD4-BECA-4417-9297-E484E1D0841F}" destId="{D7806BB9-2153-4EE7-8849-EAD03CF5482A}" srcOrd="2" destOrd="0" presId="urn:microsoft.com/office/officeart/2018/2/layout/IconCircleList"/>
    <dgm:cxn modelId="{46C5E3E3-2D62-403A-B520-3C3B4191A39B}" type="presParOf" srcId="{FBC52DD4-BECA-4417-9297-E484E1D0841F}" destId="{14CB6075-EBBE-4930-8C47-2018D79459D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2CE4CB-DD91-40BE-830D-116DEB5C451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1EE5CA5-350D-4A1C-B4C1-5C696092B201}">
      <dgm:prSet/>
      <dgm:spPr/>
      <dgm:t>
        <a:bodyPr/>
        <a:lstStyle/>
        <a:p>
          <a:r>
            <a:rPr lang="en-US"/>
            <a:t>Work by identifying </a:t>
          </a:r>
          <a:r>
            <a:rPr lang="en-US" b="1"/>
            <a:t>groups</a:t>
          </a:r>
          <a:r>
            <a:rPr lang="en-US"/>
            <a:t> of consumers who appear to have </a:t>
          </a:r>
          <a:r>
            <a:rPr lang="en-US" b="1"/>
            <a:t>similar</a:t>
          </a:r>
          <a:r>
            <a:rPr lang="en-US"/>
            <a:t> preferences</a:t>
          </a:r>
        </a:p>
      </dgm:t>
    </dgm:pt>
    <dgm:pt modelId="{28D94190-C18E-4D53-A381-F8FAE1925A2C}" type="parTrans" cxnId="{8AFF273D-857B-4FBA-BD44-487D58D534AD}">
      <dgm:prSet/>
      <dgm:spPr/>
      <dgm:t>
        <a:bodyPr/>
        <a:lstStyle/>
        <a:p>
          <a:endParaRPr lang="en-US"/>
        </a:p>
      </dgm:t>
    </dgm:pt>
    <dgm:pt modelId="{3349715E-382D-44E3-9CC3-BA334A8CD17F}" type="sibTrans" cxnId="{8AFF273D-857B-4FBA-BD44-487D58D534AD}">
      <dgm:prSet/>
      <dgm:spPr/>
      <dgm:t>
        <a:bodyPr/>
        <a:lstStyle/>
        <a:p>
          <a:endParaRPr lang="en-US"/>
        </a:p>
      </dgm:t>
    </dgm:pt>
    <dgm:pt modelId="{D6662927-976E-41B7-8EBF-0E1CBC7CEDB2}">
      <dgm:prSet/>
      <dgm:spPr/>
      <dgm:t>
        <a:bodyPr/>
        <a:lstStyle/>
        <a:p>
          <a:r>
            <a:rPr lang="en-US"/>
            <a:t>Performance can be good with smaller size of group</a:t>
          </a:r>
        </a:p>
      </dgm:t>
    </dgm:pt>
    <dgm:pt modelId="{7246E6EE-FBE6-4D03-8BFC-52E8C280BB86}" type="parTrans" cxnId="{70A0024C-6295-453E-96ED-D8976A2D5744}">
      <dgm:prSet/>
      <dgm:spPr/>
      <dgm:t>
        <a:bodyPr/>
        <a:lstStyle/>
        <a:p>
          <a:endParaRPr lang="en-US"/>
        </a:p>
      </dgm:t>
    </dgm:pt>
    <dgm:pt modelId="{22AA6DFF-8355-42B3-8E1B-D4E62C86D980}" type="sibTrans" cxnId="{70A0024C-6295-453E-96ED-D8976A2D5744}">
      <dgm:prSet/>
      <dgm:spPr/>
      <dgm:t>
        <a:bodyPr/>
        <a:lstStyle/>
        <a:p>
          <a:endParaRPr lang="en-US"/>
        </a:p>
      </dgm:t>
    </dgm:pt>
    <dgm:pt modelId="{74CCFB96-6412-4C62-BB28-580581B0D48F}">
      <dgm:prSet/>
      <dgm:spPr/>
      <dgm:t>
        <a:bodyPr/>
        <a:lstStyle/>
        <a:p>
          <a:r>
            <a:rPr lang="en-US"/>
            <a:t>May </a:t>
          </a:r>
          <a:r>
            <a:rPr lang="en-US" b="1"/>
            <a:t>hurt accuracy</a:t>
          </a:r>
          <a:r>
            <a:rPr lang="en-US"/>
            <a:t> while dividing the population into clusters</a:t>
          </a:r>
        </a:p>
      </dgm:t>
    </dgm:pt>
    <dgm:pt modelId="{6AFD9C04-6212-4C6C-93F2-08D77817D371}" type="parTrans" cxnId="{F5FBBDB3-08FF-42CD-BD32-7DEFF5E71A07}">
      <dgm:prSet/>
      <dgm:spPr/>
      <dgm:t>
        <a:bodyPr/>
        <a:lstStyle/>
        <a:p>
          <a:endParaRPr lang="en-US"/>
        </a:p>
      </dgm:t>
    </dgm:pt>
    <dgm:pt modelId="{E380FD72-9878-4B1C-9361-43B8BE058A0A}" type="sibTrans" cxnId="{F5FBBDB3-08FF-42CD-BD32-7DEFF5E71A07}">
      <dgm:prSet/>
      <dgm:spPr/>
      <dgm:t>
        <a:bodyPr/>
        <a:lstStyle/>
        <a:p>
          <a:endParaRPr lang="en-US"/>
        </a:p>
      </dgm:t>
    </dgm:pt>
    <dgm:pt modelId="{F5E93DD1-A0EF-4930-9D82-BCC5DFCC3D7C}" type="pres">
      <dgm:prSet presAssocID="{1B2CE4CB-DD91-40BE-830D-116DEB5C451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036AD6B-5BEC-4B31-BC50-EB2676878A8E}" type="pres">
      <dgm:prSet presAssocID="{11EE5CA5-350D-4A1C-B4C1-5C696092B201}" presName="hierRoot1" presStyleCnt="0"/>
      <dgm:spPr/>
    </dgm:pt>
    <dgm:pt modelId="{D724BC65-4A9E-46D0-A5DD-EA92BFF5DE9D}" type="pres">
      <dgm:prSet presAssocID="{11EE5CA5-350D-4A1C-B4C1-5C696092B201}" presName="composite" presStyleCnt="0"/>
      <dgm:spPr/>
    </dgm:pt>
    <dgm:pt modelId="{91A1E508-2749-4C35-AFE1-681A403932E2}" type="pres">
      <dgm:prSet presAssocID="{11EE5CA5-350D-4A1C-B4C1-5C696092B201}" presName="background" presStyleLbl="node0" presStyleIdx="0" presStyleCnt="3"/>
      <dgm:spPr/>
    </dgm:pt>
    <dgm:pt modelId="{205AC8D0-F72A-4A43-B3CF-E5ACAB118DD1}" type="pres">
      <dgm:prSet presAssocID="{11EE5CA5-350D-4A1C-B4C1-5C696092B201}" presName="text" presStyleLbl="fgAcc0" presStyleIdx="0" presStyleCnt="3">
        <dgm:presLayoutVars>
          <dgm:chPref val="3"/>
        </dgm:presLayoutVars>
      </dgm:prSet>
      <dgm:spPr/>
    </dgm:pt>
    <dgm:pt modelId="{DBDA58AB-082D-4C56-8108-7A724F1C7D99}" type="pres">
      <dgm:prSet presAssocID="{11EE5CA5-350D-4A1C-B4C1-5C696092B201}" presName="hierChild2" presStyleCnt="0"/>
      <dgm:spPr/>
    </dgm:pt>
    <dgm:pt modelId="{00D5A21B-47E1-47A9-B69D-B59F40C6C35C}" type="pres">
      <dgm:prSet presAssocID="{D6662927-976E-41B7-8EBF-0E1CBC7CEDB2}" presName="hierRoot1" presStyleCnt="0"/>
      <dgm:spPr/>
    </dgm:pt>
    <dgm:pt modelId="{588ECC9C-B784-4523-B6BD-D0BB04B32AC1}" type="pres">
      <dgm:prSet presAssocID="{D6662927-976E-41B7-8EBF-0E1CBC7CEDB2}" presName="composite" presStyleCnt="0"/>
      <dgm:spPr/>
    </dgm:pt>
    <dgm:pt modelId="{627A7867-023C-472E-ACCC-E9E21C8680AC}" type="pres">
      <dgm:prSet presAssocID="{D6662927-976E-41B7-8EBF-0E1CBC7CEDB2}" presName="background" presStyleLbl="node0" presStyleIdx="1" presStyleCnt="3"/>
      <dgm:spPr/>
    </dgm:pt>
    <dgm:pt modelId="{BFED0272-4592-4E0C-A037-CF1E98ED5D0F}" type="pres">
      <dgm:prSet presAssocID="{D6662927-976E-41B7-8EBF-0E1CBC7CEDB2}" presName="text" presStyleLbl="fgAcc0" presStyleIdx="1" presStyleCnt="3">
        <dgm:presLayoutVars>
          <dgm:chPref val="3"/>
        </dgm:presLayoutVars>
      </dgm:prSet>
      <dgm:spPr/>
    </dgm:pt>
    <dgm:pt modelId="{CA688AA5-4C85-48F9-8ED2-DB71CF8A5F89}" type="pres">
      <dgm:prSet presAssocID="{D6662927-976E-41B7-8EBF-0E1CBC7CEDB2}" presName="hierChild2" presStyleCnt="0"/>
      <dgm:spPr/>
    </dgm:pt>
    <dgm:pt modelId="{85EE2B43-3B0D-4DAC-8438-97317A414E6E}" type="pres">
      <dgm:prSet presAssocID="{74CCFB96-6412-4C62-BB28-580581B0D48F}" presName="hierRoot1" presStyleCnt="0"/>
      <dgm:spPr/>
    </dgm:pt>
    <dgm:pt modelId="{FB680E75-6CED-4DE5-8D87-55B28E5ADB76}" type="pres">
      <dgm:prSet presAssocID="{74CCFB96-6412-4C62-BB28-580581B0D48F}" presName="composite" presStyleCnt="0"/>
      <dgm:spPr/>
    </dgm:pt>
    <dgm:pt modelId="{3F413065-9F0F-45B4-AFB9-7B5B463150F3}" type="pres">
      <dgm:prSet presAssocID="{74CCFB96-6412-4C62-BB28-580581B0D48F}" presName="background" presStyleLbl="node0" presStyleIdx="2" presStyleCnt="3"/>
      <dgm:spPr/>
    </dgm:pt>
    <dgm:pt modelId="{21B4AAE2-7B7B-4082-87A3-BA4371A51859}" type="pres">
      <dgm:prSet presAssocID="{74CCFB96-6412-4C62-BB28-580581B0D48F}" presName="text" presStyleLbl="fgAcc0" presStyleIdx="2" presStyleCnt="3">
        <dgm:presLayoutVars>
          <dgm:chPref val="3"/>
        </dgm:presLayoutVars>
      </dgm:prSet>
      <dgm:spPr/>
    </dgm:pt>
    <dgm:pt modelId="{E9AA4773-CFD9-4F16-B3C6-67351BBD97BB}" type="pres">
      <dgm:prSet presAssocID="{74CCFB96-6412-4C62-BB28-580581B0D48F}" presName="hierChild2" presStyleCnt="0"/>
      <dgm:spPr/>
    </dgm:pt>
  </dgm:ptLst>
  <dgm:cxnLst>
    <dgm:cxn modelId="{D6417A1F-24F1-4403-AF8B-02333EDC5DAF}" type="presOf" srcId="{1B2CE4CB-DD91-40BE-830D-116DEB5C451D}" destId="{F5E93DD1-A0EF-4930-9D82-BCC5DFCC3D7C}" srcOrd="0" destOrd="0" presId="urn:microsoft.com/office/officeart/2005/8/layout/hierarchy1"/>
    <dgm:cxn modelId="{8AFF273D-857B-4FBA-BD44-487D58D534AD}" srcId="{1B2CE4CB-DD91-40BE-830D-116DEB5C451D}" destId="{11EE5CA5-350D-4A1C-B4C1-5C696092B201}" srcOrd="0" destOrd="0" parTransId="{28D94190-C18E-4D53-A381-F8FAE1925A2C}" sibTransId="{3349715E-382D-44E3-9CC3-BA334A8CD17F}"/>
    <dgm:cxn modelId="{70A0024C-6295-453E-96ED-D8976A2D5744}" srcId="{1B2CE4CB-DD91-40BE-830D-116DEB5C451D}" destId="{D6662927-976E-41B7-8EBF-0E1CBC7CEDB2}" srcOrd="1" destOrd="0" parTransId="{7246E6EE-FBE6-4D03-8BFC-52E8C280BB86}" sibTransId="{22AA6DFF-8355-42B3-8E1B-D4E62C86D980}"/>
    <dgm:cxn modelId="{2E1B467E-EB55-4171-9E77-549156F9CFFC}" type="presOf" srcId="{11EE5CA5-350D-4A1C-B4C1-5C696092B201}" destId="{205AC8D0-F72A-4A43-B3CF-E5ACAB118DD1}" srcOrd="0" destOrd="0" presId="urn:microsoft.com/office/officeart/2005/8/layout/hierarchy1"/>
    <dgm:cxn modelId="{F5FBBDB3-08FF-42CD-BD32-7DEFF5E71A07}" srcId="{1B2CE4CB-DD91-40BE-830D-116DEB5C451D}" destId="{74CCFB96-6412-4C62-BB28-580581B0D48F}" srcOrd="2" destOrd="0" parTransId="{6AFD9C04-6212-4C6C-93F2-08D77817D371}" sibTransId="{E380FD72-9878-4B1C-9361-43B8BE058A0A}"/>
    <dgm:cxn modelId="{78E15DB8-575E-43AD-B19A-7CB06A820228}" type="presOf" srcId="{D6662927-976E-41B7-8EBF-0E1CBC7CEDB2}" destId="{BFED0272-4592-4E0C-A037-CF1E98ED5D0F}" srcOrd="0" destOrd="0" presId="urn:microsoft.com/office/officeart/2005/8/layout/hierarchy1"/>
    <dgm:cxn modelId="{59DB58F9-16DE-4189-8F1B-4DB6DA7892C5}" type="presOf" srcId="{74CCFB96-6412-4C62-BB28-580581B0D48F}" destId="{21B4AAE2-7B7B-4082-87A3-BA4371A51859}" srcOrd="0" destOrd="0" presId="urn:microsoft.com/office/officeart/2005/8/layout/hierarchy1"/>
    <dgm:cxn modelId="{2D26B908-89D5-4619-9631-1E7F5D0633C5}" type="presParOf" srcId="{F5E93DD1-A0EF-4930-9D82-BCC5DFCC3D7C}" destId="{3036AD6B-5BEC-4B31-BC50-EB2676878A8E}" srcOrd="0" destOrd="0" presId="urn:microsoft.com/office/officeart/2005/8/layout/hierarchy1"/>
    <dgm:cxn modelId="{69CA6048-F35E-4FD7-A6FF-4337A9584A20}" type="presParOf" srcId="{3036AD6B-5BEC-4B31-BC50-EB2676878A8E}" destId="{D724BC65-4A9E-46D0-A5DD-EA92BFF5DE9D}" srcOrd="0" destOrd="0" presId="urn:microsoft.com/office/officeart/2005/8/layout/hierarchy1"/>
    <dgm:cxn modelId="{883CD703-11DD-46FF-9D8F-6DDB510E451F}" type="presParOf" srcId="{D724BC65-4A9E-46D0-A5DD-EA92BFF5DE9D}" destId="{91A1E508-2749-4C35-AFE1-681A403932E2}" srcOrd="0" destOrd="0" presId="urn:microsoft.com/office/officeart/2005/8/layout/hierarchy1"/>
    <dgm:cxn modelId="{EFBA4501-B7F7-4D45-8E69-130A7B5AB16D}" type="presParOf" srcId="{D724BC65-4A9E-46D0-A5DD-EA92BFF5DE9D}" destId="{205AC8D0-F72A-4A43-B3CF-E5ACAB118DD1}" srcOrd="1" destOrd="0" presId="urn:microsoft.com/office/officeart/2005/8/layout/hierarchy1"/>
    <dgm:cxn modelId="{AA41D170-1FD9-4679-BA9A-560AF28D0ABB}" type="presParOf" srcId="{3036AD6B-5BEC-4B31-BC50-EB2676878A8E}" destId="{DBDA58AB-082D-4C56-8108-7A724F1C7D99}" srcOrd="1" destOrd="0" presId="urn:microsoft.com/office/officeart/2005/8/layout/hierarchy1"/>
    <dgm:cxn modelId="{11A7BFD0-0325-438A-A38E-ABDBC3B18ACA}" type="presParOf" srcId="{F5E93DD1-A0EF-4930-9D82-BCC5DFCC3D7C}" destId="{00D5A21B-47E1-47A9-B69D-B59F40C6C35C}" srcOrd="1" destOrd="0" presId="urn:microsoft.com/office/officeart/2005/8/layout/hierarchy1"/>
    <dgm:cxn modelId="{EE5499FB-F599-4069-800F-C3DDC90105AB}" type="presParOf" srcId="{00D5A21B-47E1-47A9-B69D-B59F40C6C35C}" destId="{588ECC9C-B784-4523-B6BD-D0BB04B32AC1}" srcOrd="0" destOrd="0" presId="urn:microsoft.com/office/officeart/2005/8/layout/hierarchy1"/>
    <dgm:cxn modelId="{C0E3EE35-AEF9-4D2B-B545-6ADF6DA84BAF}" type="presParOf" srcId="{588ECC9C-B784-4523-B6BD-D0BB04B32AC1}" destId="{627A7867-023C-472E-ACCC-E9E21C8680AC}" srcOrd="0" destOrd="0" presId="urn:microsoft.com/office/officeart/2005/8/layout/hierarchy1"/>
    <dgm:cxn modelId="{C7527CB4-06C9-45B8-9081-575AA08FC0BF}" type="presParOf" srcId="{588ECC9C-B784-4523-B6BD-D0BB04B32AC1}" destId="{BFED0272-4592-4E0C-A037-CF1E98ED5D0F}" srcOrd="1" destOrd="0" presId="urn:microsoft.com/office/officeart/2005/8/layout/hierarchy1"/>
    <dgm:cxn modelId="{8A63B3CF-A8E1-4243-BA23-7394C64E09BC}" type="presParOf" srcId="{00D5A21B-47E1-47A9-B69D-B59F40C6C35C}" destId="{CA688AA5-4C85-48F9-8ED2-DB71CF8A5F89}" srcOrd="1" destOrd="0" presId="urn:microsoft.com/office/officeart/2005/8/layout/hierarchy1"/>
    <dgm:cxn modelId="{D4B7F3AC-67DF-4AD0-B914-69377ACAC31B}" type="presParOf" srcId="{F5E93DD1-A0EF-4930-9D82-BCC5DFCC3D7C}" destId="{85EE2B43-3B0D-4DAC-8438-97317A414E6E}" srcOrd="2" destOrd="0" presId="urn:microsoft.com/office/officeart/2005/8/layout/hierarchy1"/>
    <dgm:cxn modelId="{B6D08075-6488-46BC-8DDC-D0453B25C9D9}" type="presParOf" srcId="{85EE2B43-3B0D-4DAC-8438-97317A414E6E}" destId="{FB680E75-6CED-4DE5-8D87-55B28E5ADB76}" srcOrd="0" destOrd="0" presId="urn:microsoft.com/office/officeart/2005/8/layout/hierarchy1"/>
    <dgm:cxn modelId="{A4990104-3A3D-4774-B5C3-82A329624954}" type="presParOf" srcId="{FB680E75-6CED-4DE5-8D87-55B28E5ADB76}" destId="{3F413065-9F0F-45B4-AFB9-7B5B463150F3}" srcOrd="0" destOrd="0" presId="urn:microsoft.com/office/officeart/2005/8/layout/hierarchy1"/>
    <dgm:cxn modelId="{F8D936F1-D87C-45A1-A063-F13B77742313}" type="presParOf" srcId="{FB680E75-6CED-4DE5-8D87-55B28E5ADB76}" destId="{21B4AAE2-7B7B-4082-87A3-BA4371A51859}" srcOrd="1" destOrd="0" presId="urn:microsoft.com/office/officeart/2005/8/layout/hierarchy1"/>
    <dgm:cxn modelId="{59786E8B-CCCE-45B3-8FE5-84504C6B7A0A}" type="presParOf" srcId="{85EE2B43-3B0D-4DAC-8438-97317A414E6E}" destId="{E9AA4773-CFD9-4F16-B3C6-67351BBD97B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BBFE543-0162-4F8D-9447-C920CC2635A2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8E5AEFD-9BAB-4F4A-992B-7B0B7474E154}">
      <dgm:prSet/>
      <dgm:spPr/>
      <dgm:t>
        <a:bodyPr/>
        <a:lstStyle/>
        <a:p>
          <a:r>
            <a:rPr lang="en-US"/>
            <a:t>Given the user’s purchased and rated items, constructs a search query to find other popular items</a:t>
          </a:r>
        </a:p>
      </dgm:t>
    </dgm:pt>
    <dgm:pt modelId="{98B2E21D-5C56-45DA-B172-99C99D9ADAB6}" type="parTrans" cxnId="{BC8104FA-49C8-4054-B40D-FC3BBC6B44AC}">
      <dgm:prSet/>
      <dgm:spPr/>
      <dgm:t>
        <a:bodyPr/>
        <a:lstStyle/>
        <a:p>
          <a:endParaRPr lang="en-US"/>
        </a:p>
      </dgm:t>
    </dgm:pt>
    <dgm:pt modelId="{00078779-3017-4EDE-8028-2B145197CA92}" type="sibTrans" cxnId="{BC8104FA-49C8-4054-B40D-FC3BBC6B44AC}">
      <dgm:prSet/>
      <dgm:spPr/>
      <dgm:t>
        <a:bodyPr/>
        <a:lstStyle/>
        <a:p>
          <a:endParaRPr lang="en-US"/>
        </a:p>
      </dgm:t>
    </dgm:pt>
    <dgm:pt modelId="{3A90DA5D-2B1A-493F-8562-8FA14D957B06}">
      <dgm:prSet/>
      <dgm:spPr/>
      <dgm:t>
        <a:bodyPr/>
        <a:lstStyle/>
        <a:p>
          <a:r>
            <a:rPr lang="en-US"/>
            <a:t>For example, same author, artist, director, or similar keywords/subjects</a:t>
          </a:r>
        </a:p>
      </dgm:t>
    </dgm:pt>
    <dgm:pt modelId="{658BA48C-F666-4AB2-94EB-508D2F9E6D65}" type="parTrans" cxnId="{63DDE273-58F4-4E8C-947A-28F5766656F3}">
      <dgm:prSet/>
      <dgm:spPr/>
      <dgm:t>
        <a:bodyPr/>
        <a:lstStyle/>
        <a:p>
          <a:endParaRPr lang="en-US"/>
        </a:p>
      </dgm:t>
    </dgm:pt>
    <dgm:pt modelId="{2D5D9B8A-F5DC-41AB-B0E8-B959897D31F4}" type="sibTrans" cxnId="{63DDE273-58F4-4E8C-947A-28F5766656F3}">
      <dgm:prSet/>
      <dgm:spPr/>
      <dgm:t>
        <a:bodyPr/>
        <a:lstStyle/>
        <a:p>
          <a:endParaRPr lang="en-US"/>
        </a:p>
      </dgm:t>
    </dgm:pt>
    <dgm:pt modelId="{E50683C6-12F3-4DCE-8C9A-63F8EE3037A6}">
      <dgm:prSet/>
      <dgm:spPr/>
      <dgm:t>
        <a:bodyPr/>
        <a:lstStyle/>
        <a:p>
          <a:r>
            <a:rPr lang="en-US"/>
            <a:t>Impractical to base a query on all the items</a:t>
          </a:r>
        </a:p>
      </dgm:t>
    </dgm:pt>
    <dgm:pt modelId="{9136843B-9800-45C3-924C-41D79A9CCE60}" type="parTrans" cxnId="{0B68D66B-0364-44EA-94CB-DE478DAD64AF}">
      <dgm:prSet/>
      <dgm:spPr/>
      <dgm:t>
        <a:bodyPr/>
        <a:lstStyle/>
        <a:p>
          <a:endParaRPr lang="en-US"/>
        </a:p>
      </dgm:t>
    </dgm:pt>
    <dgm:pt modelId="{6538BDFA-F1A0-4010-B2A7-077F7EFF9B45}" type="sibTrans" cxnId="{0B68D66B-0364-44EA-94CB-DE478DAD64AF}">
      <dgm:prSet/>
      <dgm:spPr/>
      <dgm:t>
        <a:bodyPr/>
        <a:lstStyle/>
        <a:p>
          <a:endParaRPr lang="en-US"/>
        </a:p>
      </dgm:t>
    </dgm:pt>
    <dgm:pt modelId="{93D129FF-FF71-44AD-AE3A-70E1EBC9BC81}" type="pres">
      <dgm:prSet presAssocID="{1BBFE543-0162-4F8D-9447-C920CC2635A2}" presName="outerComposite" presStyleCnt="0">
        <dgm:presLayoutVars>
          <dgm:chMax val="5"/>
          <dgm:dir/>
          <dgm:resizeHandles val="exact"/>
        </dgm:presLayoutVars>
      </dgm:prSet>
      <dgm:spPr/>
    </dgm:pt>
    <dgm:pt modelId="{5A036627-186A-48BE-97E1-EFA37CCE21A9}" type="pres">
      <dgm:prSet presAssocID="{1BBFE543-0162-4F8D-9447-C920CC2635A2}" presName="dummyMaxCanvas" presStyleCnt="0">
        <dgm:presLayoutVars/>
      </dgm:prSet>
      <dgm:spPr/>
    </dgm:pt>
    <dgm:pt modelId="{BCC22785-6770-4013-B4C1-C3F4E5C65E09}" type="pres">
      <dgm:prSet presAssocID="{1BBFE543-0162-4F8D-9447-C920CC2635A2}" presName="ThreeNodes_1" presStyleLbl="node1" presStyleIdx="0" presStyleCnt="3">
        <dgm:presLayoutVars>
          <dgm:bulletEnabled val="1"/>
        </dgm:presLayoutVars>
      </dgm:prSet>
      <dgm:spPr/>
    </dgm:pt>
    <dgm:pt modelId="{61E2C50B-96E0-44C3-B039-E9C8A4582A5B}" type="pres">
      <dgm:prSet presAssocID="{1BBFE543-0162-4F8D-9447-C920CC2635A2}" presName="ThreeNodes_2" presStyleLbl="node1" presStyleIdx="1" presStyleCnt="3">
        <dgm:presLayoutVars>
          <dgm:bulletEnabled val="1"/>
        </dgm:presLayoutVars>
      </dgm:prSet>
      <dgm:spPr/>
    </dgm:pt>
    <dgm:pt modelId="{F1E6EB29-46B2-4C2B-83E1-2E4FE69D1C83}" type="pres">
      <dgm:prSet presAssocID="{1BBFE543-0162-4F8D-9447-C920CC2635A2}" presName="ThreeNodes_3" presStyleLbl="node1" presStyleIdx="2" presStyleCnt="3">
        <dgm:presLayoutVars>
          <dgm:bulletEnabled val="1"/>
        </dgm:presLayoutVars>
      </dgm:prSet>
      <dgm:spPr/>
    </dgm:pt>
    <dgm:pt modelId="{1F76D6E7-41B8-437D-8F5E-B8EB62EA7988}" type="pres">
      <dgm:prSet presAssocID="{1BBFE543-0162-4F8D-9447-C920CC2635A2}" presName="ThreeConn_1-2" presStyleLbl="fgAccFollowNode1" presStyleIdx="0" presStyleCnt="2">
        <dgm:presLayoutVars>
          <dgm:bulletEnabled val="1"/>
        </dgm:presLayoutVars>
      </dgm:prSet>
      <dgm:spPr/>
    </dgm:pt>
    <dgm:pt modelId="{72DABF6E-AEF5-495A-9EF1-09B31A5D5C88}" type="pres">
      <dgm:prSet presAssocID="{1BBFE543-0162-4F8D-9447-C920CC2635A2}" presName="ThreeConn_2-3" presStyleLbl="fgAccFollowNode1" presStyleIdx="1" presStyleCnt="2">
        <dgm:presLayoutVars>
          <dgm:bulletEnabled val="1"/>
        </dgm:presLayoutVars>
      </dgm:prSet>
      <dgm:spPr/>
    </dgm:pt>
    <dgm:pt modelId="{C2EA50AA-D6FA-4226-97B2-3DA1917DD030}" type="pres">
      <dgm:prSet presAssocID="{1BBFE543-0162-4F8D-9447-C920CC2635A2}" presName="ThreeNodes_1_text" presStyleLbl="node1" presStyleIdx="2" presStyleCnt="3">
        <dgm:presLayoutVars>
          <dgm:bulletEnabled val="1"/>
        </dgm:presLayoutVars>
      </dgm:prSet>
      <dgm:spPr/>
    </dgm:pt>
    <dgm:pt modelId="{305239D4-242D-4FC3-9301-7AE7156EC29C}" type="pres">
      <dgm:prSet presAssocID="{1BBFE543-0162-4F8D-9447-C920CC2635A2}" presName="ThreeNodes_2_text" presStyleLbl="node1" presStyleIdx="2" presStyleCnt="3">
        <dgm:presLayoutVars>
          <dgm:bulletEnabled val="1"/>
        </dgm:presLayoutVars>
      </dgm:prSet>
      <dgm:spPr/>
    </dgm:pt>
    <dgm:pt modelId="{D1B6B346-1A43-4C75-8566-E1FBC56B0384}" type="pres">
      <dgm:prSet presAssocID="{1BBFE543-0162-4F8D-9447-C920CC2635A2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E8970F44-B0F4-4CAD-A4C5-EE2E3EEF7828}" type="presOf" srcId="{00078779-3017-4EDE-8028-2B145197CA92}" destId="{1F76D6E7-41B8-437D-8F5E-B8EB62EA7988}" srcOrd="0" destOrd="0" presId="urn:microsoft.com/office/officeart/2005/8/layout/vProcess5"/>
    <dgm:cxn modelId="{5329B366-F98B-4F13-989E-B107B784CA50}" type="presOf" srcId="{3A90DA5D-2B1A-493F-8562-8FA14D957B06}" destId="{61E2C50B-96E0-44C3-B039-E9C8A4582A5B}" srcOrd="0" destOrd="0" presId="urn:microsoft.com/office/officeart/2005/8/layout/vProcess5"/>
    <dgm:cxn modelId="{0B68D66B-0364-44EA-94CB-DE478DAD64AF}" srcId="{1BBFE543-0162-4F8D-9447-C920CC2635A2}" destId="{E50683C6-12F3-4DCE-8C9A-63F8EE3037A6}" srcOrd="2" destOrd="0" parTransId="{9136843B-9800-45C3-924C-41D79A9CCE60}" sibTransId="{6538BDFA-F1A0-4010-B2A7-077F7EFF9B45}"/>
    <dgm:cxn modelId="{63DDE273-58F4-4E8C-947A-28F5766656F3}" srcId="{1BBFE543-0162-4F8D-9447-C920CC2635A2}" destId="{3A90DA5D-2B1A-493F-8562-8FA14D957B06}" srcOrd="1" destOrd="0" parTransId="{658BA48C-F666-4AB2-94EB-508D2F9E6D65}" sibTransId="{2D5D9B8A-F5DC-41AB-B0E8-B959897D31F4}"/>
    <dgm:cxn modelId="{27BBDA75-01E7-4D14-B364-FE581AFDC603}" type="presOf" srcId="{28E5AEFD-9BAB-4F4A-992B-7B0B7474E154}" destId="{BCC22785-6770-4013-B4C1-C3F4E5C65E09}" srcOrd="0" destOrd="0" presId="urn:microsoft.com/office/officeart/2005/8/layout/vProcess5"/>
    <dgm:cxn modelId="{D857DB56-9643-49D0-8BAE-59D3775D4515}" type="presOf" srcId="{3A90DA5D-2B1A-493F-8562-8FA14D957B06}" destId="{305239D4-242D-4FC3-9301-7AE7156EC29C}" srcOrd="1" destOrd="0" presId="urn:microsoft.com/office/officeart/2005/8/layout/vProcess5"/>
    <dgm:cxn modelId="{705C895A-1C1E-4731-AE43-E7A30E282CE8}" type="presOf" srcId="{E50683C6-12F3-4DCE-8C9A-63F8EE3037A6}" destId="{F1E6EB29-46B2-4C2B-83E1-2E4FE69D1C83}" srcOrd="0" destOrd="0" presId="urn:microsoft.com/office/officeart/2005/8/layout/vProcess5"/>
    <dgm:cxn modelId="{7BFA537B-AEA8-410F-8C24-9E14F3E19CD2}" type="presOf" srcId="{E50683C6-12F3-4DCE-8C9A-63F8EE3037A6}" destId="{D1B6B346-1A43-4C75-8566-E1FBC56B0384}" srcOrd="1" destOrd="0" presId="urn:microsoft.com/office/officeart/2005/8/layout/vProcess5"/>
    <dgm:cxn modelId="{A6BC568A-F7F3-43C4-B004-9E186273E52B}" type="presOf" srcId="{28E5AEFD-9BAB-4F4A-992B-7B0B7474E154}" destId="{C2EA50AA-D6FA-4226-97B2-3DA1917DD030}" srcOrd="1" destOrd="0" presId="urn:microsoft.com/office/officeart/2005/8/layout/vProcess5"/>
    <dgm:cxn modelId="{15DBC9C1-6470-4001-937D-FF625B6E092A}" type="presOf" srcId="{2D5D9B8A-F5DC-41AB-B0E8-B959897D31F4}" destId="{72DABF6E-AEF5-495A-9EF1-09B31A5D5C88}" srcOrd="0" destOrd="0" presId="urn:microsoft.com/office/officeart/2005/8/layout/vProcess5"/>
    <dgm:cxn modelId="{185111F8-5134-4CFB-B986-F9A75A3396E8}" type="presOf" srcId="{1BBFE543-0162-4F8D-9447-C920CC2635A2}" destId="{93D129FF-FF71-44AD-AE3A-70E1EBC9BC81}" srcOrd="0" destOrd="0" presId="urn:microsoft.com/office/officeart/2005/8/layout/vProcess5"/>
    <dgm:cxn modelId="{BC8104FA-49C8-4054-B40D-FC3BBC6B44AC}" srcId="{1BBFE543-0162-4F8D-9447-C920CC2635A2}" destId="{28E5AEFD-9BAB-4F4A-992B-7B0B7474E154}" srcOrd="0" destOrd="0" parTransId="{98B2E21D-5C56-45DA-B172-99C99D9ADAB6}" sibTransId="{00078779-3017-4EDE-8028-2B145197CA92}"/>
    <dgm:cxn modelId="{3FC17DB8-EAAC-4C2C-A9CE-F459670C85DB}" type="presParOf" srcId="{93D129FF-FF71-44AD-AE3A-70E1EBC9BC81}" destId="{5A036627-186A-48BE-97E1-EFA37CCE21A9}" srcOrd="0" destOrd="0" presId="urn:microsoft.com/office/officeart/2005/8/layout/vProcess5"/>
    <dgm:cxn modelId="{DDC2195B-BE85-419D-BCE1-E135E79705CA}" type="presParOf" srcId="{93D129FF-FF71-44AD-AE3A-70E1EBC9BC81}" destId="{BCC22785-6770-4013-B4C1-C3F4E5C65E09}" srcOrd="1" destOrd="0" presId="urn:microsoft.com/office/officeart/2005/8/layout/vProcess5"/>
    <dgm:cxn modelId="{90548AEC-D5F0-4613-AA58-84A2B8238239}" type="presParOf" srcId="{93D129FF-FF71-44AD-AE3A-70E1EBC9BC81}" destId="{61E2C50B-96E0-44C3-B039-E9C8A4582A5B}" srcOrd="2" destOrd="0" presId="urn:microsoft.com/office/officeart/2005/8/layout/vProcess5"/>
    <dgm:cxn modelId="{BD730354-21D7-49A6-97BD-53CCBE697293}" type="presParOf" srcId="{93D129FF-FF71-44AD-AE3A-70E1EBC9BC81}" destId="{F1E6EB29-46B2-4C2B-83E1-2E4FE69D1C83}" srcOrd="3" destOrd="0" presId="urn:microsoft.com/office/officeart/2005/8/layout/vProcess5"/>
    <dgm:cxn modelId="{30EFB86C-E7B3-48AA-8E66-BBFA55CEA496}" type="presParOf" srcId="{93D129FF-FF71-44AD-AE3A-70E1EBC9BC81}" destId="{1F76D6E7-41B8-437D-8F5E-B8EB62EA7988}" srcOrd="4" destOrd="0" presId="urn:microsoft.com/office/officeart/2005/8/layout/vProcess5"/>
    <dgm:cxn modelId="{1B3F35C2-6A50-4842-9E30-1A3D9404B59E}" type="presParOf" srcId="{93D129FF-FF71-44AD-AE3A-70E1EBC9BC81}" destId="{72DABF6E-AEF5-495A-9EF1-09B31A5D5C88}" srcOrd="5" destOrd="0" presId="urn:microsoft.com/office/officeart/2005/8/layout/vProcess5"/>
    <dgm:cxn modelId="{578D31E1-935C-4046-8DB0-142970FD7DF8}" type="presParOf" srcId="{93D129FF-FF71-44AD-AE3A-70E1EBC9BC81}" destId="{C2EA50AA-D6FA-4226-97B2-3DA1917DD030}" srcOrd="6" destOrd="0" presId="urn:microsoft.com/office/officeart/2005/8/layout/vProcess5"/>
    <dgm:cxn modelId="{62E534FA-AA1D-4075-B80C-FCC233C1D7BC}" type="presParOf" srcId="{93D129FF-FF71-44AD-AE3A-70E1EBC9BC81}" destId="{305239D4-242D-4FC3-9301-7AE7156EC29C}" srcOrd="7" destOrd="0" presId="urn:microsoft.com/office/officeart/2005/8/layout/vProcess5"/>
    <dgm:cxn modelId="{E3E26F49-ED29-4F98-A475-CE10D2988925}" type="presParOf" srcId="{93D129FF-FF71-44AD-AE3A-70E1EBC9BC81}" destId="{D1B6B346-1A43-4C75-8566-E1FBC56B0384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4D80653-981C-4B11-A0AA-AD218287F225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7462D7CE-360B-457E-91FF-536FA7139C2C}">
      <dgm:prSet/>
      <dgm:spPr/>
      <dgm:t>
        <a:bodyPr/>
        <a:lstStyle/>
        <a:p>
          <a:pPr>
            <a:defRPr b="1"/>
          </a:pPr>
          <a:r>
            <a:rPr lang="en-US"/>
            <a:t>Algorithms we looked into so far</a:t>
          </a:r>
        </a:p>
      </dgm:t>
    </dgm:pt>
    <dgm:pt modelId="{62354FE4-F1D5-4D4C-8418-0F56F6E2CE52}" type="parTrans" cxnId="{C4346FC6-DECB-4A19-892A-8BB2852109C0}">
      <dgm:prSet/>
      <dgm:spPr/>
      <dgm:t>
        <a:bodyPr/>
        <a:lstStyle/>
        <a:p>
          <a:endParaRPr lang="en-US"/>
        </a:p>
      </dgm:t>
    </dgm:pt>
    <dgm:pt modelId="{40D92504-C918-4CDD-B604-37A12EE35DAB}" type="sibTrans" cxnId="{C4346FC6-DECB-4A19-892A-8BB2852109C0}">
      <dgm:prSet/>
      <dgm:spPr/>
      <dgm:t>
        <a:bodyPr/>
        <a:lstStyle/>
        <a:p>
          <a:endParaRPr lang="en-US"/>
        </a:p>
      </dgm:t>
    </dgm:pt>
    <dgm:pt modelId="{118A3820-D9E8-48CB-B29F-C5F048A9709D}">
      <dgm:prSet/>
      <dgm:spPr/>
      <dgm:t>
        <a:bodyPr/>
        <a:lstStyle/>
        <a:p>
          <a:pPr>
            <a:defRPr b="1"/>
          </a:pPr>
          <a:r>
            <a:rPr lang="en-US"/>
            <a:t>2 challenges:</a:t>
          </a:r>
        </a:p>
      </dgm:t>
    </dgm:pt>
    <dgm:pt modelId="{0A16D3FD-1047-4B3E-87C6-0EBD39193B68}" type="parTrans" cxnId="{6CE93848-D1D8-47B6-B32E-D41D7EEDAD1B}">
      <dgm:prSet/>
      <dgm:spPr/>
      <dgm:t>
        <a:bodyPr/>
        <a:lstStyle/>
        <a:p>
          <a:endParaRPr lang="en-US"/>
        </a:p>
      </dgm:t>
    </dgm:pt>
    <dgm:pt modelId="{173F5630-1C49-4B51-BCDC-AB66FC896229}" type="sibTrans" cxnId="{6CE93848-D1D8-47B6-B32E-D41D7EEDAD1B}">
      <dgm:prSet/>
      <dgm:spPr/>
      <dgm:t>
        <a:bodyPr/>
        <a:lstStyle/>
        <a:p>
          <a:endParaRPr lang="en-US"/>
        </a:p>
      </dgm:t>
    </dgm:pt>
    <dgm:pt modelId="{CC6ECB76-D6F2-4134-BC0F-577A4F1CAF33}">
      <dgm:prSet/>
      <dgm:spPr/>
      <dgm:t>
        <a:bodyPr/>
        <a:lstStyle/>
        <a:p>
          <a:r>
            <a:rPr lang="en-US"/>
            <a:t>Scalability: Complexity grows linearly with the number of customers and items</a:t>
          </a:r>
        </a:p>
      </dgm:t>
    </dgm:pt>
    <dgm:pt modelId="{523D6DE7-6250-4F2F-9130-D5C07C973477}" type="parTrans" cxnId="{3C3619F4-347E-4F0B-83D6-1FE03440A241}">
      <dgm:prSet/>
      <dgm:spPr/>
      <dgm:t>
        <a:bodyPr/>
        <a:lstStyle/>
        <a:p>
          <a:endParaRPr lang="en-US"/>
        </a:p>
      </dgm:t>
    </dgm:pt>
    <dgm:pt modelId="{76476E75-C124-4191-BFAF-EF843D46E939}" type="sibTrans" cxnId="{3C3619F4-347E-4F0B-83D6-1FE03440A241}">
      <dgm:prSet/>
      <dgm:spPr/>
      <dgm:t>
        <a:bodyPr/>
        <a:lstStyle/>
        <a:p>
          <a:endParaRPr lang="en-US"/>
        </a:p>
      </dgm:t>
    </dgm:pt>
    <dgm:pt modelId="{7379805F-B176-4161-AC75-1B45834D41FB}">
      <dgm:prSet/>
      <dgm:spPr/>
      <dgm:t>
        <a:bodyPr/>
        <a:lstStyle/>
        <a:p>
          <a:r>
            <a:rPr lang="en-US"/>
            <a:t>Sparsity: The sparsity of recommendations on the data set</a:t>
          </a:r>
        </a:p>
      </dgm:t>
    </dgm:pt>
    <dgm:pt modelId="{71F577AB-D846-4F7C-B8E1-2BBE3BF430A7}" type="parTrans" cxnId="{68E5E426-82C1-4E7D-94D3-3B0C25394B61}">
      <dgm:prSet/>
      <dgm:spPr/>
      <dgm:t>
        <a:bodyPr/>
        <a:lstStyle/>
        <a:p>
          <a:endParaRPr lang="en-US"/>
        </a:p>
      </dgm:t>
    </dgm:pt>
    <dgm:pt modelId="{A2461817-830E-45EF-92A0-D63E67AE14A6}" type="sibTrans" cxnId="{68E5E426-82C1-4E7D-94D3-3B0C25394B61}">
      <dgm:prSet/>
      <dgm:spPr/>
      <dgm:t>
        <a:bodyPr/>
        <a:lstStyle/>
        <a:p>
          <a:endParaRPr lang="en-US"/>
        </a:p>
      </dgm:t>
    </dgm:pt>
    <dgm:pt modelId="{B0EF5E14-573F-4CBF-B0F5-6C1ACF4F212B}">
      <dgm:prSet/>
      <dgm:spPr/>
      <dgm:t>
        <a:bodyPr/>
        <a:lstStyle/>
        <a:p>
          <a:r>
            <a:rPr lang="en-US"/>
            <a:t>Even active customers may have purchased well under 1% of the total products</a:t>
          </a:r>
        </a:p>
      </dgm:t>
    </dgm:pt>
    <dgm:pt modelId="{D5DB45D7-960F-4EE2-825E-93B6F55239CD}" type="parTrans" cxnId="{D2882107-3C2D-468B-8A13-54570A8A4F4F}">
      <dgm:prSet/>
      <dgm:spPr/>
      <dgm:t>
        <a:bodyPr/>
        <a:lstStyle/>
        <a:p>
          <a:endParaRPr lang="en-US"/>
        </a:p>
      </dgm:t>
    </dgm:pt>
    <dgm:pt modelId="{3F2B027F-BBE2-4DD3-A1F2-BDA064A419B8}" type="sibTrans" cxnId="{D2882107-3C2D-468B-8A13-54570A8A4F4F}">
      <dgm:prSet/>
      <dgm:spPr/>
      <dgm:t>
        <a:bodyPr/>
        <a:lstStyle/>
        <a:p>
          <a:endParaRPr lang="en-US"/>
        </a:p>
      </dgm:t>
    </dgm:pt>
    <dgm:pt modelId="{3E0E2BB7-CE1B-43EA-9E9A-7E0B1A5F5150}" type="pres">
      <dgm:prSet presAssocID="{54D80653-981C-4B11-A0AA-AD218287F225}" presName="root" presStyleCnt="0">
        <dgm:presLayoutVars>
          <dgm:dir/>
          <dgm:resizeHandles val="exact"/>
        </dgm:presLayoutVars>
      </dgm:prSet>
      <dgm:spPr/>
    </dgm:pt>
    <dgm:pt modelId="{78E5651D-4696-4043-A637-1DFE0C4BB327}" type="pres">
      <dgm:prSet presAssocID="{7462D7CE-360B-457E-91FF-536FA7139C2C}" presName="compNode" presStyleCnt="0"/>
      <dgm:spPr/>
    </dgm:pt>
    <dgm:pt modelId="{F0167C41-3052-40F8-BB25-B23C59FDA7AC}" type="pres">
      <dgm:prSet presAssocID="{7462D7CE-360B-457E-91FF-536FA7139C2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E36058F-6715-405F-B478-740888E6C3C2}" type="pres">
      <dgm:prSet presAssocID="{7462D7CE-360B-457E-91FF-536FA7139C2C}" presName="iconSpace" presStyleCnt="0"/>
      <dgm:spPr/>
    </dgm:pt>
    <dgm:pt modelId="{A082360A-91FD-4065-8F6C-28B91EA003C5}" type="pres">
      <dgm:prSet presAssocID="{7462D7CE-360B-457E-91FF-536FA7139C2C}" presName="parTx" presStyleLbl="revTx" presStyleIdx="0" presStyleCnt="4">
        <dgm:presLayoutVars>
          <dgm:chMax val="0"/>
          <dgm:chPref val="0"/>
        </dgm:presLayoutVars>
      </dgm:prSet>
      <dgm:spPr/>
    </dgm:pt>
    <dgm:pt modelId="{45CD7B15-1325-45F7-BAB7-CF4DF8907888}" type="pres">
      <dgm:prSet presAssocID="{7462D7CE-360B-457E-91FF-536FA7139C2C}" presName="txSpace" presStyleCnt="0"/>
      <dgm:spPr/>
    </dgm:pt>
    <dgm:pt modelId="{EF738710-3A61-4D66-BD39-A67549D6FE8F}" type="pres">
      <dgm:prSet presAssocID="{7462D7CE-360B-457E-91FF-536FA7139C2C}" presName="desTx" presStyleLbl="revTx" presStyleIdx="1" presStyleCnt="4">
        <dgm:presLayoutVars/>
      </dgm:prSet>
      <dgm:spPr/>
    </dgm:pt>
    <dgm:pt modelId="{181B3769-B91A-4AEC-B2EA-40CEB801212F}" type="pres">
      <dgm:prSet presAssocID="{40D92504-C918-4CDD-B604-37A12EE35DAB}" presName="sibTrans" presStyleCnt="0"/>
      <dgm:spPr/>
    </dgm:pt>
    <dgm:pt modelId="{EF4ED005-4664-483A-9B80-0EF24642E5EA}" type="pres">
      <dgm:prSet presAssocID="{118A3820-D9E8-48CB-B29F-C5F048A9709D}" presName="compNode" presStyleCnt="0"/>
      <dgm:spPr/>
    </dgm:pt>
    <dgm:pt modelId="{0B2C57CB-F679-449D-B3D6-4029485D1DB2}" type="pres">
      <dgm:prSet presAssocID="{118A3820-D9E8-48CB-B29F-C5F048A9709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9145813B-377C-4F3C-B093-AB7B9D697F07}" type="pres">
      <dgm:prSet presAssocID="{118A3820-D9E8-48CB-B29F-C5F048A9709D}" presName="iconSpace" presStyleCnt="0"/>
      <dgm:spPr/>
    </dgm:pt>
    <dgm:pt modelId="{8B7BD9A3-36FA-4A03-AD4C-1FE36E286602}" type="pres">
      <dgm:prSet presAssocID="{118A3820-D9E8-48CB-B29F-C5F048A9709D}" presName="parTx" presStyleLbl="revTx" presStyleIdx="2" presStyleCnt="4">
        <dgm:presLayoutVars>
          <dgm:chMax val="0"/>
          <dgm:chPref val="0"/>
        </dgm:presLayoutVars>
      </dgm:prSet>
      <dgm:spPr/>
    </dgm:pt>
    <dgm:pt modelId="{EA7B60A2-5910-4CE8-BBBA-8A56B5F29023}" type="pres">
      <dgm:prSet presAssocID="{118A3820-D9E8-48CB-B29F-C5F048A9709D}" presName="txSpace" presStyleCnt="0"/>
      <dgm:spPr/>
    </dgm:pt>
    <dgm:pt modelId="{598986E0-1618-4F89-9EAE-20888A5B0F89}" type="pres">
      <dgm:prSet presAssocID="{118A3820-D9E8-48CB-B29F-C5F048A9709D}" presName="desTx" presStyleLbl="revTx" presStyleIdx="3" presStyleCnt="4">
        <dgm:presLayoutVars/>
      </dgm:prSet>
      <dgm:spPr/>
    </dgm:pt>
  </dgm:ptLst>
  <dgm:cxnLst>
    <dgm:cxn modelId="{D2882107-3C2D-468B-8A13-54570A8A4F4F}" srcId="{7379805F-B176-4161-AC75-1B45834D41FB}" destId="{B0EF5E14-573F-4CBF-B0F5-6C1ACF4F212B}" srcOrd="0" destOrd="0" parTransId="{D5DB45D7-960F-4EE2-825E-93B6F55239CD}" sibTransId="{3F2B027F-BBE2-4DD3-A1F2-BDA064A419B8}"/>
    <dgm:cxn modelId="{2EBC5D23-EBF1-4700-B194-058820D2323C}" type="presOf" srcId="{7462D7CE-360B-457E-91FF-536FA7139C2C}" destId="{A082360A-91FD-4065-8F6C-28B91EA003C5}" srcOrd="0" destOrd="0" presId="urn:microsoft.com/office/officeart/2018/5/layout/CenteredIconLabelDescriptionList"/>
    <dgm:cxn modelId="{68E5E426-82C1-4E7D-94D3-3B0C25394B61}" srcId="{118A3820-D9E8-48CB-B29F-C5F048A9709D}" destId="{7379805F-B176-4161-AC75-1B45834D41FB}" srcOrd="1" destOrd="0" parTransId="{71F577AB-D846-4F7C-B8E1-2BBE3BF430A7}" sibTransId="{A2461817-830E-45EF-92A0-D63E67AE14A6}"/>
    <dgm:cxn modelId="{BD4CB237-89F1-4B31-92DD-28CE0CE685FA}" type="presOf" srcId="{54D80653-981C-4B11-A0AA-AD218287F225}" destId="{3E0E2BB7-CE1B-43EA-9E9A-7E0B1A5F5150}" srcOrd="0" destOrd="0" presId="urn:microsoft.com/office/officeart/2018/5/layout/CenteredIconLabelDescriptionList"/>
    <dgm:cxn modelId="{6CE93848-D1D8-47B6-B32E-D41D7EEDAD1B}" srcId="{54D80653-981C-4B11-A0AA-AD218287F225}" destId="{118A3820-D9E8-48CB-B29F-C5F048A9709D}" srcOrd="1" destOrd="0" parTransId="{0A16D3FD-1047-4B3E-87C6-0EBD39193B68}" sibTransId="{173F5630-1C49-4B51-BCDC-AB66FC896229}"/>
    <dgm:cxn modelId="{0940EA56-9640-40A7-9538-FF9EEBB6A8CA}" type="presOf" srcId="{B0EF5E14-573F-4CBF-B0F5-6C1ACF4F212B}" destId="{598986E0-1618-4F89-9EAE-20888A5B0F89}" srcOrd="0" destOrd="2" presId="urn:microsoft.com/office/officeart/2018/5/layout/CenteredIconLabelDescriptionList"/>
    <dgm:cxn modelId="{0B82D2A6-1029-402B-9071-7575C4C7DF78}" type="presOf" srcId="{CC6ECB76-D6F2-4134-BC0F-577A4F1CAF33}" destId="{598986E0-1618-4F89-9EAE-20888A5B0F89}" srcOrd="0" destOrd="0" presId="urn:microsoft.com/office/officeart/2018/5/layout/CenteredIconLabelDescriptionList"/>
    <dgm:cxn modelId="{0E8140B2-170A-41FE-AF04-8DC88F57B22A}" type="presOf" srcId="{7379805F-B176-4161-AC75-1B45834D41FB}" destId="{598986E0-1618-4F89-9EAE-20888A5B0F89}" srcOrd="0" destOrd="1" presId="urn:microsoft.com/office/officeart/2018/5/layout/CenteredIconLabelDescriptionList"/>
    <dgm:cxn modelId="{C4346FC6-DECB-4A19-892A-8BB2852109C0}" srcId="{54D80653-981C-4B11-A0AA-AD218287F225}" destId="{7462D7CE-360B-457E-91FF-536FA7139C2C}" srcOrd="0" destOrd="0" parTransId="{62354FE4-F1D5-4D4C-8418-0F56F6E2CE52}" sibTransId="{40D92504-C918-4CDD-B604-37A12EE35DAB}"/>
    <dgm:cxn modelId="{3C3619F4-347E-4F0B-83D6-1FE03440A241}" srcId="{118A3820-D9E8-48CB-B29F-C5F048A9709D}" destId="{CC6ECB76-D6F2-4134-BC0F-577A4F1CAF33}" srcOrd="0" destOrd="0" parTransId="{523D6DE7-6250-4F2F-9130-D5C07C973477}" sibTransId="{76476E75-C124-4191-BFAF-EF843D46E939}"/>
    <dgm:cxn modelId="{4A6E71FC-2F85-440B-8D89-F85818A9885A}" type="presOf" srcId="{118A3820-D9E8-48CB-B29F-C5F048A9709D}" destId="{8B7BD9A3-36FA-4A03-AD4C-1FE36E286602}" srcOrd="0" destOrd="0" presId="urn:microsoft.com/office/officeart/2018/5/layout/CenteredIconLabelDescriptionList"/>
    <dgm:cxn modelId="{F4DCB766-DB2D-4269-8A18-DFE2680FC386}" type="presParOf" srcId="{3E0E2BB7-CE1B-43EA-9E9A-7E0B1A5F5150}" destId="{78E5651D-4696-4043-A637-1DFE0C4BB327}" srcOrd="0" destOrd="0" presId="urn:microsoft.com/office/officeart/2018/5/layout/CenteredIconLabelDescriptionList"/>
    <dgm:cxn modelId="{CB5EE1DE-25E5-4C58-B629-53589E6F0959}" type="presParOf" srcId="{78E5651D-4696-4043-A637-1DFE0C4BB327}" destId="{F0167C41-3052-40F8-BB25-B23C59FDA7AC}" srcOrd="0" destOrd="0" presId="urn:microsoft.com/office/officeart/2018/5/layout/CenteredIconLabelDescriptionList"/>
    <dgm:cxn modelId="{53CB0F1D-54CF-4BA0-BD4A-6211ABE4F2A3}" type="presParOf" srcId="{78E5651D-4696-4043-A637-1DFE0C4BB327}" destId="{CE36058F-6715-405F-B478-740888E6C3C2}" srcOrd="1" destOrd="0" presId="urn:microsoft.com/office/officeart/2018/5/layout/CenteredIconLabelDescriptionList"/>
    <dgm:cxn modelId="{72E54956-649E-43D1-A97E-048BE2876DB0}" type="presParOf" srcId="{78E5651D-4696-4043-A637-1DFE0C4BB327}" destId="{A082360A-91FD-4065-8F6C-28B91EA003C5}" srcOrd="2" destOrd="0" presId="urn:microsoft.com/office/officeart/2018/5/layout/CenteredIconLabelDescriptionList"/>
    <dgm:cxn modelId="{706D8189-8387-44A3-B555-81D8B0EF7A62}" type="presParOf" srcId="{78E5651D-4696-4043-A637-1DFE0C4BB327}" destId="{45CD7B15-1325-45F7-BAB7-CF4DF8907888}" srcOrd="3" destOrd="0" presId="urn:microsoft.com/office/officeart/2018/5/layout/CenteredIconLabelDescriptionList"/>
    <dgm:cxn modelId="{4CAD685A-50DD-478D-8E9D-D5948E2AEE36}" type="presParOf" srcId="{78E5651D-4696-4043-A637-1DFE0C4BB327}" destId="{EF738710-3A61-4D66-BD39-A67549D6FE8F}" srcOrd="4" destOrd="0" presId="urn:microsoft.com/office/officeart/2018/5/layout/CenteredIconLabelDescriptionList"/>
    <dgm:cxn modelId="{ED6ADE82-5A57-4D26-9AD7-116793F248AF}" type="presParOf" srcId="{3E0E2BB7-CE1B-43EA-9E9A-7E0B1A5F5150}" destId="{181B3769-B91A-4AEC-B2EA-40CEB801212F}" srcOrd="1" destOrd="0" presId="urn:microsoft.com/office/officeart/2018/5/layout/CenteredIconLabelDescriptionList"/>
    <dgm:cxn modelId="{CF033EEA-37E5-431B-93D8-AEAE3F242AE5}" type="presParOf" srcId="{3E0E2BB7-CE1B-43EA-9E9A-7E0B1A5F5150}" destId="{EF4ED005-4664-483A-9B80-0EF24642E5EA}" srcOrd="2" destOrd="0" presId="urn:microsoft.com/office/officeart/2018/5/layout/CenteredIconLabelDescriptionList"/>
    <dgm:cxn modelId="{E8C208CF-61F1-4709-843C-29C151064342}" type="presParOf" srcId="{EF4ED005-4664-483A-9B80-0EF24642E5EA}" destId="{0B2C57CB-F679-449D-B3D6-4029485D1DB2}" srcOrd="0" destOrd="0" presId="urn:microsoft.com/office/officeart/2018/5/layout/CenteredIconLabelDescriptionList"/>
    <dgm:cxn modelId="{22255DD4-4DDA-40D9-874E-2785D987ABC6}" type="presParOf" srcId="{EF4ED005-4664-483A-9B80-0EF24642E5EA}" destId="{9145813B-377C-4F3C-B093-AB7B9D697F07}" srcOrd="1" destOrd="0" presId="urn:microsoft.com/office/officeart/2018/5/layout/CenteredIconLabelDescriptionList"/>
    <dgm:cxn modelId="{632350B7-A2E2-42D0-8C0D-9219A066E5DE}" type="presParOf" srcId="{EF4ED005-4664-483A-9B80-0EF24642E5EA}" destId="{8B7BD9A3-36FA-4A03-AD4C-1FE36E286602}" srcOrd="2" destOrd="0" presId="urn:microsoft.com/office/officeart/2018/5/layout/CenteredIconLabelDescriptionList"/>
    <dgm:cxn modelId="{EFC6927C-66EE-40BE-8B8B-2A72629EF868}" type="presParOf" srcId="{EF4ED005-4664-483A-9B80-0EF24642E5EA}" destId="{EA7B60A2-5910-4CE8-BBBA-8A56B5F29023}" srcOrd="3" destOrd="0" presId="urn:microsoft.com/office/officeart/2018/5/layout/CenteredIconLabelDescriptionList"/>
    <dgm:cxn modelId="{56402412-50E9-4865-AD19-3006ACFD4886}" type="presParOf" srcId="{EF4ED005-4664-483A-9B80-0EF24642E5EA}" destId="{598986E0-1618-4F89-9EAE-20888A5B0F89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30330FE-867D-4257-BC68-9A013A3C471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DAAD6C8-9821-4196-BB2D-84CD361ACDCD}">
      <dgm:prSet/>
      <dgm:spPr/>
      <dgm:t>
        <a:bodyPr/>
        <a:lstStyle/>
        <a:p>
          <a:r>
            <a:rPr kumimoji="1" lang="en-US"/>
            <a:t>No more matching the user to similar customers</a:t>
          </a:r>
          <a:endParaRPr lang="en-US"/>
        </a:p>
      </dgm:t>
    </dgm:pt>
    <dgm:pt modelId="{DCCE95F9-F6C2-462B-B52F-57A70CC05363}" type="parTrans" cxnId="{C7D1F287-E953-414A-A8FA-E31AA50B24BF}">
      <dgm:prSet/>
      <dgm:spPr/>
      <dgm:t>
        <a:bodyPr/>
        <a:lstStyle/>
        <a:p>
          <a:endParaRPr lang="en-US"/>
        </a:p>
      </dgm:t>
    </dgm:pt>
    <dgm:pt modelId="{4808861B-614E-4EDB-AE71-536500F26459}" type="sibTrans" cxnId="{C7D1F287-E953-414A-A8FA-E31AA50B24BF}">
      <dgm:prSet/>
      <dgm:spPr/>
      <dgm:t>
        <a:bodyPr/>
        <a:lstStyle/>
        <a:p>
          <a:endParaRPr lang="en-US"/>
        </a:p>
      </dgm:t>
    </dgm:pt>
    <dgm:pt modelId="{719396C0-DD89-46C9-9E3A-6650E1F00932}">
      <dgm:prSet/>
      <dgm:spPr/>
      <dgm:t>
        <a:bodyPr/>
        <a:lstStyle/>
        <a:p>
          <a:r>
            <a:rPr kumimoji="1" lang="en-US"/>
            <a:t>build a </a:t>
          </a:r>
          <a:r>
            <a:rPr kumimoji="1" lang="en-US" b="1"/>
            <a:t>similar-items table</a:t>
          </a:r>
          <a:r>
            <a:rPr kumimoji="1" lang="en-US"/>
            <a:t> by finding that customers tend to purchase together</a:t>
          </a:r>
          <a:endParaRPr lang="en-US"/>
        </a:p>
      </dgm:t>
    </dgm:pt>
    <dgm:pt modelId="{1360C429-6A77-49F6-B8A1-845E6B6D6298}" type="parTrans" cxnId="{5205C2C4-C891-4C08-B426-A103270765F9}">
      <dgm:prSet/>
      <dgm:spPr/>
      <dgm:t>
        <a:bodyPr/>
        <a:lstStyle/>
        <a:p>
          <a:endParaRPr lang="en-US"/>
        </a:p>
      </dgm:t>
    </dgm:pt>
    <dgm:pt modelId="{C78EF9AD-865D-41E7-B4A7-51321C861D18}" type="sibTrans" cxnId="{5205C2C4-C891-4C08-B426-A103270765F9}">
      <dgm:prSet/>
      <dgm:spPr/>
      <dgm:t>
        <a:bodyPr/>
        <a:lstStyle/>
        <a:p>
          <a:endParaRPr lang="en-US"/>
        </a:p>
      </dgm:t>
    </dgm:pt>
    <dgm:pt modelId="{55B54581-C6A8-4C78-BFAD-15E94C4A6214}">
      <dgm:prSet/>
      <dgm:spPr/>
      <dgm:t>
        <a:bodyPr/>
        <a:lstStyle/>
        <a:p>
          <a:r>
            <a:rPr kumimoji="1" lang="en-US"/>
            <a:t>Amazon.com used this method</a:t>
          </a:r>
          <a:endParaRPr lang="en-US"/>
        </a:p>
      </dgm:t>
    </dgm:pt>
    <dgm:pt modelId="{4A234633-7CCB-4EEA-B11A-80901546C029}" type="parTrans" cxnId="{1E01201A-D2B0-4F41-8A19-2D3069D2D457}">
      <dgm:prSet/>
      <dgm:spPr/>
      <dgm:t>
        <a:bodyPr/>
        <a:lstStyle/>
        <a:p>
          <a:endParaRPr lang="en-US"/>
        </a:p>
      </dgm:t>
    </dgm:pt>
    <dgm:pt modelId="{E88B73F7-4C94-42E7-8BEC-48E6B8D3C22D}" type="sibTrans" cxnId="{1E01201A-D2B0-4F41-8A19-2D3069D2D457}">
      <dgm:prSet/>
      <dgm:spPr/>
      <dgm:t>
        <a:bodyPr/>
        <a:lstStyle/>
        <a:p>
          <a:endParaRPr lang="en-US"/>
        </a:p>
      </dgm:t>
    </dgm:pt>
    <dgm:pt modelId="{73DE422A-4CE5-4152-AFF7-2D7F068DF004}">
      <dgm:prSet/>
      <dgm:spPr/>
      <dgm:t>
        <a:bodyPr/>
        <a:lstStyle/>
        <a:p>
          <a:r>
            <a:rPr kumimoji="1" lang="en-US"/>
            <a:t>Scales independently of the catalog size or the total number of customers</a:t>
          </a:r>
          <a:endParaRPr lang="en-US"/>
        </a:p>
      </dgm:t>
    </dgm:pt>
    <dgm:pt modelId="{8897C64F-4374-42CA-BD11-2A5A528B628B}" type="parTrans" cxnId="{A170E890-3F58-44FC-A931-4B57F1A5F2F7}">
      <dgm:prSet/>
      <dgm:spPr/>
      <dgm:t>
        <a:bodyPr/>
        <a:lstStyle/>
        <a:p>
          <a:endParaRPr lang="en-US"/>
        </a:p>
      </dgm:t>
    </dgm:pt>
    <dgm:pt modelId="{70B51EF6-5455-4E33-A923-EF3D9809B925}" type="sibTrans" cxnId="{A170E890-3F58-44FC-A931-4B57F1A5F2F7}">
      <dgm:prSet/>
      <dgm:spPr/>
      <dgm:t>
        <a:bodyPr/>
        <a:lstStyle/>
        <a:p>
          <a:endParaRPr lang="en-US"/>
        </a:p>
      </dgm:t>
    </dgm:pt>
    <dgm:pt modelId="{BCE1FDAB-2B8F-4AFC-9C1A-D646084A3DB6}">
      <dgm:prSet/>
      <dgm:spPr/>
      <dgm:t>
        <a:bodyPr/>
        <a:lstStyle/>
        <a:p>
          <a:r>
            <a:rPr kumimoji="1" lang="en-US"/>
            <a:t>Acceptable performance by creating the expensive similar-item table offline</a:t>
          </a:r>
          <a:endParaRPr lang="en-US"/>
        </a:p>
      </dgm:t>
    </dgm:pt>
    <dgm:pt modelId="{1ED2D26B-6B8C-44D9-A0E4-58A19DF9C730}" type="parTrans" cxnId="{C1F34267-5200-484B-BC09-3D2AA8EEDEB8}">
      <dgm:prSet/>
      <dgm:spPr/>
      <dgm:t>
        <a:bodyPr/>
        <a:lstStyle/>
        <a:p>
          <a:endParaRPr lang="en-US"/>
        </a:p>
      </dgm:t>
    </dgm:pt>
    <dgm:pt modelId="{7C408A79-9A4F-4417-951B-48345EB31FA8}" type="sibTrans" cxnId="{C1F34267-5200-484B-BC09-3D2AA8EEDEB8}">
      <dgm:prSet/>
      <dgm:spPr/>
      <dgm:t>
        <a:bodyPr/>
        <a:lstStyle/>
        <a:p>
          <a:endParaRPr lang="en-US"/>
        </a:p>
      </dgm:t>
    </dgm:pt>
    <dgm:pt modelId="{C6F2967B-1EB3-4786-B187-D0695BF4DF68}" type="pres">
      <dgm:prSet presAssocID="{430330FE-867D-4257-BC68-9A013A3C4718}" presName="diagram" presStyleCnt="0">
        <dgm:presLayoutVars>
          <dgm:dir/>
          <dgm:resizeHandles val="exact"/>
        </dgm:presLayoutVars>
      </dgm:prSet>
      <dgm:spPr/>
    </dgm:pt>
    <dgm:pt modelId="{F2F7523E-E99A-49AD-9834-0C9437A61D86}" type="pres">
      <dgm:prSet presAssocID="{2DAAD6C8-9821-4196-BB2D-84CD361ACDCD}" presName="node" presStyleLbl="node1" presStyleIdx="0" presStyleCnt="5">
        <dgm:presLayoutVars>
          <dgm:bulletEnabled val="1"/>
        </dgm:presLayoutVars>
      </dgm:prSet>
      <dgm:spPr/>
    </dgm:pt>
    <dgm:pt modelId="{9A70BF44-729C-48B7-82A6-F75E2D32D5C7}" type="pres">
      <dgm:prSet presAssocID="{4808861B-614E-4EDB-AE71-536500F26459}" presName="sibTrans" presStyleCnt="0"/>
      <dgm:spPr/>
    </dgm:pt>
    <dgm:pt modelId="{BDF4B2CA-F280-48F2-A55C-D57BC9BC038F}" type="pres">
      <dgm:prSet presAssocID="{719396C0-DD89-46C9-9E3A-6650E1F00932}" presName="node" presStyleLbl="node1" presStyleIdx="1" presStyleCnt="5">
        <dgm:presLayoutVars>
          <dgm:bulletEnabled val="1"/>
        </dgm:presLayoutVars>
      </dgm:prSet>
      <dgm:spPr/>
    </dgm:pt>
    <dgm:pt modelId="{963EDA6D-D576-4D5C-AF12-FE81419BC3EA}" type="pres">
      <dgm:prSet presAssocID="{C78EF9AD-865D-41E7-B4A7-51321C861D18}" presName="sibTrans" presStyleCnt="0"/>
      <dgm:spPr/>
    </dgm:pt>
    <dgm:pt modelId="{16C4F405-E82C-4E11-AF6B-22F4AAFE7860}" type="pres">
      <dgm:prSet presAssocID="{55B54581-C6A8-4C78-BFAD-15E94C4A6214}" presName="node" presStyleLbl="node1" presStyleIdx="2" presStyleCnt="5">
        <dgm:presLayoutVars>
          <dgm:bulletEnabled val="1"/>
        </dgm:presLayoutVars>
      </dgm:prSet>
      <dgm:spPr/>
    </dgm:pt>
    <dgm:pt modelId="{47E0AD36-DD36-47B6-B0A2-CEC0C950E857}" type="pres">
      <dgm:prSet presAssocID="{E88B73F7-4C94-42E7-8BEC-48E6B8D3C22D}" presName="sibTrans" presStyleCnt="0"/>
      <dgm:spPr/>
    </dgm:pt>
    <dgm:pt modelId="{6CDF327E-EAE4-4973-B794-4E849BF1575C}" type="pres">
      <dgm:prSet presAssocID="{73DE422A-4CE5-4152-AFF7-2D7F068DF004}" presName="node" presStyleLbl="node1" presStyleIdx="3" presStyleCnt="5">
        <dgm:presLayoutVars>
          <dgm:bulletEnabled val="1"/>
        </dgm:presLayoutVars>
      </dgm:prSet>
      <dgm:spPr/>
    </dgm:pt>
    <dgm:pt modelId="{A84E9E65-435E-4C9D-B140-66A24AC557BE}" type="pres">
      <dgm:prSet presAssocID="{70B51EF6-5455-4E33-A923-EF3D9809B925}" presName="sibTrans" presStyleCnt="0"/>
      <dgm:spPr/>
    </dgm:pt>
    <dgm:pt modelId="{74FEA5B5-5808-4CD3-8FD2-43C0C5468E52}" type="pres">
      <dgm:prSet presAssocID="{BCE1FDAB-2B8F-4AFC-9C1A-D646084A3DB6}" presName="node" presStyleLbl="node1" presStyleIdx="4" presStyleCnt="5">
        <dgm:presLayoutVars>
          <dgm:bulletEnabled val="1"/>
        </dgm:presLayoutVars>
      </dgm:prSet>
      <dgm:spPr/>
    </dgm:pt>
  </dgm:ptLst>
  <dgm:cxnLst>
    <dgm:cxn modelId="{1E01201A-D2B0-4F41-8A19-2D3069D2D457}" srcId="{430330FE-867D-4257-BC68-9A013A3C4718}" destId="{55B54581-C6A8-4C78-BFAD-15E94C4A6214}" srcOrd="2" destOrd="0" parTransId="{4A234633-7CCB-4EEA-B11A-80901546C029}" sibTransId="{E88B73F7-4C94-42E7-8BEC-48E6B8D3C22D}"/>
    <dgm:cxn modelId="{7CE43B1A-C6D4-4A9A-9A5D-D942D8078504}" type="presOf" srcId="{719396C0-DD89-46C9-9E3A-6650E1F00932}" destId="{BDF4B2CA-F280-48F2-A55C-D57BC9BC038F}" srcOrd="0" destOrd="0" presId="urn:microsoft.com/office/officeart/2005/8/layout/default"/>
    <dgm:cxn modelId="{36795521-EC49-4B8C-8DEE-5A15A0D71ECA}" type="presOf" srcId="{55B54581-C6A8-4C78-BFAD-15E94C4A6214}" destId="{16C4F405-E82C-4E11-AF6B-22F4AAFE7860}" srcOrd="0" destOrd="0" presId="urn:microsoft.com/office/officeart/2005/8/layout/default"/>
    <dgm:cxn modelId="{B536272F-83EF-488F-BF62-A340BC119E66}" type="presOf" srcId="{BCE1FDAB-2B8F-4AFC-9C1A-D646084A3DB6}" destId="{74FEA5B5-5808-4CD3-8FD2-43C0C5468E52}" srcOrd="0" destOrd="0" presId="urn:microsoft.com/office/officeart/2005/8/layout/default"/>
    <dgm:cxn modelId="{37697164-5FC3-4C2B-B844-7F871812B7C0}" type="presOf" srcId="{73DE422A-4CE5-4152-AFF7-2D7F068DF004}" destId="{6CDF327E-EAE4-4973-B794-4E849BF1575C}" srcOrd="0" destOrd="0" presId="urn:microsoft.com/office/officeart/2005/8/layout/default"/>
    <dgm:cxn modelId="{C1F34267-5200-484B-BC09-3D2AA8EEDEB8}" srcId="{430330FE-867D-4257-BC68-9A013A3C4718}" destId="{BCE1FDAB-2B8F-4AFC-9C1A-D646084A3DB6}" srcOrd="4" destOrd="0" parTransId="{1ED2D26B-6B8C-44D9-A0E4-58A19DF9C730}" sibTransId="{7C408A79-9A4F-4417-951B-48345EB31FA8}"/>
    <dgm:cxn modelId="{C7D1F287-E953-414A-A8FA-E31AA50B24BF}" srcId="{430330FE-867D-4257-BC68-9A013A3C4718}" destId="{2DAAD6C8-9821-4196-BB2D-84CD361ACDCD}" srcOrd="0" destOrd="0" parTransId="{DCCE95F9-F6C2-462B-B52F-57A70CC05363}" sibTransId="{4808861B-614E-4EDB-AE71-536500F26459}"/>
    <dgm:cxn modelId="{8EC7C688-BBA0-4CAA-B827-59E3DC4C5549}" type="presOf" srcId="{2DAAD6C8-9821-4196-BB2D-84CD361ACDCD}" destId="{F2F7523E-E99A-49AD-9834-0C9437A61D86}" srcOrd="0" destOrd="0" presId="urn:microsoft.com/office/officeart/2005/8/layout/default"/>
    <dgm:cxn modelId="{A170E890-3F58-44FC-A931-4B57F1A5F2F7}" srcId="{430330FE-867D-4257-BC68-9A013A3C4718}" destId="{73DE422A-4CE5-4152-AFF7-2D7F068DF004}" srcOrd="3" destOrd="0" parTransId="{8897C64F-4374-42CA-BD11-2A5A528B628B}" sibTransId="{70B51EF6-5455-4E33-A923-EF3D9809B925}"/>
    <dgm:cxn modelId="{2B4158BF-74F1-4E0E-AA36-FCC44FFADCC7}" type="presOf" srcId="{430330FE-867D-4257-BC68-9A013A3C4718}" destId="{C6F2967B-1EB3-4786-B187-D0695BF4DF68}" srcOrd="0" destOrd="0" presId="urn:microsoft.com/office/officeart/2005/8/layout/default"/>
    <dgm:cxn modelId="{5205C2C4-C891-4C08-B426-A103270765F9}" srcId="{430330FE-867D-4257-BC68-9A013A3C4718}" destId="{719396C0-DD89-46C9-9E3A-6650E1F00932}" srcOrd="1" destOrd="0" parTransId="{1360C429-6A77-49F6-B8A1-845E6B6D6298}" sibTransId="{C78EF9AD-865D-41E7-B4A7-51321C861D18}"/>
    <dgm:cxn modelId="{032A56C5-1BDB-4564-9E82-53C857342D8A}" type="presParOf" srcId="{C6F2967B-1EB3-4786-B187-D0695BF4DF68}" destId="{F2F7523E-E99A-49AD-9834-0C9437A61D86}" srcOrd="0" destOrd="0" presId="urn:microsoft.com/office/officeart/2005/8/layout/default"/>
    <dgm:cxn modelId="{A2102D07-D033-40DD-8AB6-0C7EAEB9AF2B}" type="presParOf" srcId="{C6F2967B-1EB3-4786-B187-D0695BF4DF68}" destId="{9A70BF44-729C-48B7-82A6-F75E2D32D5C7}" srcOrd="1" destOrd="0" presId="urn:microsoft.com/office/officeart/2005/8/layout/default"/>
    <dgm:cxn modelId="{0C9EB0CF-2052-4B38-A588-A1D3C7610B7A}" type="presParOf" srcId="{C6F2967B-1EB3-4786-B187-D0695BF4DF68}" destId="{BDF4B2CA-F280-48F2-A55C-D57BC9BC038F}" srcOrd="2" destOrd="0" presId="urn:microsoft.com/office/officeart/2005/8/layout/default"/>
    <dgm:cxn modelId="{E087FAD3-043E-4752-BCFC-A8FBFCCCB175}" type="presParOf" srcId="{C6F2967B-1EB3-4786-B187-D0695BF4DF68}" destId="{963EDA6D-D576-4D5C-AF12-FE81419BC3EA}" srcOrd="3" destOrd="0" presId="urn:microsoft.com/office/officeart/2005/8/layout/default"/>
    <dgm:cxn modelId="{03C3AD02-9741-436B-8532-E5D45808F9A9}" type="presParOf" srcId="{C6F2967B-1EB3-4786-B187-D0695BF4DF68}" destId="{16C4F405-E82C-4E11-AF6B-22F4AAFE7860}" srcOrd="4" destOrd="0" presId="urn:microsoft.com/office/officeart/2005/8/layout/default"/>
    <dgm:cxn modelId="{73FF5905-8329-4012-93BA-5D064947A09D}" type="presParOf" srcId="{C6F2967B-1EB3-4786-B187-D0695BF4DF68}" destId="{47E0AD36-DD36-47B6-B0A2-CEC0C950E857}" srcOrd="5" destOrd="0" presId="urn:microsoft.com/office/officeart/2005/8/layout/default"/>
    <dgm:cxn modelId="{63BABE41-0E2E-41A3-AA8A-D965687F0C2B}" type="presParOf" srcId="{C6F2967B-1EB3-4786-B187-D0695BF4DF68}" destId="{6CDF327E-EAE4-4973-B794-4E849BF1575C}" srcOrd="6" destOrd="0" presId="urn:microsoft.com/office/officeart/2005/8/layout/default"/>
    <dgm:cxn modelId="{1AB930AA-9C8A-4CD6-9951-29A580203A32}" type="presParOf" srcId="{C6F2967B-1EB3-4786-B187-D0695BF4DF68}" destId="{A84E9E65-435E-4C9D-B140-66A24AC557BE}" srcOrd="7" destOrd="0" presId="urn:microsoft.com/office/officeart/2005/8/layout/default"/>
    <dgm:cxn modelId="{B9AFF977-1779-4895-81D2-BD73A0E18BF7}" type="presParOf" srcId="{C6F2967B-1EB3-4786-B187-D0695BF4DF68}" destId="{74FEA5B5-5808-4CD3-8FD2-43C0C5468E52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EC89641-7069-466D-86EA-E6FCFCDD660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21CDC3-C5A9-4DC5-8D3D-B53FC027C97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item-item scheme provides better quality of predictions than the user-user scheme</a:t>
          </a:r>
        </a:p>
      </dgm:t>
    </dgm:pt>
    <dgm:pt modelId="{EDB55C1B-E732-4666-9DAD-6A719BF934BF}" type="parTrans" cxnId="{AE752683-81AF-430B-BA83-F3EEF643ED6C}">
      <dgm:prSet/>
      <dgm:spPr/>
      <dgm:t>
        <a:bodyPr/>
        <a:lstStyle/>
        <a:p>
          <a:endParaRPr lang="en-US"/>
        </a:p>
      </dgm:t>
    </dgm:pt>
    <dgm:pt modelId="{CC6D31C4-1F9F-4F74-B907-9645065B0FEF}" type="sibTrans" cxnId="{AE752683-81AF-430B-BA83-F3EEF643ED6C}">
      <dgm:prSet/>
      <dgm:spPr/>
      <dgm:t>
        <a:bodyPr/>
        <a:lstStyle/>
        <a:p>
          <a:endParaRPr lang="en-US"/>
        </a:p>
      </dgm:t>
    </dgm:pt>
    <dgm:pt modelId="{FCD2911A-6DAF-418B-B79D-F64CD6D1FD6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Higher training/test ratio improves the quality, but not very large</a:t>
          </a:r>
        </a:p>
      </dgm:t>
    </dgm:pt>
    <dgm:pt modelId="{658680A4-748C-4F7E-AB88-2FB5C728754F}" type="parTrans" cxnId="{552B5127-38E9-49A3-9BBC-659CAB771DB9}">
      <dgm:prSet/>
      <dgm:spPr/>
      <dgm:t>
        <a:bodyPr/>
        <a:lstStyle/>
        <a:p>
          <a:endParaRPr lang="en-US"/>
        </a:p>
      </dgm:t>
    </dgm:pt>
    <dgm:pt modelId="{45A31B18-FF96-4FEA-94E4-893F141C2EE0}" type="sibTrans" cxnId="{552B5127-38E9-49A3-9BBC-659CAB771DB9}">
      <dgm:prSet/>
      <dgm:spPr/>
      <dgm:t>
        <a:bodyPr/>
        <a:lstStyle/>
        <a:p>
          <a:endParaRPr lang="en-US"/>
        </a:p>
      </dgm:t>
    </dgm:pt>
    <dgm:pt modelId="{34340539-8BF6-43E0-ABC1-D0FD2BF93A6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</a:t>
          </a:r>
          <a:r>
            <a:rPr lang="en-US" b="1"/>
            <a:t>item neighborhood is fairly static</a:t>
          </a:r>
          <a:r>
            <a:rPr lang="en-US"/>
            <a:t>, which can be pre-computed</a:t>
          </a:r>
        </a:p>
      </dgm:t>
    </dgm:pt>
    <dgm:pt modelId="{D479E597-AAB0-4C0D-A295-5026DF3CDA6F}" type="parTrans" cxnId="{983E58B1-B5D3-4E97-9BFD-7631568FCD7A}">
      <dgm:prSet/>
      <dgm:spPr/>
      <dgm:t>
        <a:bodyPr/>
        <a:lstStyle/>
        <a:p>
          <a:endParaRPr lang="en-US"/>
        </a:p>
      </dgm:t>
    </dgm:pt>
    <dgm:pt modelId="{3548A13C-601A-4526-843E-B607BCCBA564}" type="sibTrans" cxnId="{983E58B1-B5D3-4E97-9BFD-7631568FCD7A}">
      <dgm:prSet/>
      <dgm:spPr/>
      <dgm:t>
        <a:bodyPr/>
        <a:lstStyle/>
        <a:p>
          <a:endParaRPr lang="en-US"/>
        </a:p>
      </dgm:t>
    </dgm:pt>
    <dgm:pt modelId="{6D5D20EB-BBDE-47BE-BE1B-7E217CE24C6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Improve the online performance</a:t>
          </a:r>
        </a:p>
      </dgm:t>
    </dgm:pt>
    <dgm:pt modelId="{F6475BB1-4D62-4E66-9275-0B8C5F84FFF1}" type="parTrans" cxnId="{F1B5EBDD-B6B9-4D11-9564-B3FCBFA28F68}">
      <dgm:prSet/>
      <dgm:spPr/>
      <dgm:t>
        <a:bodyPr/>
        <a:lstStyle/>
        <a:p>
          <a:endParaRPr lang="en-US"/>
        </a:p>
      </dgm:t>
    </dgm:pt>
    <dgm:pt modelId="{ECCC5594-DCDB-4E7E-B669-3473BC98B699}" type="sibTrans" cxnId="{F1B5EBDD-B6B9-4D11-9564-B3FCBFA28F68}">
      <dgm:prSet/>
      <dgm:spPr/>
      <dgm:t>
        <a:bodyPr/>
        <a:lstStyle/>
        <a:p>
          <a:endParaRPr lang="en-US"/>
        </a:p>
      </dgm:t>
    </dgm:pt>
    <dgm:pt modelId="{13AB434D-45C5-4968-AA2A-A2501D63B4D3}" type="pres">
      <dgm:prSet presAssocID="{AEC89641-7069-466D-86EA-E6FCFCDD660B}" presName="root" presStyleCnt="0">
        <dgm:presLayoutVars>
          <dgm:dir/>
          <dgm:resizeHandles val="exact"/>
        </dgm:presLayoutVars>
      </dgm:prSet>
      <dgm:spPr/>
    </dgm:pt>
    <dgm:pt modelId="{54412AD2-C8D5-4599-B6FF-CFA27552D623}" type="pres">
      <dgm:prSet presAssocID="{C121CDC3-C5A9-4DC5-8D3D-B53FC027C973}" presName="compNode" presStyleCnt="0"/>
      <dgm:spPr/>
    </dgm:pt>
    <dgm:pt modelId="{CB44FE50-2682-4C0C-B4CA-DE8DE3231AD3}" type="pres">
      <dgm:prSet presAssocID="{C121CDC3-C5A9-4DC5-8D3D-B53FC027C973}" presName="bgRect" presStyleLbl="bgShp" presStyleIdx="0" presStyleCnt="3"/>
      <dgm:spPr/>
    </dgm:pt>
    <dgm:pt modelId="{3EF08784-CCA1-4A89-8373-09688A894E8F}" type="pres">
      <dgm:prSet presAssocID="{C121CDC3-C5A9-4DC5-8D3D-B53FC027C97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8FFFF0B3-5B02-4FE0-BFBD-0119976B2F79}" type="pres">
      <dgm:prSet presAssocID="{C121CDC3-C5A9-4DC5-8D3D-B53FC027C973}" presName="spaceRect" presStyleCnt="0"/>
      <dgm:spPr/>
    </dgm:pt>
    <dgm:pt modelId="{E5C80C79-ECF7-4D39-88BC-AFD27CB9F2A3}" type="pres">
      <dgm:prSet presAssocID="{C121CDC3-C5A9-4DC5-8D3D-B53FC027C973}" presName="parTx" presStyleLbl="revTx" presStyleIdx="0" presStyleCnt="4">
        <dgm:presLayoutVars>
          <dgm:chMax val="0"/>
          <dgm:chPref val="0"/>
        </dgm:presLayoutVars>
      </dgm:prSet>
      <dgm:spPr/>
    </dgm:pt>
    <dgm:pt modelId="{DF8A6561-2E30-4761-BCFB-BB6267E5648E}" type="pres">
      <dgm:prSet presAssocID="{CC6D31C4-1F9F-4F74-B907-9645065B0FEF}" presName="sibTrans" presStyleCnt="0"/>
      <dgm:spPr/>
    </dgm:pt>
    <dgm:pt modelId="{6E731191-7D48-4033-B667-E67B9F6B7450}" type="pres">
      <dgm:prSet presAssocID="{FCD2911A-6DAF-418B-B79D-F64CD6D1FD6B}" presName="compNode" presStyleCnt="0"/>
      <dgm:spPr/>
    </dgm:pt>
    <dgm:pt modelId="{DD80DB4A-72C6-4605-B063-E3484478A030}" type="pres">
      <dgm:prSet presAssocID="{FCD2911A-6DAF-418B-B79D-F64CD6D1FD6B}" presName="bgRect" presStyleLbl="bgShp" presStyleIdx="1" presStyleCnt="3"/>
      <dgm:spPr/>
    </dgm:pt>
    <dgm:pt modelId="{B1407462-278C-4298-9C53-12702571351D}" type="pres">
      <dgm:prSet presAssocID="{FCD2911A-6DAF-418B-B79D-F64CD6D1FD6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58D989DE-FA3C-404D-918C-7F78E93C60A2}" type="pres">
      <dgm:prSet presAssocID="{FCD2911A-6DAF-418B-B79D-F64CD6D1FD6B}" presName="spaceRect" presStyleCnt="0"/>
      <dgm:spPr/>
    </dgm:pt>
    <dgm:pt modelId="{2C18E5BF-AA28-4F43-8B8C-6AC8E61ADFE4}" type="pres">
      <dgm:prSet presAssocID="{FCD2911A-6DAF-418B-B79D-F64CD6D1FD6B}" presName="parTx" presStyleLbl="revTx" presStyleIdx="1" presStyleCnt="4">
        <dgm:presLayoutVars>
          <dgm:chMax val="0"/>
          <dgm:chPref val="0"/>
        </dgm:presLayoutVars>
      </dgm:prSet>
      <dgm:spPr/>
    </dgm:pt>
    <dgm:pt modelId="{0DA60F37-0D26-4FA8-B0BA-6969DAF02856}" type="pres">
      <dgm:prSet presAssocID="{45A31B18-FF96-4FEA-94E4-893F141C2EE0}" presName="sibTrans" presStyleCnt="0"/>
      <dgm:spPr/>
    </dgm:pt>
    <dgm:pt modelId="{B56392A8-32BE-4766-BCE4-FDD796777303}" type="pres">
      <dgm:prSet presAssocID="{34340539-8BF6-43E0-ABC1-D0FD2BF93A69}" presName="compNode" presStyleCnt="0"/>
      <dgm:spPr/>
    </dgm:pt>
    <dgm:pt modelId="{51FCD67D-9111-4178-A939-E2F7E294FD1E}" type="pres">
      <dgm:prSet presAssocID="{34340539-8BF6-43E0-ABC1-D0FD2BF93A69}" presName="bgRect" presStyleLbl="bgShp" presStyleIdx="2" presStyleCnt="3"/>
      <dgm:spPr/>
    </dgm:pt>
    <dgm:pt modelId="{FA76E810-28DE-44DE-8B9E-B7B30891EF2E}" type="pres">
      <dgm:prSet presAssocID="{34340539-8BF6-43E0-ABC1-D0FD2BF93A6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255D4349-6261-4A60-A69C-CCF4EDE73D30}" type="pres">
      <dgm:prSet presAssocID="{34340539-8BF6-43E0-ABC1-D0FD2BF93A69}" presName="spaceRect" presStyleCnt="0"/>
      <dgm:spPr/>
    </dgm:pt>
    <dgm:pt modelId="{BD811B3B-F5A8-4472-B126-7593EDE3E87A}" type="pres">
      <dgm:prSet presAssocID="{34340539-8BF6-43E0-ABC1-D0FD2BF93A69}" presName="parTx" presStyleLbl="revTx" presStyleIdx="2" presStyleCnt="4">
        <dgm:presLayoutVars>
          <dgm:chMax val="0"/>
          <dgm:chPref val="0"/>
        </dgm:presLayoutVars>
      </dgm:prSet>
      <dgm:spPr/>
    </dgm:pt>
    <dgm:pt modelId="{5BBEC6EA-257D-43E6-B775-6843FE708AD8}" type="pres">
      <dgm:prSet presAssocID="{34340539-8BF6-43E0-ABC1-D0FD2BF93A69}" presName="desTx" presStyleLbl="revTx" presStyleIdx="3" presStyleCnt="4">
        <dgm:presLayoutVars/>
      </dgm:prSet>
      <dgm:spPr/>
    </dgm:pt>
  </dgm:ptLst>
  <dgm:cxnLst>
    <dgm:cxn modelId="{552B5127-38E9-49A3-9BBC-659CAB771DB9}" srcId="{AEC89641-7069-466D-86EA-E6FCFCDD660B}" destId="{FCD2911A-6DAF-418B-B79D-F64CD6D1FD6B}" srcOrd="1" destOrd="0" parTransId="{658680A4-748C-4F7E-AB88-2FB5C728754F}" sibTransId="{45A31B18-FF96-4FEA-94E4-893F141C2EE0}"/>
    <dgm:cxn modelId="{3F345F58-0EA3-4D43-BB61-C2D2C40D17F5}" type="presOf" srcId="{C121CDC3-C5A9-4DC5-8D3D-B53FC027C973}" destId="{E5C80C79-ECF7-4D39-88BC-AFD27CB9F2A3}" srcOrd="0" destOrd="0" presId="urn:microsoft.com/office/officeart/2018/2/layout/IconVerticalSolidList"/>
    <dgm:cxn modelId="{244BD27F-6A18-4987-A3D0-857E31C8758B}" type="presOf" srcId="{AEC89641-7069-466D-86EA-E6FCFCDD660B}" destId="{13AB434D-45C5-4968-AA2A-A2501D63B4D3}" srcOrd="0" destOrd="0" presId="urn:microsoft.com/office/officeart/2018/2/layout/IconVerticalSolidList"/>
    <dgm:cxn modelId="{AE752683-81AF-430B-BA83-F3EEF643ED6C}" srcId="{AEC89641-7069-466D-86EA-E6FCFCDD660B}" destId="{C121CDC3-C5A9-4DC5-8D3D-B53FC027C973}" srcOrd="0" destOrd="0" parTransId="{EDB55C1B-E732-4666-9DAD-6A719BF934BF}" sibTransId="{CC6D31C4-1F9F-4F74-B907-9645065B0FEF}"/>
    <dgm:cxn modelId="{7261519F-8538-4880-B2B4-A7303FA5BC53}" type="presOf" srcId="{FCD2911A-6DAF-418B-B79D-F64CD6D1FD6B}" destId="{2C18E5BF-AA28-4F43-8B8C-6AC8E61ADFE4}" srcOrd="0" destOrd="0" presId="urn:microsoft.com/office/officeart/2018/2/layout/IconVerticalSolidList"/>
    <dgm:cxn modelId="{EB7915B1-E7A1-44FD-8923-25C27B4993D2}" type="presOf" srcId="{6D5D20EB-BBDE-47BE-BE1B-7E217CE24C64}" destId="{5BBEC6EA-257D-43E6-B775-6843FE708AD8}" srcOrd="0" destOrd="0" presId="urn:microsoft.com/office/officeart/2018/2/layout/IconVerticalSolidList"/>
    <dgm:cxn modelId="{983E58B1-B5D3-4E97-9BFD-7631568FCD7A}" srcId="{AEC89641-7069-466D-86EA-E6FCFCDD660B}" destId="{34340539-8BF6-43E0-ABC1-D0FD2BF93A69}" srcOrd="2" destOrd="0" parTransId="{D479E597-AAB0-4C0D-A295-5026DF3CDA6F}" sibTransId="{3548A13C-601A-4526-843E-B607BCCBA564}"/>
    <dgm:cxn modelId="{62DE0CD5-0E97-4C0F-9613-0877612C7083}" type="presOf" srcId="{34340539-8BF6-43E0-ABC1-D0FD2BF93A69}" destId="{BD811B3B-F5A8-4472-B126-7593EDE3E87A}" srcOrd="0" destOrd="0" presId="urn:microsoft.com/office/officeart/2018/2/layout/IconVerticalSolidList"/>
    <dgm:cxn modelId="{F1B5EBDD-B6B9-4D11-9564-B3FCBFA28F68}" srcId="{34340539-8BF6-43E0-ABC1-D0FD2BF93A69}" destId="{6D5D20EB-BBDE-47BE-BE1B-7E217CE24C64}" srcOrd="0" destOrd="0" parTransId="{F6475BB1-4D62-4E66-9275-0B8C5F84FFF1}" sibTransId="{ECCC5594-DCDB-4E7E-B669-3473BC98B699}"/>
    <dgm:cxn modelId="{0A704D89-F5D6-4B7F-8687-69AF42CF88BC}" type="presParOf" srcId="{13AB434D-45C5-4968-AA2A-A2501D63B4D3}" destId="{54412AD2-C8D5-4599-B6FF-CFA27552D623}" srcOrd="0" destOrd="0" presId="urn:microsoft.com/office/officeart/2018/2/layout/IconVerticalSolidList"/>
    <dgm:cxn modelId="{07F8F19F-DF75-4895-8530-557662EC429B}" type="presParOf" srcId="{54412AD2-C8D5-4599-B6FF-CFA27552D623}" destId="{CB44FE50-2682-4C0C-B4CA-DE8DE3231AD3}" srcOrd="0" destOrd="0" presId="urn:microsoft.com/office/officeart/2018/2/layout/IconVerticalSolidList"/>
    <dgm:cxn modelId="{7A951D5F-D647-419C-B315-D3BDF64A5426}" type="presParOf" srcId="{54412AD2-C8D5-4599-B6FF-CFA27552D623}" destId="{3EF08784-CCA1-4A89-8373-09688A894E8F}" srcOrd="1" destOrd="0" presId="urn:microsoft.com/office/officeart/2018/2/layout/IconVerticalSolidList"/>
    <dgm:cxn modelId="{6DA33681-A3B9-4D1B-84C4-2CCD3591FAE5}" type="presParOf" srcId="{54412AD2-C8D5-4599-B6FF-CFA27552D623}" destId="{8FFFF0B3-5B02-4FE0-BFBD-0119976B2F79}" srcOrd="2" destOrd="0" presId="urn:microsoft.com/office/officeart/2018/2/layout/IconVerticalSolidList"/>
    <dgm:cxn modelId="{B4092A21-356F-4DE2-A999-F7FCF2AF7868}" type="presParOf" srcId="{54412AD2-C8D5-4599-B6FF-CFA27552D623}" destId="{E5C80C79-ECF7-4D39-88BC-AFD27CB9F2A3}" srcOrd="3" destOrd="0" presId="urn:microsoft.com/office/officeart/2018/2/layout/IconVerticalSolidList"/>
    <dgm:cxn modelId="{0695003A-0CB8-438A-9FF9-1354BD9195D8}" type="presParOf" srcId="{13AB434D-45C5-4968-AA2A-A2501D63B4D3}" destId="{DF8A6561-2E30-4761-BCFB-BB6267E5648E}" srcOrd="1" destOrd="0" presId="urn:microsoft.com/office/officeart/2018/2/layout/IconVerticalSolidList"/>
    <dgm:cxn modelId="{E18349E5-1C2A-4C86-B40F-7FC2C0BBDF79}" type="presParOf" srcId="{13AB434D-45C5-4968-AA2A-A2501D63B4D3}" destId="{6E731191-7D48-4033-B667-E67B9F6B7450}" srcOrd="2" destOrd="0" presId="urn:microsoft.com/office/officeart/2018/2/layout/IconVerticalSolidList"/>
    <dgm:cxn modelId="{8461B1D6-7DAF-4A1E-8F64-B38A4E1BFFF2}" type="presParOf" srcId="{6E731191-7D48-4033-B667-E67B9F6B7450}" destId="{DD80DB4A-72C6-4605-B063-E3484478A030}" srcOrd="0" destOrd="0" presId="urn:microsoft.com/office/officeart/2018/2/layout/IconVerticalSolidList"/>
    <dgm:cxn modelId="{A1BE8E69-D399-421D-A050-7A2FBB6D565B}" type="presParOf" srcId="{6E731191-7D48-4033-B667-E67B9F6B7450}" destId="{B1407462-278C-4298-9C53-12702571351D}" srcOrd="1" destOrd="0" presId="urn:microsoft.com/office/officeart/2018/2/layout/IconVerticalSolidList"/>
    <dgm:cxn modelId="{A97179CA-9896-4C6C-B4FC-B3DD1F73C1D4}" type="presParOf" srcId="{6E731191-7D48-4033-B667-E67B9F6B7450}" destId="{58D989DE-FA3C-404D-918C-7F78E93C60A2}" srcOrd="2" destOrd="0" presId="urn:microsoft.com/office/officeart/2018/2/layout/IconVerticalSolidList"/>
    <dgm:cxn modelId="{AFF7F5B4-C6B7-42A7-8929-69E4C51146AF}" type="presParOf" srcId="{6E731191-7D48-4033-B667-E67B9F6B7450}" destId="{2C18E5BF-AA28-4F43-8B8C-6AC8E61ADFE4}" srcOrd="3" destOrd="0" presId="urn:microsoft.com/office/officeart/2018/2/layout/IconVerticalSolidList"/>
    <dgm:cxn modelId="{28CED2C6-8E71-4EBA-A8CD-8A6FFC36AEA4}" type="presParOf" srcId="{13AB434D-45C5-4968-AA2A-A2501D63B4D3}" destId="{0DA60F37-0D26-4FA8-B0BA-6969DAF02856}" srcOrd="3" destOrd="0" presId="urn:microsoft.com/office/officeart/2018/2/layout/IconVerticalSolidList"/>
    <dgm:cxn modelId="{5BB11B87-1179-4ECF-9B87-020C222E440D}" type="presParOf" srcId="{13AB434D-45C5-4968-AA2A-A2501D63B4D3}" destId="{B56392A8-32BE-4766-BCE4-FDD796777303}" srcOrd="4" destOrd="0" presId="urn:microsoft.com/office/officeart/2018/2/layout/IconVerticalSolidList"/>
    <dgm:cxn modelId="{488CC982-69BA-4DFE-837F-FA53AFE523A9}" type="presParOf" srcId="{B56392A8-32BE-4766-BCE4-FDD796777303}" destId="{51FCD67D-9111-4178-A939-E2F7E294FD1E}" srcOrd="0" destOrd="0" presId="urn:microsoft.com/office/officeart/2018/2/layout/IconVerticalSolidList"/>
    <dgm:cxn modelId="{BAF3FB47-1656-4A71-9514-5E046D6298E6}" type="presParOf" srcId="{B56392A8-32BE-4766-BCE4-FDD796777303}" destId="{FA76E810-28DE-44DE-8B9E-B7B30891EF2E}" srcOrd="1" destOrd="0" presId="urn:microsoft.com/office/officeart/2018/2/layout/IconVerticalSolidList"/>
    <dgm:cxn modelId="{A2D28577-DEC5-4937-9CD6-DC0E991E04FE}" type="presParOf" srcId="{B56392A8-32BE-4766-BCE4-FDD796777303}" destId="{255D4349-6261-4A60-A69C-CCF4EDE73D30}" srcOrd="2" destOrd="0" presId="urn:microsoft.com/office/officeart/2018/2/layout/IconVerticalSolidList"/>
    <dgm:cxn modelId="{F71DFF42-5865-4DC9-AFEA-539F5ADFACDA}" type="presParOf" srcId="{B56392A8-32BE-4766-BCE4-FDD796777303}" destId="{BD811B3B-F5A8-4472-B126-7593EDE3E87A}" srcOrd="3" destOrd="0" presId="urn:microsoft.com/office/officeart/2018/2/layout/IconVerticalSolidList"/>
    <dgm:cxn modelId="{2C43744C-60F6-4485-B461-1AFE1ECCA516}" type="presParOf" srcId="{B56392A8-32BE-4766-BCE4-FDD796777303}" destId="{5BBEC6EA-257D-43E6-B775-6843FE708AD8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CD4197-D541-4523-890F-AE83F36EDA68}">
      <dsp:nvSpPr>
        <dsp:cNvPr id="0" name=""/>
        <dsp:cNvSpPr/>
      </dsp:nvSpPr>
      <dsp:spPr>
        <a:xfrm>
          <a:off x="443478" y="313071"/>
          <a:ext cx="1235250" cy="123525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1F3EA1-CC52-41FA-8603-E981F641F195}">
      <dsp:nvSpPr>
        <dsp:cNvPr id="0" name=""/>
        <dsp:cNvSpPr/>
      </dsp:nvSpPr>
      <dsp:spPr>
        <a:xfrm>
          <a:off x="706728" y="576321"/>
          <a:ext cx="708750" cy="708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2BA498-6D13-4C5A-8C1D-F467EEA14DD5}">
      <dsp:nvSpPr>
        <dsp:cNvPr id="0" name=""/>
        <dsp:cNvSpPr/>
      </dsp:nvSpPr>
      <dsp:spPr>
        <a:xfrm>
          <a:off x="48603" y="1933071"/>
          <a:ext cx="2025000" cy="1482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Recommender Systems – Apply knowledge discovery techniques to the problem of making personalized recommendations for information, products or services, usually during a live interaction</a:t>
          </a:r>
        </a:p>
      </dsp:txBody>
      <dsp:txXfrm>
        <a:off x="48603" y="1933071"/>
        <a:ext cx="2025000" cy="1482890"/>
      </dsp:txXfrm>
    </dsp:sp>
    <dsp:sp modelId="{97E16889-D07E-4970-BE4A-428D3DA674BF}">
      <dsp:nvSpPr>
        <dsp:cNvPr id="0" name=""/>
        <dsp:cNvSpPr/>
      </dsp:nvSpPr>
      <dsp:spPr>
        <a:xfrm>
          <a:off x="2822853" y="313071"/>
          <a:ext cx="1235250" cy="123525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6F8941-7FBE-4ABA-A533-FDDE4CC68ACF}">
      <dsp:nvSpPr>
        <dsp:cNvPr id="0" name=""/>
        <dsp:cNvSpPr/>
      </dsp:nvSpPr>
      <dsp:spPr>
        <a:xfrm>
          <a:off x="3086103" y="576321"/>
          <a:ext cx="708750" cy="708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630BD4-1179-4478-90A6-DB9D36B29C3D}">
      <dsp:nvSpPr>
        <dsp:cNvPr id="0" name=""/>
        <dsp:cNvSpPr/>
      </dsp:nvSpPr>
      <dsp:spPr>
        <a:xfrm>
          <a:off x="2427978" y="1933071"/>
          <a:ext cx="2025000" cy="1482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Collaborative Filtering – Builds a database of users’ preference for items. Thus, the recommendation can be made based on the neighbors who have similar tastes</a:t>
          </a:r>
        </a:p>
      </dsp:txBody>
      <dsp:txXfrm>
        <a:off x="2427978" y="1933071"/>
        <a:ext cx="2025000" cy="14828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F7E549-EEE8-4795-AC45-60D81ADBA4DE}">
      <dsp:nvSpPr>
        <dsp:cNvPr id="0" name=""/>
        <dsp:cNvSpPr/>
      </dsp:nvSpPr>
      <dsp:spPr>
        <a:xfrm>
          <a:off x="172085" y="757218"/>
          <a:ext cx="1013670" cy="101367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62D2F7-50E2-473F-B226-67C19C353999}">
      <dsp:nvSpPr>
        <dsp:cNvPr id="0" name=""/>
        <dsp:cNvSpPr/>
      </dsp:nvSpPr>
      <dsp:spPr>
        <a:xfrm>
          <a:off x="384956" y="970088"/>
          <a:ext cx="587928" cy="5879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04EA30-A8BF-4A2E-A526-D59E43A79E2F}">
      <dsp:nvSpPr>
        <dsp:cNvPr id="0" name=""/>
        <dsp:cNvSpPr/>
      </dsp:nvSpPr>
      <dsp:spPr>
        <a:xfrm>
          <a:off x="1402970" y="757218"/>
          <a:ext cx="2389365" cy="1013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Need to develop multiple products that meet the multiple needs of multiple consumers</a:t>
          </a:r>
        </a:p>
      </dsp:txBody>
      <dsp:txXfrm>
        <a:off x="1402970" y="757218"/>
        <a:ext cx="2389365" cy="1013670"/>
      </dsp:txXfrm>
    </dsp:sp>
    <dsp:sp modelId="{E629E338-38B0-4071-AA81-AB58D1C51FE2}">
      <dsp:nvSpPr>
        <dsp:cNvPr id="0" name=""/>
        <dsp:cNvSpPr/>
      </dsp:nvSpPr>
      <dsp:spPr>
        <a:xfrm>
          <a:off x="4208664" y="757218"/>
          <a:ext cx="1013670" cy="101367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3C73CA-9724-4955-8BBB-D822250577EF}">
      <dsp:nvSpPr>
        <dsp:cNvPr id="0" name=""/>
        <dsp:cNvSpPr/>
      </dsp:nvSpPr>
      <dsp:spPr>
        <a:xfrm>
          <a:off x="4421535" y="970088"/>
          <a:ext cx="587928" cy="5879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702B25-C739-4F8F-B4DE-81679AEC4621}">
      <dsp:nvSpPr>
        <dsp:cNvPr id="0" name=""/>
        <dsp:cNvSpPr/>
      </dsp:nvSpPr>
      <dsp:spPr>
        <a:xfrm>
          <a:off x="5439549" y="757218"/>
          <a:ext cx="2389365" cy="1013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Recommender systems used by E-commerce</a:t>
          </a:r>
        </a:p>
      </dsp:txBody>
      <dsp:txXfrm>
        <a:off x="5439549" y="757218"/>
        <a:ext cx="2389365" cy="1013670"/>
      </dsp:txXfrm>
    </dsp:sp>
    <dsp:sp modelId="{04B74139-C3C2-4208-BC8A-FC7FC0966ECC}">
      <dsp:nvSpPr>
        <dsp:cNvPr id="0" name=""/>
        <dsp:cNvSpPr/>
      </dsp:nvSpPr>
      <dsp:spPr>
        <a:xfrm>
          <a:off x="172085" y="2496312"/>
          <a:ext cx="1013670" cy="101367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73FE5E-E751-4539-A32E-3CBAED0AD651}">
      <dsp:nvSpPr>
        <dsp:cNvPr id="0" name=""/>
        <dsp:cNvSpPr/>
      </dsp:nvSpPr>
      <dsp:spPr>
        <a:xfrm>
          <a:off x="384956" y="2709182"/>
          <a:ext cx="587928" cy="5879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5268EF-5A38-4244-BA4F-2F4553C9B72C}">
      <dsp:nvSpPr>
        <dsp:cNvPr id="0" name=""/>
        <dsp:cNvSpPr/>
      </dsp:nvSpPr>
      <dsp:spPr>
        <a:xfrm>
          <a:off x="1402970" y="2496312"/>
          <a:ext cx="2389365" cy="1013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Multimedia recommendation</a:t>
          </a:r>
        </a:p>
      </dsp:txBody>
      <dsp:txXfrm>
        <a:off x="1402970" y="2496312"/>
        <a:ext cx="2389365" cy="1013670"/>
      </dsp:txXfrm>
    </dsp:sp>
    <dsp:sp modelId="{338B18D1-19A1-4108-A62B-7471CB03678B}">
      <dsp:nvSpPr>
        <dsp:cNvPr id="0" name=""/>
        <dsp:cNvSpPr/>
      </dsp:nvSpPr>
      <dsp:spPr>
        <a:xfrm>
          <a:off x="4208664" y="2496312"/>
          <a:ext cx="1013670" cy="101367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B20626-FBA7-40D0-BC9B-A12B9913EE44}">
      <dsp:nvSpPr>
        <dsp:cNvPr id="0" name=""/>
        <dsp:cNvSpPr/>
      </dsp:nvSpPr>
      <dsp:spPr>
        <a:xfrm>
          <a:off x="4421535" y="2709182"/>
          <a:ext cx="587928" cy="5879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CB6075-EBBE-4930-8C47-2018D79459DD}">
      <dsp:nvSpPr>
        <dsp:cNvPr id="0" name=""/>
        <dsp:cNvSpPr/>
      </dsp:nvSpPr>
      <dsp:spPr>
        <a:xfrm>
          <a:off x="5439549" y="2496312"/>
          <a:ext cx="2389365" cy="1013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Personal tastes</a:t>
          </a:r>
          <a:r>
            <a:rPr lang="en-US" sz="1500" kern="1200"/>
            <a:t> matters</a:t>
          </a:r>
        </a:p>
      </dsp:txBody>
      <dsp:txXfrm>
        <a:off x="5439549" y="2496312"/>
        <a:ext cx="2389365" cy="10136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A1E508-2749-4C35-AFE1-681A403932E2}">
      <dsp:nvSpPr>
        <dsp:cNvPr id="0" name=""/>
        <dsp:cNvSpPr/>
      </dsp:nvSpPr>
      <dsp:spPr>
        <a:xfrm>
          <a:off x="0" y="1300370"/>
          <a:ext cx="2250281" cy="14289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5AC8D0-F72A-4A43-B3CF-E5ACAB118DD1}">
      <dsp:nvSpPr>
        <dsp:cNvPr id="0" name=""/>
        <dsp:cNvSpPr/>
      </dsp:nvSpPr>
      <dsp:spPr>
        <a:xfrm>
          <a:off x="250031" y="1537900"/>
          <a:ext cx="2250281" cy="14289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Work by identifying </a:t>
          </a:r>
          <a:r>
            <a:rPr lang="en-US" sz="1600" b="1" kern="1200"/>
            <a:t>groups</a:t>
          </a:r>
          <a:r>
            <a:rPr lang="en-US" sz="1600" kern="1200"/>
            <a:t> of consumers who appear to have </a:t>
          </a:r>
          <a:r>
            <a:rPr lang="en-US" sz="1600" b="1" kern="1200"/>
            <a:t>similar</a:t>
          </a:r>
          <a:r>
            <a:rPr lang="en-US" sz="1600" kern="1200"/>
            <a:t> preferences</a:t>
          </a:r>
        </a:p>
      </dsp:txBody>
      <dsp:txXfrm>
        <a:off x="291883" y="1579752"/>
        <a:ext cx="2166577" cy="1345224"/>
      </dsp:txXfrm>
    </dsp:sp>
    <dsp:sp modelId="{627A7867-023C-472E-ACCC-E9E21C8680AC}">
      <dsp:nvSpPr>
        <dsp:cNvPr id="0" name=""/>
        <dsp:cNvSpPr/>
      </dsp:nvSpPr>
      <dsp:spPr>
        <a:xfrm>
          <a:off x="2750343" y="1300370"/>
          <a:ext cx="2250281" cy="14289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ED0272-4592-4E0C-A037-CF1E98ED5D0F}">
      <dsp:nvSpPr>
        <dsp:cNvPr id="0" name=""/>
        <dsp:cNvSpPr/>
      </dsp:nvSpPr>
      <dsp:spPr>
        <a:xfrm>
          <a:off x="3000375" y="1537900"/>
          <a:ext cx="2250281" cy="14289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Performance can be good with smaller size of group</a:t>
          </a:r>
        </a:p>
      </dsp:txBody>
      <dsp:txXfrm>
        <a:off x="3042227" y="1579752"/>
        <a:ext cx="2166577" cy="1345224"/>
      </dsp:txXfrm>
    </dsp:sp>
    <dsp:sp modelId="{3F413065-9F0F-45B4-AFB9-7B5B463150F3}">
      <dsp:nvSpPr>
        <dsp:cNvPr id="0" name=""/>
        <dsp:cNvSpPr/>
      </dsp:nvSpPr>
      <dsp:spPr>
        <a:xfrm>
          <a:off x="5500687" y="1300370"/>
          <a:ext cx="2250281" cy="14289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B4AAE2-7B7B-4082-87A3-BA4371A51859}">
      <dsp:nvSpPr>
        <dsp:cNvPr id="0" name=""/>
        <dsp:cNvSpPr/>
      </dsp:nvSpPr>
      <dsp:spPr>
        <a:xfrm>
          <a:off x="5750718" y="1537900"/>
          <a:ext cx="2250281" cy="14289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May </a:t>
          </a:r>
          <a:r>
            <a:rPr lang="en-US" sz="1600" b="1" kern="1200"/>
            <a:t>hurt accuracy</a:t>
          </a:r>
          <a:r>
            <a:rPr lang="en-US" sz="1600" kern="1200"/>
            <a:t> while dividing the population into clusters</a:t>
          </a:r>
        </a:p>
      </dsp:txBody>
      <dsp:txXfrm>
        <a:off x="5792570" y="1579752"/>
        <a:ext cx="2166577" cy="13452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C22785-6770-4013-B4C1-C3F4E5C65E09}">
      <dsp:nvSpPr>
        <dsp:cNvPr id="0" name=""/>
        <dsp:cNvSpPr/>
      </dsp:nvSpPr>
      <dsp:spPr>
        <a:xfrm>
          <a:off x="0" y="0"/>
          <a:ext cx="6800850" cy="12801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Given the user’s purchased and rated items, constructs a search query to find other popular items</a:t>
          </a:r>
        </a:p>
      </dsp:txBody>
      <dsp:txXfrm>
        <a:off x="37495" y="37495"/>
        <a:ext cx="5419456" cy="1205170"/>
      </dsp:txXfrm>
    </dsp:sp>
    <dsp:sp modelId="{61E2C50B-96E0-44C3-B039-E9C8A4582A5B}">
      <dsp:nvSpPr>
        <dsp:cNvPr id="0" name=""/>
        <dsp:cNvSpPr/>
      </dsp:nvSpPr>
      <dsp:spPr>
        <a:xfrm>
          <a:off x="600074" y="1493520"/>
          <a:ext cx="6800850" cy="12801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For example, same author, artist, director, or similar keywords/subjects</a:t>
          </a:r>
        </a:p>
      </dsp:txBody>
      <dsp:txXfrm>
        <a:off x="637569" y="1531015"/>
        <a:ext cx="5293681" cy="1205170"/>
      </dsp:txXfrm>
    </dsp:sp>
    <dsp:sp modelId="{F1E6EB29-46B2-4C2B-83E1-2E4FE69D1C83}">
      <dsp:nvSpPr>
        <dsp:cNvPr id="0" name=""/>
        <dsp:cNvSpPr/>
      </dsp:nvSpPr>
      <dsp:spPr>
        <a:xfrm>
          <a:off x="1200149" y="2987040"/>
          <a:ext cx="6800850" cy="12801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Impractical to base a query on all the items</a:t>
          </a:r>
        </a:p>
      </dsp:txBody>
      <dsp:txXfrm>
        <a:off x="1237644" y="3024535"/>
        <a:ext cx="5293681" cy="1205170"/>
      </dsp:txXfrm>
    </dsp:sp>
    <dsp:sp modelId="{1F76D6E7-41B8-437D-8F5E-B8EB62EA7988}">
      <dsp:nvSpPr>
        <dsp:cNvPr id="0" name=""/>
        <dsp:cNvSpPr/>
      </dsp:nvSpPr>
      <dsp:spPr>
        <a:xfrm>
          <a:off x="5968746" y="970788"/>
          <a:ext cx="832104" cy="83210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6155969" y="970788"/>
        <a:ext cx="457658" cy="626158"/>
      </dsp:txXfrm>
    </dsp:sp>
    <dsp:sp modelId="{72DABF6E-AEF5-495A-9EF1-09B31A5D5C88}">
      <dsp:nvSpPr>
        <dsp:cNvPr id="0" name=""/>
        <dsp:cNvSpPr/>
      </dsp:nvSpPr>
      <dsp:spPr>
        <a:xfrm>
          <a:off x="6568821" y="2455773"/>
          <a:ext cx="832104" cy="83210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6756044" y="2455773"/>
        <a:ext cx="457658" cy="6261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167C41-3052-40F8-BB25-B23C59FDA7AC}">
      <dsp:nvSpPr>
        <dsp:cNvPr id="0" name=""/>
        <dsp:cNvSpPr/>
      </dsp:nvSpPr>
      <dsp:spPr>
        <a:xfrm>
          <a:off x="1228141" y="24287"/>
          <a:ext cx="1317282" cy="12999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82360A-91FD-4065-8F6C-28B91EA003C5}">
      <dsp:nvSpPr>
        <dsp:cNvPr id="0" name=""/>
        <dsp:cNvSpPr/>
      </dsp:nvSpPr>
      <dsp:spPr>
        <a:xfrm>
          <a:off x="4950" y="1480782"/>
          <a:ext cx="3763664" cy="5571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/>
            <a:t>Algorithms we looked into so far</a:t>
          </a:r>
        </a:p>
      </dsp:txBody>
      <dsp:txXfrm>
        <a:off x="4950" y="1480782"/>
        <a:ext cx="3763664" cy="557116"/>
      </dsp:txXfrm>
    </dsp:sp>
    <dsp:sp modelId="{EF738710-3A61-4D66-BD39-A67549D6FE8F}">
      <dsp:nvSpPr>
        <dsp:cNvPr id="0" name=""/>
        <dsp:cNvSpPr/>
      </dsp:nvSpPr>
      <dsp:spPr>
        <a:xfrm>
          <a:off x="4950" y="2110715"/>
          <a:ext cx="3763664" cy="1554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2C57CB-F679-449D-B3D6-4029485D1DB2}">
      <dsp:nvSpPr>
        <dsp:cNvPr id="0" name=""/>
        <dsp:cNvSpPr/>
      </dsp:nvSpPr>
      <dsp:spPr>
        <a:xfrm>
          <a:off x="5650447" y="24287"/>
          <a:ext cx="1317282" cy="12999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7BD9A3-36FA-4A03-AD4C-1FE36E286602}">
      <dsp:nvSpPr>
        <dsp:cNvPr id="0" name=""/>
        <dsp:cNvSpPr/>
      </dsp:nvSpPr>
      <dsp:spPr>
        <a:xfrm>
          <a:off x="4427256" y="1480782"/>
          <a:ext cx="3763664" cy="5571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/>
            <a:t>2 challenges:</a:t>
          </a:r>
        </a:p>
      </dsp:txBody>
      <dsp:txXfrm>
        <a:off x="4427256" y="1480782"/>
        <a:ext cx="3763664" cy="557116"/>
      </dsp:txXfrm>
    </dsp:sp>
    <dsp:sp modelId="{598986E0-1618-4F89-9EAE-20888A5B0F89}">
      <dsp:nvSpPr>
        <dsp:cNvPr id="0" name=""/>
        <dsp:cNvSpPr/>
      </dsp:nvSpPr>
      <dsp:spPr>
        <a:xfrm>
          <a:off x="4427256" y="2110715"/>
          <a:ext cx="3763664" cy="1554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Scalability: Complexity grows linearly with the number of customers and items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Sparsity: The sparsity of recommendations on the data set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Even active customers may have purchased well under 1% of the total products</a:t>
          </a:r>
        </a:p>
      </dsp:txBody>
      <dsp:txXfrm>
        <a:off x="4427256" y="2110715"/>
        <a:ext cx="3763664" cy="155440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F7523E-E99A-49AD-9834-0C9437A61D86}">
      <dsp:nvSpPr>
        <dsp:cNvPr id="0" name=""/>
        <dsp:cNvSpPr/>
      </dsp:nvSpPr>
      <dsp:spPr>
        <a:xfrm>
          <a:off x="0" y="508396"/>
          <a:ext cx="2500312" cy="15001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800" kern="1200"/>
            <a:t>No more matching the user to similar customers</a:t>
          </a:r>
          <a:endParaRPr lang="en-US" sz="1800" kern="1200"/>
        </a:p>
      </dsp:txBody>
      <dsp:txXfrm>
        <a:off x="0" y="508396"/>
        <a:ext cx="2500312" cy="1500187"/>
      </dsp:txXfrm>
    </dsp:sp>
    <dsp:sp modelId="{BDF4B2CA-F280-48F2-A55C-D57BC9BC038F}">
      <dsp:nvSpPr>
        <dsp:cNvPr id="0" name=""/>
        <dsp:cNvSpPr/>
      </dsp:nvSpPr>
      <dsp:spPr>
        <a:xfrm>
          <a:off x="2750343" y="508396"/>
          <a:ext cx="2500312" cy="15001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800" kern="1200"/>
            <a:t>build a </a:t>
          </a:r>
          <a:r>
            <a:rPr kumimoji="1" lang="en-US" sz="1800" b="1" kern="1200"/>
            <a:t>similar-items table</a:t>
          </a:r>
          <a:r>
            <a:rPr kumimoji="1" lang="en-US" sz="1800" kern="1200"/>
            <a:t> by finding that customers tend to purchase together</a:t>
          </a:r>
          <a:endParaRPr lang="en-US" sz="1800" kern="1200"/>
        </a:p>
      </dsp:txBody>
      <dsp:txXfrm>
        <a:off x="2750343" y="508396"/>
        <a:ext cx="2500312" cy="1500187"/>
      </dsp:txXfrm>
    </dsp:sp>
    <dsp:sp modelId="{16C4F405-E82C-4E11-AF6B-22F4AAFE7860}">
      <dsp:nvSpPr>
        <dsp:cNvPr id="0" name=""/>
        <dsp:cNvSpPr/>
      </dsp:nvSpPr>
      <dsp:spPr>
        <a:xfrm>
          <a:off x="5500687" y="508396"/>
          <a:ext cx="2500312" cy="15001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800" kern="1200"/>
            <a:t>Amazon.com used this method</a:t>
          </a:r>
          <a:endParaRPr lang="en-US" sz="1800" kern="1200"/>
        </a:p>
      </dsp:txBody>
      <dsp:txXfrm>
        <a:off x="5500687" y="508396"/>
        <a:ext cx="2500312" cy="1500187"/>
      </dsp:txXfrm>
    </dsp:sp>
    <dsp:sp modelId="{6CDF327E-EAE4-4973-B794-4E849BF1575C}">
      <dsp:nvSpPr>
        <dsp:cNvPr id="0" name=""/>
        <dsp:cNvSpPr/>
      </dsp:nvSpPr>
      <dsp:spPr>
        <a:xfrm>
          <a:off x="1375171" y="2258615"/>
          <a:ext cx="2500312" cy="15001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800" kern="1200"/>
            <a:t>Scales independently of the catalog size or the total number of customers</a:t>
          </a:r>
          <a:endParaRPr lang="en-US" sz="1800" kern="1200"/>
        </a:p>
      </dsp:txBody>
      <dsp:txXfrm>
        <a:off x="1375171" y="2258615"/>
        <a:ext cx="2500312" cy="1500187"/>
      </dsp:txXfrm>
    </dsp:sp>
    <dsp:sp modelId="{74FEA5B5-5808-4CD3-8FD2-43C0C5468E52}">
      <dsp:nvSpPr>
        <dsp:cNvPr id="0" name=""/>
        <dsp:cNvSpPr/>
      </dsp:nvSpPr>
      <dsp:spPr>
        <a:xfrm>
          <a:off x="4125515" y="2258615"/>
          <a:ext cx="2500312" cy="15001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800" kern="1200"/>
            <a:t>Acceptable performance by creating the expensive similar-item table offline</a:t>
          </a:r>
          <a:endParaRPr lang="en-US" sz="1800" kern="1200"/>
        </a:p>
      </dsp:txBody>
      <dsp:txXfrm>
        <a:off x="4125515" y="2258615"/>
        <a:ext cx="2500312" cy="150018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44FE50-2682-4C0C-B4CA-DE8DE3231AD3}">
      <dsp:nvSpPr>
        <dsp:cNvPr id="0" name=""/>
        <dsp:cNvSpPr/>
      </dsp:nvSpPr>
      <dsp:spPr>
        <a:xfrm>
          <a:off x="0" y="520"/>
          <a:ext cx="8001000" cy="121890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F08784-CCA1-4A89-8373-09688A894E8F}">
      <dsp:nvSpPr>
        <dsp:cNvPr id="0" name=""/>
        <dsp:cNvSpPr/>
      </dsp:nvSpPr>
      <dsp:spPr>
        <a:xfrm>
          <a:off x="368717" y="274773"/>
          <a:ext cx="670396" cy="6703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C80C79-ECF7-4D39-88BC-AFD27CB9F2A3}">
      <dsp:nvSpPr>
        <dsp:cNvPr id="0" name=""/>
        <dsp:cNvSpPr/>
      </dsp:nvSpPr>
      <dsp:spPr>
        <a:xfrm>
          <a:off x="1407832" y="520"/>
          <a:ext cx="6593167" cy="1218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000" tIns="129000" rIns="129000" bIns="12900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item-item scheme provides better quality of predictions than the user-user scheme</a:t>
          </a:r>
        </a:p>
      </dsp:txBody>
      <dsp:txXfrm>
        <a:off x="1407832" y="520"/>
        <a:ext cx="6593167" cy="1218902"/>
      </dsp:txXfrm>
    </dsp:sp>
    <dsp:sp modelId="{DD80DB4A-72C6-4605-B063-E3484478A030}">
      <dsp:nvSpPr>
        <dsp:cNvPr id="0" name=""/>
        <dsp:cNvSpPr/>
      </dsp:nvSpPr>
      <dsp:spPr>
        <a:xfrm>
          <a:off x="0" y="1524148"/>
          <a:ext cx="8001000" cy="121890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407462-278C-4298-9C53-12702571351D}">
      <dsp:nvSpPr>
        <dsp:cNvPr id="0" name=""/>
        <dsp:cNvSpPr/>
      </dsp:nvSpPr>
      <dsp:spPr>
        <a:xfrm>
          <a:off x="368717" y="1798401"/>
          <a:ext cx="670396" cy="6703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18E5BF-AA28-4F43-8B8C-6AC8E61ADFE4}">
      <dsp:nvSpPr>
        <dsp:cNvPr id="0" name=""/>
        <dsp:cNvSpPr/>
      </dsp:nvSpPr>
      <dsp:spPr>
        <a:xfrm>
          <a:off x="1407832" y="1524148"/>
          <a:ext cx="6593167" cy="1218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000" tIns="129000" rIns="129000" bIns="12900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Higher training/test ratio improves the quality, but not very large</a:t>
          </a:r>
        </a:p>
      </dsp:txBody>
      <dsp:txXfrm>
        <a:off x="1407832" y="1524148"/>
        <a:ext cx="6593167" cy="1218902"/>
      </dsp:txXfrm>
    </dsp:sp>
    <dsp:sp modelId="{51FCD67D-9111-4178-A939-E2F7E294FD1E}">
      <dsp:nvSpPr>
        <dsp:cNvPr id="0" name=""/>
        <dsp:cNvSpPr/>
      </dsp:nvSpPr>
      <dsp:spPr>
        <a:xfrm>
          <a:off x="0" y="3047776"/>
          <a:ext cx="8001000" cy="121890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76E810-28DE-44DE-8B9E-B7B30891EF2E}">
      <dsp:nvSpPr>
        <dsp:cNvPr id="0" name=""/>
        <dsp:cNvSpPr/>
      </dsp:nvSpPr>
      <dsp:spPr>
        <a:xfrm>
          <a:off x="368717" y="3322029"/>
          <a:ext cx="670396" cy="6703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811B3B-F5A8-4472-B126-7593EDE3E87A}">
      <dsp:nvSpPr>
        <dsp:cNvPr id="0" name=""/>
        <dsp:cNvSpPr/>
      </dsp:nvSpPr>
      <dsp:spPr>
        <a:xfrm>
          <a:off x="1407832" y="3047776"/>
          <a:ext cx="3600450" cy="1218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000" tIns="129000" rIns="129000" bIns="12900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</a:t>
          </a:r>
          <a:r>
            <a:rPr lang="en-US" sz="1900" b="1" kern="1200"/>
            <a:t>item neighborhood is fairly static</a:t>
          </a:r>
          <a:r>
            <a:rPr lang="en-US" sz="1900" kern="1200"/>
            <a:t>, which can be pre-computed</a:t>
          </a:r>
        </a:p>
      </dsp:txBody>
      <dsp:txXfrm>
        <a:off x="1407832" y="3047776"/>
        <a:ext cx="3600450" cy="1218902"/>
      </dsp:txXfrm>
    </dsp:sp>
    <dsp:sp modelId="{5BBEC6EA-257D-43E6-B775-6843FE708AD8}">
      <dsp:nvSpPr>
        <dsp:cNvPr id="0" name=""/>
        <dsp:cNvSpPr/>
      </dsp:nvSpPr>
      <dsp:spPr>
        <a:xfrm>
          <a:off x="5008282" y="3047776"/>
          <a:ext cx="2992717" cy="1218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000" tIns="129000" rIns="129000" bIns="12900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Improve the online performance</a:t>
          </a:r>
        </a:p>
      </dsp:txBody>
      <dsp:txXfrm>
        <a:off x="5008282" y="3047776"/>
        <a:ext cx="2992717" cy="12189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4B47EEE-B4CB-157C-492D-459144D3436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altLang="ko-KR" noProof="0"/>
              <a:t>Click to edit Master title style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C0551C0-962E-7160-D02F-1CCC899A68F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en-US" altLang="ko-KR" noProof="0"/>
              <a:t>Click to edit Master subtitle style</a:t>
            </a:r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BAC751D3-D90F-61BB-0763-6BF6C34FE7E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C3CD9D82-17D2-CCB5-FB99-37965E440D7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8603EF05-DDE9-0D4B-1C94-5B5A8BE2775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9D819D3-DA99-4D4E-97A6-B6DAAAC124D8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6151" name="AutoShape 7">
            <a:extLst>
              <a:ext uri="{FF2B5EF4-FFF2-40B4-BE49-F238E27FC236}">
                <a16:creationId xmlns:a16="http://schemas.microsoft.com/office/drawing/2014/main" id="{96AEBB11-091A-6281-B4BA-BEA1E385C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latinLnBrk="0"/>
            <a:endParaRPr kumimoji="0" lang="zh-TW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9DA82-6F0F-F62B-DF19-9FAFD49E7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21CAC8-6092-0CB1-2E64-CA08D98BD3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7E7FD-DB7D-1356-051F-0B405253A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843F2-6960-D77A-FF66-84B03A432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72D6F-AA1C-26E4-2319-5B5BF25FA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A1BF73-8C8D-4E7E-ACB9-1955EEEE6A2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07568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470061-C5E6-D14F-07F7-E0F479E57C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20731D-C8BC-0488-E684-60391A67F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E44D1-9D34-102D-0478-BE1BB4D3F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A46F3-EF71-746E-DAB2-B6C679B91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A316F-A275-9624-7C17-02BEF3F80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17C71A-AA6A-42DE-83E3-A27BF9FB2B3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6232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9D627-EDD2-8962-B9CE-310E99A64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7D1DC-DDDC-50C2-F1A1-5E528AC87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21E3C-1719-06C4-57FE-6D7D93525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7DF68-2B91-2604-6754-C9196EDDB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8A6ED-F23F-0740-995E-6286CA3B7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27FFEF-B04E-47F9-9CBE-239B1D9927E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7142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73463-B65F-C40B-AEEE-29E646F32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1E6B1-FF9A-50CB-E2B7-071D1C934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A4EB5-6379-C787-F7F7-5C7771E0B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67C77-2427-1957-D57F-1BA34830A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115B7-E331-76AC-31E1-9ADBC57E3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D4F257-C324-4B97-A831-795EDD37B26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333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B790-F536-EAAE-E9DF-7D69C6FD3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346AD-D17F-75D5-D318-914FA768A8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135FBA-5677-A71A-E79C-3763728EDC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306E2C-9529-21DA-94F4-C5A488980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CEB5B8-7854-D773-FD98-F19F0963E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2417A5-7FD3-EE6B-4ECF-164767112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3EB2E3-FFDD-432F-BD67-07750C5CA46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0127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5A2D5-1224-8A41-D99B-E52EA3B6D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673AB-C26A-329A-F3B8-873CF31C3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41E7B1-BE73-C4CB-BDD2-ADD63541B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B5ADA4-34CE-D8B2-AC5F-FF5F3DCFA3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CB4DB9-D16B-88EB-4D5F-51C6A900F7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1DF052-22FE-1C6E-CDE7-EFC5C22E7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7A9711-50C8-98A2-23C0-6FB1AB870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719D90-7D5B-31B1-C99D-3525E00A0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8B2A91-6641-4B56-9036-45DF13FD66F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4056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86340-35D7-7B4F-3785-035ECAC96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2D3991-1441-E755-3EFF-D2C60AC20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D5CF92-F3C3-A7B5-BDFD-1F16000A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D32438-1527-4D69-1FC4-0ECAEB339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839654-AD3C-4042-9F67-D320445AD6E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8093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37D9BE-6091-5939-E042-84874BC3B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8FC51C-E9D2-56D9-9B3B-AB7563AA4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B39BA1-DEB0-E4D4-43F5-DFE4E899D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DEF28D-1D01-461D-BC64-89D035BD4EC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9155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82D7A-2F72-CDBF-E35C-52027413D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EF857-A3E9-68C7-B735-6CBD6C45E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63C91D-4DC1-9D25-2B99-4D362B190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141913-9AF1-9FDE-5370-823CE0808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2D1683-6231-F24C-1F29-6B8A4DD1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FF940C-8657-28CF-E922-10848A544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C60FDE-DE39-422D-B062-B98AD99B268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33079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11841-9BEB-5D4F-9C85-160B77E8A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4A1412-DCE5-253F-B4A4-EFC8825E5C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601947-5381-E566-2F1F-F130CB632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13A6F-C9CA-A00F-757B-BA8DB32A4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C72F9-56DC-6ECB-4430-B0D0F0396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D54B9-0F16-4C8E-E2B9-67CDD1019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A989A3-BE9C-4DF2-BE53-85697E03761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4428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1521F80-5D4E-4769-712A-A5C8FF84DB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6F294309-1F61-A63D-FA1C-9720000123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5124" name="AutoShape 4">
            <a:extLst>
              <a:ext uri="{FF2B5EF4-FFF2-40B4-BE49-F238E27FC236}">
                <a16:creationId xmlns:a16="http://schemas.microsoft.com/office/drawing/2014/main" id="{27E573EB-13A2-9A59-AB49-3F86E0D9C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latinLnBrk="0"/>
            <a:endParaRPr kumimoji="0" lang="zh-TW" altLang="en-US" sz="2400">
              <a:latin typeface="Times New Roman" panose="02020603050405020304" pitchFamily="18" charset="0"/>
            </a:endParaRPr>
          </a:p>
        </p:txBody>
      </p:sp>
      <p:sp>
        <p:nvSpPr>
          <p:cNvPr id="5125" name="Line 5">
            <a:extLst>
              <a:ext uri="{FF2B5EF4-FFF2-40B4-BE49-F238E27FC236}">
                <a16:creationId xmlns:a16="http://schemas.microsoft.com/office/drawing/2014/main" id="{D28FB5E3-2885-5718-F0F6-86B03BCB31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E4948E4F-4113-48B2-BD8C-2A8416346FE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endParaRPr lang="en-US" altLang="ko-KR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C6E30677-9484-2673-2D3F-04B4551306E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200"/>
            </a:lvl1pPr>
          </a:lstStyle>
          <a:p>
            <a:endParaRPr lang="en-US" altLang="ko-KR"/>
          </a:p>
        </p:txBody>
      </p:sp>
      <p:sp>
        <p:nvSpPr>
          <p:cNvPr id="5128" name="Rectangle 8">
            <a:extLst>
              <a:ext uri="{FF2B5EF4-FFF2-40B4-BE49-F238E27FC236}">
                <a16:creationId xmlns:a16="http://schemas.microsoft.com/office/drawing/2014/main" id="{13CBF383-0F26-7FA5-3757-726D006496A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3F143C54-4775-419F-848D-8332057517B5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굴림" panose="020B0600000101010101" pitchFamily="34" charset="-127"/>
          <a:ea typeface="굴림" panose="020B0600000101010101" pitchFamily="34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굴림" panose="020B0600000101010101" pitchFamily="34" charset="-127"/>
          <a:ea typeface="굴림" panose="020B0600000101010101" pitchFamily="34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굴림" panose="020B0600000101010101" pitchFamily="34" charset="-127"/>
          <a:ea typeface="굴림" panose="020B0600000101010101" pitchFamily="34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굴림" panose="020B0600000101010101" pitchFamily="34" charset="-127"/>
          <a:ea typeface="굴림" panose="020B0600000101010101" pitchFamily="34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굴림" panose="020B0600000101010101" pitchFamily="34" charset="-127"/>
          <a:ea typeface="굴림" panose="020B0600000101010101" pitchFamily="34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굴림" panose="020B0600000101010101" pitchFamily="34" charset="-127"/>
          <a:ea typeface="굴림" panose="020B0600000101010101" pitchFamily="34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굴림" panose="020B0600000101010101" pitchFamily="34" charset="-127"/>
          <a:ea typeface="굴림" panose="020B0600000101010101" pitchFamily="34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굴림" panose="020B0600000101010101" pitchFamily="34" charset="-127"/>
          <a:ea typeface="굴림" panose="020B0600000101010101" pitchFamily="34" charset="-127"/>
        </a:defRPr>
      </a:lvl9pPr>
    </p:titleStyle>
    <p:bodyStyle>
      <a:lvl1pPr marL="469900" indent="-4699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kumimoji="1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fontAlgn="base" latinLnBrk="1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citeseer.ist.psu.edu/cache/papers/cs/14532/http:zSzzSzwww.cs.umn.eduzSzResearchzSzGroupLenszSzECRA.pdf/schafer01ecommerce.pdf" TargetMode="External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grouplens.org/papers/pdf/www10_sarwar.pdf" TargetMode="External"/><Relationship Id="rId4" Type="http://schemas.openxmlformats.org/officeDocument/2006/relationships/hyperlink" Target="http://www.win.tue.nl/~laroyo/2L340/resources/Amazon-Recommendations.pd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1" name="Rectangle 3075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9" name="Picture 30748" descr="A person reaching for a paper on a table full of paper and sticky notes">
            <a:extLst>
              <a:ext uri="{FF2B5EF4-FFF2-40B4-BE49-F238E27FC236}">
                <a16:creationId xmlns:a16="http://schemas.microsoft.com/office/drawing/2014/main" id="{00D5375C-734C-B421-5EDE-0FDA2FA360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5599" r="5399" b="-2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30722" name="Rectangle 2">
            <a:extLst>
              <a:ext uri="{FF2B5EF4-FFF2-40B4-BE49-F238E27FC236}">
                <a16:creationId xmlns:a16="http://schemas.microsoft.com/office/drawing/2014/main" id="{9E695AB5-9947-D1F2-9FAA-9988D711147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28649" y="1065862"/>
            <a:ext cx="4539716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latinLnBrk="0">
              <a:lnSpc>
                <a:spcPct val="90000"/>
              </a:lnSpc>
            </a:pPr>
            <a:r>
              <a:rPr lang="en-US" altLang="zh-TW" sz="3900" b="1" dirty="0">
                <a:ln w="22225">
                  <a:solidFill>
                    <a:srgbClr val="FFFFFF"/>
                  </a:solidFill>
                </a:ln>
                <a:noFill/>
              </a:rPr>
              <a:t>Item Based Collaborative Filtering Algorithm</a:t>
            </a:r>
          </a:p>
        </p:txBody>
      </p:sp>
      <p:cxnSp>
        <p:nvCxnSpPr>
          <p:cNvPr id="30752" name="Straight Connector 30751">
            <a:extLst>
              <a:ext uri="{FF2B5EF4-FFF2-40B4-BE49-F238E27FC236}">
                <a16:creationId xmlns:a16="http://schemas.microsoft.com/office/drawing/2014/main" id="{96A8629B-8289-498B-939B-1CA0C1061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09674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42FCE89-1F7B-46A4-B997-A1BAD734D201}"/>
              </a:ext>
            </a:extLst>
          </p:cNvPr>
          <p:cNvSpPr txBox="1"/>
          <p:nvPr/>
        </p:nvSpPr>
        <p:spPr>
          <a:xfrm>
            <a:off x="5650980" y="1065862"/>
            <a:ext cx="2895002" cy="472627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solidFill>
                  <a:srgbClr val="FFFFFF"/>
                </a:solidFill>
                <a:latin typeface="+mn-lt"/>
                <a:ea typeface="+mn-ea"/>
              </a:rPr>
              <a:t>Sravani Gangaraju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solidFill>
                  <a:srgbClr val="FFFFFF"/>
                </a:solidFill>
                <a:latin typeface="+mn-lt"/>
                <a:ea typeface="+mn-ea"/>
              </a:rPr>
              <a:t>Chinmai Diddi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097195E0-B6E3-E264-D8DE-309CAA219F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Clustering Techniques</a:t>
            </a:r>
          </a:p>
        </p:txBody>
      </p:sp>
      <p:sp>
        <p:nvSpPr>
          <p:cNvPr id="18438" name="Text Box 6">
            <a:extLst>
              <a:ext uri="{FF2B5EF4-FFF2-40B4-BE49-F238E27FC236}">
                <a16:creationId xmlns:a16="http://schemas.microsoft.com/office/drawing/2014/main" id="{3C88157D-DD69-68B0-F1E3-C7DC799FF4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151313"/>
            <a:ext cx="7635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chemeClr val="accent2"/>
                </a:solidFill>
              </a:rPr>
              <a:t>But</a:t>
            </a:r>
            <a:r>
              <a:rPr lang="en-US" altLang="zh-TW" b="1">
                <a:solidFill>
                  <a:schemeClr val="accent2"/>
                </a:solidFill>
                <a:latin typeface="Arial" panose="020B0604020202020204" pitchFamily="34" charset="0"/>
              </a:rPr>
              <a:t>…</a:t>
            </a:r>
            <a:endParaRPr lang="en-US" altLang="zh-TW" b="1">
              <a:solidFill>
                <a:schemeClr val="accent2"/>
              </a:solidFill>
            </a:endParaRPr>
          </a:p>
        </p:txBody>
      </p:sp>
      <p:graphicFrame>
        <p:nvGraphicFramePr>
          <p:cNvPr id="18440" name="Rectangle 3">
            <a:extLst>
              <a:ext uri="{FF2B5EF4-FFF2-40B4-BE49-F238E27FC236}">
                <a16:creationId xmlns:a16="http://schemas.microsoft.com/office/drawing/2014/main" id="{A43221E0-2FD9-A378-DCEB-77D5B6962E1B}"/>
              </a:ext>
            </a:extLst>
          </p:cNvPr>
          <p:cNvGraphicFramePr/>
          <p:nvPr/>
        </p:nvGraphicFramePr>
        <p:xfrm>
          <a:off x="566738" y="1752600"/>
          <a:ext cx="8001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75198F19-A913-9EE9-A7AA-1A597D1D3F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400"/>
              <a:t>How about a</a:t>
            </a:r>
            <a:r>
              <a:rPr lang="en-US" altLang="ko-KR" sz="3400"/>
              <a:t> </a:t>
            </a:r>
            <a:r>
              <a:rPr lang="en-US" altLang="ko-KR" sz="3400" b="1"/>
              <a:t>Content based Method</a:t>
            </a:r>
            <a:r>
              <a:rPr lang="en-US" altLang="zh-TW" sz="3400"/>
              <a:t>?</a:t>
            </a:r>
            <a:endParaRPr lang="en-US" altLang="ko-KR" sz="3400"/>
          </a:p>
        </p:txBody>
      </p:sp>
      <p:sp>
        <p:nvSpPr>
          <p:cNvPr id="20486" name="Text Box 6">
            <a:extLst>
              <a:ext uri="{FF2B5EF4-FFF2-40B4-BE49-F238E27FC236}">
                <a16:creationId xmlns:a16="http://schemas.microsoft.com/office/drawing/2014/main" id="{5AB7ADDE-9012-C703-5CDD-39A0123E2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586288"/>
            <a:ext cx="7635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chemeClr val="accent2"/>
                </a:solidFill>
              </a:rPr>
              <a:t>But</a:t>
            </a:r>
            <a:r>
              <a:rPr lang="en-US" altLang="zh-TW" b="1">
                <a:solidFill>
                  <a:schemeClr val="accent2"/>
                </a:solidFill>
                <a:latin typeface="Arial" panose="020B0604020202020204" pitchFamily="34" charset="0"/>
              </a:rPr>
              <a:t>…</a:t>
            </a:r>
            <a:endParaRPr lang="en-US" altLang="zh-TW" b="1">
              <a:solidFill>
                <a:schemeClr val="accent2"/>
              </a:solidFill>
            </a:endParaRPr>
          </a:p>
        </p:txBody>
      </p:sp>
      <p:graphicFrame>
        <p:nvGraphicFramePr>
          <p:cNvPr id="20488" name="Rectangle 3">
            <a:extLst>
              <a:ext uri="{FF2B5EF4-FFF2-40B4-BE49-F238E27FC236}">
                <a16:creationId xmlns:a16="http://schemas.microsoft.com/office/drawing/2014/main" id="{DB23A2AE-3B07-7D1F-466D-49E0EBBB8354}"/>
              </a:ext>
            </a:extLst>
          </p:cNvPr>
          <p:cNvGraphicFramePr/>
          <p:nvPr/>
        </p:nvGraphicFramePr>
        <p:xfrm>
          <a:off x="566738" y="1752600"/>
          <a:ext cx="8001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542" name="Rectangle 2254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44" name="Rectangle 2254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41" name="Rectangle 2254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43" name="Rectangle 2254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95540DDA-1E99-EA9C-0184-40A0593D6A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altLang="ko-KR" sz="3500">
                <a:solidFill>
                  <a:srgbClr val="FFFFFF"/>
                </a:solidFill>
              </a:rPr>
              <a:t>User-Based Collaborative Filtering</a:t>
            </a:r>
          </a:p>
        </p:txBody>
      </p:sp>
      <p:graphicFrame>
        <p:nvGraphicFramePr>
          <p:cNvPr id="22545" name="Rectangle 3">
            <a:extLst>
              <a:ext uri="{FF2B5EF4-FFF2-40B4-BE49-F238E27FC236}">
                <a16:creationId xmlns:a16="http://schemas.microsoft.com/office/drawing/2014/main" id="{D66F3298-7EE0-EF60-1C0B-B794D56A18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7737398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F5DB0D83-A70E-592E-9E23-7D4785E016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400"/>
              <a:t>Item-to-Item </a:t>
            </a:r>
            <a:br>
              <a:rPr lang="en-US" altLang="ko-KR" sz="3400"/>
            </a:br>
            <a:r>
              <a:rPr lang="en-US" altLang="ko-KR" sz="3400"/>
              <a:t>Collaborative Filtering</a:t>
            </a:r>
          </a:p>
        </p:txBody>
      </p:sp>
      <p:graphicFrame>
        <p:nvGraphicFramePr>
          <p:cNvPr id="21509" name="Rectangle 3">
            <a:extLst>
              <a:ext uri="{FF2B5EF4-FFF2-40B4-BE49-F238E27FC236}">
                <a16:creationId xmlns:a16="http://schemas.microsoft.com/office/drawing/2014/main" id="{15225B47-6540-8B02-0C1A-2B3AC837FAD6}"/>
              </a:ext>
            </a:extLst>
          </p:cNvPr>
          <p:cNvGraphicFramePr/>
          <p:nvPr/>
        </p:nvGraphicFramePr>
        <p:xfrm>
          <a:off x="566738" y="1752600"/>
          <a:ext cx="8001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1EB8EC32-E6D6-2FEE-062D-FEC448E896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Item-to-Item CF Algorithm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832A58C3-7BCC-AEAE-B58F-1D05880618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altLang="ko-KR"/>
          </a:p>
          <a:p>
            <a:pPr>
              <a:lnSpc>
                <a:spcPct val="90000"/>
              </a:lnSpc>
            </a:pPr>
            <a:endParaRPr lang="en-US" altLang="ko-KR"/>
          </a:p>
          <a:p>
            <a:pPr>
              <a:lnSpc>
                <a:spcPct val="90000"/>
              </a:lnSpc>
            </a:pPr>
            <a:endParaRPr lang="en-US" altLang="ko-KR"/>
          </a:p>
          <a:p>
            <a:pPr>
              <a:lnSpc>
                <a:spcPct val="90000"/>
              </a:lnSpc>
            </a:pPr>
            <a:endParaRPr lang="en-US" altLang="ko-KR"/>
          </a:p>
          <a:p>
            <a:pPr>
              <a:lnSpc>
                <a:spcPct val="90000"/>
              </a:lnSpc>
            </a:pPr>
            <a:endParaRPr lang="en-US" altLang="ko-KR"/>
          </a:p>
          <a:p>
            <a:pPr>
              <a:lnSpc>
                <a:spcPct val="90000"/>
              </a:lnSpc>
            </a:pPr>
            <a:endParaRPr lang="en-US" altLang="ko-KR"/>
          </a:p>
          <a:p>
            <a:pPr>
              <a:lnSpc>
                <a:spcPct val="90000"/>
              </a:lnSpc>
            </a:pPr>
            <a:r>
              <a:rPr lang="en-US" altLang="ko-KR" dirty="0"/>
              <a:t>O(N^2M) as worst case, O(NM) in practical</a:t>
            </a:r>
          </a:p>
        </p:txBody>
      </p:sp>
      <p:pic>
        <p:nvPicPr>
          <p:cNvPr id="23556" name="Picture 4">
            <a:extLst>
              <a:ext uri="{FF2B5EF4-FFF2-40B4-BE49-F238E27FC236}">
                <a16:creationId xmlns:a16="http://schemas.microsoft.com/office/drawing/2014/main" id="{B6FFAF99-2A7F-417C-18FF-0B98B8561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52600"/>
            <a:ext cx="6096000" cy="2951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99061D35-DA50-552F-DCC3-B737DAE92D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400"/>
              <a:t>Item-to-Item CF Algorithm</a:t>
            </a:r>
            <a:br>
              <a:rPr lang="en-US" altLang="ko-KR" sz="3400"/>
            </a:br>
            <a:r>
              <a:rPr lang="en-US" altLang="ko-KR" sz="3400"/>
              <a:t>Similarity Calculation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65AE05C8-4EE1-A30A-3936-A8787416F4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  <p:pic>
        <p:nvPicPr>
          <p:cNvPr id="24581" name="Picture 5">
            <a:extLst>
              <a:ext uri="{FF2B5EF4-FFF2-40B4-BE49-F238E27FC236}">
                <a16:creationId xmlns:a16="http://schemas.microsoft.com/office/drawing/2014/main" id="{50258540-11F5-934F-C326-40CEB097B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81200"/>
            <a:ext cx="3810000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582" name="Text Box 6">
            <a:extLst>
              <a:ext uri="{FF2B5EF4-FFF2-40B4-BE49-F238E27FC236}">
                <a16:creationId xmlns:a16="http://schemas.microsoft.com/office/drawing/2014/main" id="{2E6A4247-4A02-9BB9-CCF2-E519F8728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3810000"/>
            <a:ext cx="3429000" cy="12001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b="1"/>
              <a:t>Computed by looking into </a:t>
            </a:r>
          </a:p>
          <a:p>
            <a:r>
              <a:rPr lang="en-US" altLang="ko-KR" b="1"/>
              <a:t>co-rated items only. These co-rated pairs are obtained from different users.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5BCFF998-67D1-C753-E457-F3264829BE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400"/>
              <a:t>Item-to-Item CF Algorithm</a:t>
            </a:r>
            <a:br>
              <a:rPr lang="en-US" altLang="ko-KR" sz="3400"/>
            </a:br>
            <a:r>
              <a:rPr lang="en-US" altLang="ko-KR" sz="3400"/>
              <a:t>Similarity Calculation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96C519C2-F448-535A-F3DD-1D32AD3B26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For similarity between two items i and j,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  <p:pic>
        <p:nvPicPr>
          <p:cNvPr id="25606" name="Picture 6">
            <a:extLst>
              <a:ext uri="{FF2B5EF4-FFF2-40B4-BE49-F238E27FC236}">
                <a16:creationId xmlns:a16="http://schemas.microsoft.com/office/drawing/2014/main" id="{79996900-BC54-2853-B4D9-EAB657345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08" y="3186113"/>
            <a:ext cx="7606592" cy="115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607" name="Oval 7">
            <a:extLst>
              <a:ext uri="{FF2B5EF4-FFF2-40B4-BE49-F238E27FC236}">
                <a16:creationId xmlns:a16="http://schemas.microsoft.com/office/drawing/2014/main" id="{DB3A76F8-FB0D-D906-A523-F5F326358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124200"/>
            <a:ext cx="533400" cy="533400"/>
          </a:xfrm>
          <a:prstGeom prst="ellipse">
            <a:avLst/>
          </a:prstGeom>
          <a:noFill/>
          <a:ln w="222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8" name="Oval 8">
            <a:extLst>
              <a:ext uri="{FF2B5EF4-FFF2-40B4-BE49-F238E27FC236}">
                <a16:creationId xmlns:a16="http://schemas.microsoft.com/office/drawing/2014/main" id="{19295911-5696-F7D7-F70D-E16BD61C2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124200"/>
            <a:ext cx="533400" cy="533400"/>
          </a:xfrm>
          <a:prstGeom prst="ellipse">
            <a:avLst/>
          </a:prstGeom>
          <a:noFill/>
          <a:ln w="222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9" name="Oval 9">
            <a:extLst>
              <a:ext uri="{FF2B5EF4-FFF2-40B4-BE49-F238E27FC236}">
                <a16:creationId xmlns:a16="http://schemas.microsoft.com/office/drawing/2014/main" id="{742F0B33-E37F-BD69-14A6-B8207C5D5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733800"/>
            <a:ext cx="533400" cy="533400"/>
          </a:xfrm>
          <a:prstGeom prst="ellipse">
            <a:avLst/>
          </a:prstGeom>
          <a:noFill/>
          <a:ln w="222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0" name="Oval 10">
            <a:extLst>
              <a:ext uri="{FF2B5EF4-FFF2-40B4-BE49-F238E27FC236}">
                <a16:creationId xmlns:a16="http://schemas.microsoft.com/office/drawing/2014/main" id="{BD095C07-5815-EACA-6061-815FB7352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733800"/>
            <a:ext cx="533400" cy="533400"/>
          </a:xfrm>
          <a:prstGeom prst="ellipse">
            <a:avLst/>
          </a:prstGeom>
          <a:noFill/>
          <a:ln w="222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A0B7F861-2DD8-473D-1511-6F7BE02F5F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0075" y="4167167"/>
            <a:ext cx="3171825" cy="2255461"/>
          </a:xfrm>
        </p:spPr>
        <p:txBody>
          <a:bodyPr anchor="t">
            <a:normAutofit/>
          </a:bodyPr>
          <a:lstStyle/>
          <a:p>
            <a:r>
              <a:rPr lang="en-US" altLang="ko-KR" sz="2800"/>
              <a:t>Item-to-Item CF Algorithm</a:t>
            </a:r>
            <a:br>
              <a:rPr lang="en-US" altLang="ko-KR" sz="2800"/>
            </a:br>
            <a:r>
              <a:rPr lang="en-US" altLang="ko-KR" sz="2800"/>
              <a:t>Prediction Computation</a:t>
            </a:r>
          </a:p>
        </p:txBody>
      </p:sp>
      <p:pic>
        <p:nvPicPr>
          <p:cNvPr id="26633" name="Picture 9">
            <a:extLst>
              <a:ext uri="{FF2B5EF4-FFF2-40B4-BE49-F238E27FC236}">
                <a16:creationId xmlns:a16="http://schemas.microsoft.com/office/drawing/2014/main" id="{22F00881-DB1B-8E44-2E26-67DB3A81F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63053" y="618563"/>
            <a:ext cx="6217893" cy="2899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686" name="Straight Connector 26685">
            <a:extLst>
              <a:ext uri="{FF2B5EF4-FFF2-40B4-BE49-F238E27FC236}">
                <a16:creationId xmlns:a16="http://schemas.microsoft.com/office/drawing/2014/main" id="{B7952C56-EE0E-C94A-9A44-E17DD73E8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4725" y="3943277"/>
            <a:ext cx="552704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27" name="Rectangle 3">
            <a:extLst>
              <a:ext uri="{FF2B5EF4-FFF2-40B4-BE49-F238E27FC236}">
                <a16:creationId xmlns:a16="http://schemas.microsoft.com/office/drawing/2014/main" id="{6A0A5D89-42A2-E916-4828-0D22ACFDB0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490883" y="3854885"/>
            <a:ext cx="4024466" cy="238455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altLang="ko-KR" sz="900"/>
          </a:p>
          <a:p>
            <a:pPr>
              <a:lnSpc>
                <a:spcPct val="90000"/>
              </a:lnSpc>
            </a:pPr>
            <a:endParaRPr lang="en-US" altLang="ko-KR" sz="900"/>
          </a:p>
          <a:p>
            <a:pPr>
              <a:lnSpc>
                <a:spcPct val="90000"/>
              </a:lnSpc>
            </a:pPr>
            <a:endParaRPr lang="en-US" altLang="ko-KR" sz="900"/>
          </a:p>
          <a:p>
            <a:pPr>
              <a:lnSpc>
                <a:spcPct val="90000"/>
              </a:lnSpc>
            </a:pPr>
            <a:endParaRPr lang="en-US" altLang="ko-KR" sz="900"/>
          </a:p>
          <a:p>
            <a:pPr>
              <a:lnSpc>
                <a:spcPct val="90000"/>
              </a:lnSpc>
            </a:pPr>
            <a:endParaRPr lang="en-US" altLang="ko-KR" sz="900"/>
          </a:p>
          <a:p>
            <a:pPr>
              <a:lnSpc>
                <a:spcPct val="90000"/>
              </a:lnSpc>
            </a:pPr>
            <a:endParaRPr lang="en-US" altLang="ko-KR" sz="900"/>
          </a:p>
          <a:p>
            <a:pPr>
              <a:lnSpc>
                <a:spcPct val="90000"/>
              </a:lnSpc>
            </a:pPr>
            <a:endParaRPr lang="en-US" altLang="ko-KR" sz="900"/>
          </a:p>
          <a:p>
            <a:pPr>
              <a:lnSpc>
                <a:spcPct val="90000"/>
              </a:lnSpc>
            </a:pPr>
            <a:endParaRPr lang="en-US" altLang="ko-KR" sz="900"/>
          </a:p>
          <a:p>
            <a:pPr>
              <a:lnSpc>
                <a:spcPct val="90000"/>
              </a:lnSpc>
            </a:pPr>
            <a:endParaRPr lang="en-US" altLang="ko-KR" sz="900"/>
          </a:p>
          <a:p>
            <a:pPr>
              <a:lnSpc>
                <a:spcPct val="90000"/>
              </a:lnSpc>
            </a:pPr>
            <a:endParaRPr lang="en-US" altLang="ko-KR" sz="900"/>
          </a:p>
          <a:p>
            <a:pPr>
              <a:lnSpc>
                <a:spcPct val="90000"/>
              </a:lnSpc>
            </a:pPr>
            <a:endParaRPr lang="en-US" altLang="ko-KR" sz="900"/>
          </a:p>
          <a:p>
            <a:pPr>
              <a:lnSpc>
                <a:spcPct val="90000"/>
              </a:lnSpc>
            </a:pPr>
            <a:endParaRPr lang="en-US" altLang="ko-KR" sz="900"/>
          </a:p>
          <a:p>
            <a:pPr>
              <a:lnSpc>
                <a:spcPct val="90000"/>
              </a:lnSpc>
            </a:pPr>
            <a:r>
              <a:rPr lang="en-US" altLang="ko-KR" sz="900"/>
              <a:t>Recommend items with high-ranking based on similarity</a:t>
            </a:r>
          </a:p>
          <a:p>
            <a:pPr>
              <a:lnSpc>
                <a:spcPct val="90000"/>
              </a:lnSpc>
            </a:pPr>
            <a:endParaRPr lang="en-US" altLang="ko-KR" sz="900"/>
          </a:p>
          <a:p>
            <a:pPr>
              <a:lnSpc>
                <a:spcPct val="90000"/>
              </a:lnSpc>
            </a:pPr>
            <a:endParaRPr lang="en-US" altLang="ko-KR" sz="900"/>
          </a:p>
          <a:p>
            <a:pPr>
              <a:lnSpc>
                <a:spcPct val="90000"/>
              </a:lnSpc>
            </a:pPr>
            <a:endParaRPr lang="en-US" altLang="ko-KR" sz="900"/>
          </a:p>
          <a:p>
            <a:pPr>
              <a:lnSpc>
                <a:spcPct val="90000"/>
              </a:lnSpc>
            </a:pPr>
            <a:endParaRPr lang="en-US" altLang="ko-KR" sz="9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2C11B6EC-2124-6F49-4976-8731FA9720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400"/>
              <a:t>Item-to-Item CF Algorithm</a:t>
            </a:r>
            <a:br>
              <a:rPr lang="en-US" altLang="ko-KR" sz="3400"/>
            </a:br>
            <a:r>
              <a:rPr lang="en-US" altLang="ko-KR" sz="3400"/>
              <a:t>Prediction Computation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DBD402ED-D442-A44E-F7EF-8CF32E0E35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Weighted Sum to capture how the active user rates the similar items</a:t>
            </a:r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Regression to avoid misleading in the sense that two </a:t>
            </a:r>
            <a:r>
              <a:rPr lang="en-US" altLang="zh-TW"/>
              <a:t>rating vectors</a:t>
            </a:r>
            <a:r>
              <a:rPr lang="en-US" altLang="ko-KR"/>
              <a:t> may be distant yet may have very high similarities</a:t>
            </a:r>
          </a:p>
          <a:p>
            <a:endParaRPr lang="en-US" altLang="ko-KR"/>
          </a:p>
        </p:txBody>
      </p:sp>
      <p:pic>
        <p:nvPicPr>
          <p:cNvPr id="27653" name="Picture 5">
            <a:extLst>
              <a:ext uri="{FF2B5EF4-FFF2-40B4-BE49-F238E27FC236}">
                <a16:creationId xmlns:a16="http://schemas.microsoft.com/office/drawing/2014/main" id="{8ACB41E4-1CBB-062D-454F-38B74DE3D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887663"/>
            <a:ext cx="4491038" cy="84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4" name="Picture 6">
            <a:extLst>
              <a:ext uri="{FF2B5EF4-FFF2-40B4-BE49-F238E27FC236}">
                <a16:creationId xmlns:a16="http://schemas.microsoft.com/office/drawing/2014/main" id="{C9005FE9-D182-CB68-4068-6920F7573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850" y="5638800"/>
            <a:ext cx="2266950" cy="50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655" name="Oval 7">
            <a:extLst>
              <a:ext uri="{FF2B5EF4-FFF2-40B4-BE49-F238E27FC236}">
                <a16:creationId xmlns:a16="http://schemas.microsoft.com/office/drawing/2014/main" id="{60411D02-418E-0F83-B5DC-74DDCF82C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819400"/>
            <a:ext cx="990600" cy="5334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6" name="Freeform 8">
            <a:extLst>
              <a:ext uri="{FF2B5EF4-FFF2-40B4-BE49-F238E27FC236}">
                <a16:creationId xmlns:a16="http://schemas.microsoft.com/office/drawing/2014/main" id="{AAA5FEDE-FB33-4F56-DBF8-4314AE6161AF}"/>
              </a:ext>
            </a:extLst>
          </p:cNvPr>
          <p:cNvSpPr>
            <a:spLocks/>
          </p:cNvSpPr>
          <p:nvPr/>
        </p:nvSpPr>
        <p:spPr bwMode="auto">
          <a:xfrm>
            <a:off x="3733800" y="3200400"/>
            <a:ext cx="4699000" cy="3378200"/>
          </a:xfrm>
          <a:custGeom>
            <a:avLst/>
            <a:gdLst>
              <a:gd name="T0" fmla="*/ 2064 w 2960"/>
              <a:gd name="T1" fmla="*/ 0 h 2128"/>
              <a:gd name="T2" fmla="*/ 2880 w 2960"/>
              <a:gd name="T3" fmla="*/ 432 h 2128"/>
              <a:gd name="T4" fmla="*/ 2544 w 2960"/>
              <a:gd name="T5" fmla="*/ 1824 h 2128"/>
              <a:gd name="T6" fmla="*/ 1008 w 2960"/>
              <a:gd name="T7" fmla="*/ 2112 h 2128"/>
              <a:gd name="T8" fmla="*/ 0 w 2960"/>
              <a:gd name="T9" fmla="*/ 1920 h 2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60" h="2128">
                <a:moveTo>
                  <a:pt x="2064" y="0"/>
                </a:moveTo>
                <a:cubicBezTo>
                  <a:pt x="2432" y="64"/>
                  <a:pt x="2800" y="128"/>
                  <a:pt x="2880" y="432"/>
                </a:cubicBezTo>
                <a:cubicBezTo>
                  <a:pt x="2960" y="736"/>
                  <a:pt x="2856" y="1544"/>
                  <a:pt x="2544" y="1824"/>
                </a:cubicBezTo>
                <a:cubicBezTo>
                  <a:pt x="2232" y="2104"/>
                  <a:pt x="1432" y="2096"/>
                  <a:pt x="1008" y="2112"/>
                </a:cubicBezTo>
                <a:cubicBezTo>
                  <a:pt x="584" y="2128"/>
                  <a:pt x="292" y="2024"/>
                  <a:pt x="0" y="1920"/>
                </a:cubicBezTo>
              </a:path>
            </a:pathLst>
          </a:custGeom>
          <a:noFill/>
          <a:ln w="9525" cap="rnd">
            <a:solidFill>
              <a:schemeClr val="accent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826B06FC-3A67-3817-613F-C451386CB2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37905" name="Rectangle 3">
            <a:extLst>
              <a:ext uri="{FF2B5EF4-FFF2-40B4-BE49-F238E27FC236}">
                <a16:creationId xmlns:a16="http://schemas.microsoft.com/office/drawing/2014/main" id="{792F5315-7FBE-C87A-4BB6-1DC3B5141CB2}"/>
              </a:ext>
            </a:extLst>
          </p:cNvPr>
          <p:cNvGraphicFramePr/>
          <p:nvPr/>
        </p:nvGraphicFramePr>
        <p:xfrm>
          <a:off x="566738" y="1752600"/>
          <a:ext cx="8001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802" name="Rectangle 33801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EA6455C1-758D-8BC9-1F2E-E96C1C1A3A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7509" y="723898"/>
            <a:ext cx="4501582" cy="1495425"/>
          </a:xfrm>
        </p:spPr>
        <p:txBody>
          <a:bodyPr>
            <a:normAutofit/>
          </a:bodyPr>
          <a:lstStyle/>
          <a:p>
            <a:r>
              <a:rPr lang="en-US" altLang="zh-TW" sz="3500"/>
              <a:t>Introduction</a:t>
            </a:r>
          </a:p>
        </p:txBody>
      </p:sp>
      <p:pic>
        <p:nvPicPr>
          <p:cNvPr id="33798" name="Picture 33797">
            <a:extLst>
              <a:ext uri="{FF2B5EF4-FFF2-40B4-BE49-F238E27FC236}">
                <a16:creationId xmlns:a16="http://schemas.microsoft.com/office/drawing/2014/main" id="{F2A025ED-97BC-1758-97EC-2ACFCCAA14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059" r="29228" b="-2"/>
          <a:stretch/>
        </p:blipFill>
        <p:spPr>
          <a:xfrm>
            <a:off x="5399580" y="10"/>
            <a:ext cx="3744420" cy="6857990"/>
          </a:xfrm>
          <a:prstGeom prst="rect">
            <a:avLst/>
          </a:prstGeom>
          <a:effectLst/>
        </p:spPr>
      </p:pic>
      <p:graphicFrame>
        <p:nvGraphicFramePr>
          <p:cNvPr id="33797" name="Rectangle 3">
            <a:extLst>
              <a:ext uri="{FF2B5EF4-FFF2-40B4-BE49-F238E27FC236}">
                <a16:creationId xmlns:a16="http://schemas.microsoft.com/office/drawing/2014/main" id="{1751BFED-0878-91E8-6201-C00F5E1C83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3306566"/>
              </p:ext>
            </p:extLst>
          </p:nvPr>
        </p:nvGraphicFramePr>
        <p:xfrm>
          <a:off x="627510" y="2405067"/>
          <a:ext cx="4501582" cy="3729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873" name="Slide Background">
            <a:extLst>
              <a:ext uri="{FF2B5EF4-FFF2-40B4-BE49-F238E27FC236}">
                <a16:creationId xmlns:a16="http://schemas.microsoft.com/office/drawing/2014/main" id="{B65C0385-5E30-4D2E-AF9F-4639659D3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869" name="Picture 36868">
            <a:extLst>
              <a:ext uri="{FF2B5EF4-FFF2-40B4-BE49-F238E27FC236}">
                <a16:creationId xmlns:a16="http://schemas.microsoft.com/office/drawing/2014/main" id="{14AE71EC-5B0A-EBB8-B646-2B7786B1AA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49" r="21976" b="-7"/>
          <a:stretch/>
        </p:blipFill>
        <p:spPr>
          <a:xfrm>
            <a:off x="20" y="1666568"/>
            <a:ext cx="4579641" cy="5191432"/>
          </a:xfrm>
          <a:prstGeom prst="rect">
            <a:avLst/>
          </a:prstGeom>
        </p:spPr>
      </p:pic>
      <p:sp useBgFill="1">
        <p:nvSpPr>
          <p:cNvPr id="36875" name="Rectangle 36874">
            <a:extLst>
              <a:ext uri="{FF2B5EF4-FFF2-40B4-BE49-F238E27FC236}">
                <a16:creationId xmlns:a16="http://schemas.microsoft.com/office/drawing/2014/main" id="{E335820B-3A29-42C5-AA8D-10ECA43CD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1729117"/>
          </a:xfrm>
          <a:prstGeom prst="rect">
            <a:avLst/>
          </a:prstGeom>
          <a:ln>
            <a:noFill/>
          </a:ln>
          <a:effectLst>
            <a:outerShdw blurRad="368300" dist="101600" dir="546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CA140577-ED03-B7E2-FB74-E5125E0B2C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1350" y="352766"/>
            <a:ext cx="7944000" cy="1023584"/>
          </a:xfrm>
        </p:spPr>
        <p:txBody>
          <a:bodyPr>
            <a:normAutofit/>
          </a:bodyPr>
          <a:lstStyle/>
          <a:p>
            <a:r>
              <a:rPr lang="en-US" altLang="zh-TW" sz="3500"/>
              <a:t>Conclusion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3421D67F-7C4B-4BA8-C98F-91DA32DB5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102556" y="2249766"/>
            <a:ext cx="3412793" cy="4070303"/>
          </a:xfrm>
        </p:spPr>
        <p:txBody>
          <a:bodyPr anchor="ctr">
            <a:normAutofit/>
          </a:bodyPr>
          <a:lstStyle/>
          <a:p>
            <a:r>
              <a:rPr lang="en-US" altLang="zh-TW" sz="1700"/>
              <a:t>Presented and evaluated a new algorithm for CF-based recommender systems</a:t>
            </a:r>
          </a:p>
          <a:p>
            <a:endParaRPr lang="en-US" altLang="zh-TW" sz="1700"/>
          </a:p>
          <a:p>
            <a:r>
              <a:rPr lang="en-US" altLang="zh-TW" sz="1700"/>
              <a:t>The item-based algorithms scale to large data sets and produce high-quality recommendations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705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701" name="Picture 29700">
            <a:extLst>
              <a:ext uri="{FF2B5EF4-FFF2-40B4-BE49-F238E27FC236}">
                <a16:creationId xmlns:a16="http://schemas.microsoft.com/office/drawing/2014/main" id="{FF0B1C1A-C26C-FFB5-2C35-A840359283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896" r="24720" b="-3"/>
          <a:stretch/>
        </p:blipFill>
        <p:spPr>
          <a:xfrm>
            <a:off x="4577270" y="10"/>
            <a:ext cx="4566728" cy="6857990"/>
          </a:xfrm>
          <a:prstGeom prst="rect">
            <a:avLst/>
          </a:prstGeom>
        </p:spPr>
      </p:pic>
      <p:sp useBgFill="1">
        <p:nvSpPr>
          <p:cNvPr id="29707" name="Rectangle 29706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7268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709" name="Rectangle 29708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7268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81B8EF5A-4CCB-2B4F-ED85-B256E9D187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1350" y="328512"/>
            <a:ext cx="3583791" cy="1628970"/>
          </a:xfrm>
        </p:spPr>
        <p:txBody>
          <a:bodyPr anchor="ctr">
            <a:normAutofit/>
          </a:bodyPr>
          <a:lstStyle/>
          <a:p>
            <a:r>
              <a:rPr lang="en-US" altLang="ko-KR" sz="3500"/>
              <a:t>References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227E5657-A397-6957-CB6A-2896D8EBCE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1350" y="2884929"/>
            <a:ext cx="3494817" cy="337413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1300"/>
              <a:t>E-Commerce Recommendation Applications: </a:t>
            </a:r>
            <a:r>
              <a:rPr lang="en-US" altLang="ko-KR" sz="1300">
                <a:hlinkClick r:id="rId3"/>
              </a:rPr>
              <a:t>http://citeseer.ist.psu.edu/cache/papers/cs/14532/http:zSzzSzwww.cs.umn.eduzSzResearchzSzGroupLenszSzECRA.pdf/schafer01ecommerce.pdf</a:t>
            </a:r>
            <a:r>
              <a:rPr lang="en-US" altLang="ko-KR" sz="1300"/>
              <a:t> </a:t>
            </a:r>
          </a:p>
          <a:p>
            <a:pPr>
              <a:lnSpc>
                <a:spcPct val="90000"/>
              </a:lnSpc>
            </a:pPr>
            <a:r>
              <a:rPr lang="en-US" altLang="ko-KR" sz="1300"/>
              <a:t>Amazon.com Recommendations: Item-to-Item Collaborative Filtering </a:t>
            </a:r>
            <a:r>
              <a:rPr lang="en-US" altLang="ko-KR" sz="1300">
                <a:hlinkClick r:id="rId4"/>
              </a:rPr>
              <a:t>http://www.win.tue.nl/~laroyo/2L340/resources/Amazon-Recommendations.pdf</a:t>
            </a:r>
            <a:r>
              <a:rPr lang="en-US" altLang="ko-KR" sz="1300"/>
              <a:t> </a:t>
            </a:r>
          </a:p>
          <a:p>
            <a:pPr>
              <a:lnSpc>
                <a:spcPct val="90000"/>
              </a:lnSpc>
            </a:pPr>
            <a:r>
              <a:rPr lang="en-US" altLang="ko-KR" sz="1300"/>
              <a:t>Item-based Collaborative Filtering Recommendation Algorithms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300"/>
              <a:t>	</a:t>
            </a:r>
            <a:r>
              <a:rPr lang="en-US" altLang="ko-KR" sz="1300">
                <a:hlinkClick r:id="rId5"/>
              </a:rPr>
              <a:t>http://www.grouplens.org/papers/pdf/www10_sarwar.pdf</a:t>
            </a:r>
            <a:endParaRPr lang="en-US" altLang="ko-KR" sz="1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DD528418-5FDB-09E7-B053-796B38D889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34057" y="731731"/>
            <a:ext cx="7083028" cy="954194"/>
          </a:xfrm>
        </p:spPr>
        <p:txBody>
          <a:bodyPr anchor="t">
            <a:normAutofit/>
          </a:bodyPr>
          <a:lstStyle/>
          <a:p>
            <a:pPr algn="ctr"/>
            <a:r>
              <a:rPr lang="en-US" altLang="ko-KR" sz="2800" dirty="0"/>
              <a:t>Collaborative Filtering in our life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A87F1816-9A51-8242-70BE-341E4521DD36}"/>
              </a:ext>
            </a:extLst>
          </p:cNvPr>
          <p:cNvSpPr>
            <a:spLocks noChangeArrowheads="1"/>
          </p:cNvSpPr>
          <p:nvPr/>
        </p:nvSpPr>
        <p:spPr>
          <a:xfrm>
            <a:off x="566738" y="1752600"/>
            <a:ext cx="8001000" cy="426720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3367C250-F4E2-69F0-59AF-DB146C358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985" y="1838857"/>
            <a:ext cx="5928442" cy="352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3" name="Oval 5">
            <a:extLst>
              <a:ext uri="{FF2B5EF4-FFF2-40B4-BE49-F238E27FC236}">
                <a16:creationId xmlns:a16="http://schemas.microsoft.com/office/drawing/2014/main" id="{9C7C7F06-A629-6351-6615-42A4913CD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3056" y="3893189"/>
            <a:ext cx="652673" cy="217558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42" name="Rectangle 924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44" name="Rectangle 924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46" name="Rectangle 924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48" name="Rectangle 924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FCFA87D8-F6D5-BA0F-715C-E3B3FE4466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</a:pPr>
            <a:r>
              <a:rPr lang="en-US" altLang="ko-KR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Collaborative Filtering in our life</a:t>
            </a:r>
          </a:p>
        </p:txBody>
      </p:sp>
      <p:pic>
        <p:nvPicPr>
          <p:cNvPr id="9224" name="Picture 8">
            <a:extLst>
              <a:ext uri="{FF2B5EF4-FFF2-40B4-BE49-F238E27FC236}">
                <a16:creationId xmlns:a16="http://schemas.microsoft.com/office/drawing/2014/main" id="{0685E2B3-569B-40D7-2477-23476C7CA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4168" y="2238371"/>
            <a:ext cx="8495662" cy="390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4BA31EEC-B254-A20D-3399-B640F9618C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Collaborative Filtering in our life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5827739B-6E0A-188A-FD0C-00E238A34A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1269" name="Picture 5">
            <a:extLst>
              <a:ext uri="{FF2B5EF4-FFF2-40B4-BE49-F238E27FC236}">
                <a16:creationId xmlns:a16="http://schemas.microsoft.com/office/drawing/2014/main" id="{1E3E1A84-8189-C40F-C037-194686647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25613"/>
            <a:ext cx="8153400" cy="490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34C4E5A3-7220-E40F-1C95-89FB4986E9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400"/>
              <a:t>Motivation of </a:t>
            </a:r>
            <a:br>
              <a:rPr lang="en-US" altLang="ko-KR" sz="3400"/>
            </a:br>
            <a:r>
              <a:rPr lang="en-US" altLang="ko-KR" sz="3400"/>
              <a:t>Collaborative Filtering (CF)</a:t>
            </a:r>
          </a:p>
        </p:txBody>
      </p:sp>
      <p:graphicFrame>
        <p:nvGraphicFramePr>
          <p:cNvPr id="12305" name="Rectangle 3">
            <a:extLst>
              <a:ext uri="{FF2B5EF4-FFF2-40B4-BE49-F238E27FC236}">
                <a16:creationId xmlns:a16="http://schemas.microsoft.com/office/drawing/2014/main" id="{EBEF8764-DD4B-7A58-F2F2-BC00C4E340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840645"/>
              </p:ext>
            </p:extLst>
          </p:nvPr>
        </p:nvGraphicFramePr>
        <p:xfrm>
          <a:off x="231548" y="1591708"/>
          <a:ext cx="8001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8438CBEA-8C25-B1ED-6A06-2E4F1C6A53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1500" y="1138036"/>
            <a:ext cx="3064248" cy="1402470"/>
          </a:xfrm>
        </p:spPr>
        <p:txBody>
          <a:bodyPr anchor="t">
            <a:normAutofit/>
          </a:bodyPr>
          <a:lstStyle/>
          <a:p>
            <a:r>
              <a:rPr lang="en-US" altLang="ko-KR" sz="2800"/>
              <a:t>Basic Strategies</a:t>
            </a:r>
          </a:p>
        </p:txBody>
      </p:sp>
      <p:cxnSp>
        <p:nvCxnSpPr>
          <p:cNvPr id="15389" name="Straight Connector 1538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8855" y="871146"/>
            <a:ext cx="552704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90" name="Rectangle 3">
            <a:extLst>
              <a:ext uri="{FF2B5EF4-FFF2-40B4-BE49-F238E27FC236}">
                <a16:creationId xmlns:a16="http://schemas.microsoft.com/office/drawing/2014/main" id="{6924351A-BF27-6329-2D80-12392C3AA6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1500" y="2551176"/>
            <a:ext cx="3064248" cy="3591207"/>
          </a:xfrm>
        </p:spPr>
        <p:txBody>
          <a:bodyPr>
            <a:normAutofit/>
          </a:bodyPr>
          <a:lstStyle/>
          <a:p>
            <a:r>
              <a:rPr lang="en-US" altLang="zh-TW" sz="1600"/>
              <a:t>Predict and Recommend</a:t>
            </a:r>
          </a:p>
          <a:p>
            <a:endParaRPr lang="en-US" altLang="zh-TW" sz="1600" b="1"/>
          </a:p>
          <a:p>
            <a:r>
              <a:rPr lang="en-US" altLang="ko-KR" sz="1600" b="1"/>
              <a:t>Predict</a:t>
            </a:r>
            <a:r>
              <a:rPr lang="en-US" altLang="zh-TW" sz="1600"/>
              <a:t> </a:t>
            </a:r>
            <a:r>
              <a:rPr lang="en-US" altLang="ko-KR" sz="1600"/>
              <a:t>the opinion</a:t>
            </a:r>
            <a:r>
              <a:rPr lang="en-US" altLang="zh-TW" sz="1600"/>
              <a:t>:</a:t>
            </a:r>
            <a:r>
              <a:rPr lang="en-US" altLang="ko-KR" sz="1600"/>
              <a:t> </a:t>
            </a:r>
            <a:r>
              <a:rPr lang="en-US" altLang="zh-TW" sz="1600"/>
              <a:t>how likely that </a:t>
            </a:r>
            <a:r>
              <a:rPr lang="en-US" altLang="ko-KR" sz="1600"/>
              <a:t>the user will have on the </a:t>
            </a:r>
            <a:r>
              <a:rPr lang="en-US" altLang="zh-TW" sz="1600"/>
              <a:t>this item</a:t>
            </a:r>
          </a:p>
          <a:p>
            <a:endParaRPr lang="en-US" altLang="ko-KR" sz="1600"/>
          </a:p>
          <a:p>
            <a:r>
              <a:rPr lang="en-US" altLang="ko-KR" sz="1600" b="1"/>
              <a:t>Recommend</a:t>
            </a:r>
            <a:r>
              <a:rPr lang="en-US" altLang="ko-KR" sz="1600"/>
              <a:t> the </a:t>
            </a:r>
            <a:r>
              <a:rPr lang="en-US" altLang="ko-KR" sz="1600">
                <a:latin typeface="Arial" panose="020B0604020202020204" pitchFamily="34" charset="0"/>
              </a:rPr>
              <a:t>‘</a:t>
            </a:r>
            <a:r>
              <a:rPr lang="en-US" altLang="ko-KR" sz="1600"/>
              <a:t>best</a:t>
            </a:r>
            <a:r>
              <a:rPr lang="en-US" altLang="ko-KR" sz="1600">
                <a:latin typeface="Arial" panose="020B0604020202020204" pitchFamily="34" charset="0"/>
              </a:rPr>
              <a:t>’</a:t>
            </a:r>
            <a:r>
              <a:rPr lang="en-US" altLang="ko-KR" sz="1600"/>
              <a:t> items based on </a:t>
            </a:r>
            <a:endParaRPr lang="en-US" altLang="zh-TW" sz="1600"/>
          </a:p>
          <a:p>
            <a:pPr lvl="1"/>
            <a:r>
              <a:rPr lang="en-US" altLang="ko-KR" sz="1600"/>
              <a:t>the user</a:t>
            </a:r>
            <a:r>
              <a:rPr lang="en-US" altLang="ko-KR" sz="1600">
                <a:latin typeface="Arial" panose="020B0604020202020204" pitchFamily="34" charset="0"/>
              </a:rPr>
              <a:t>’</a:t>
            </a:r>
            <a:r>
              <a:rPr lang="en-US" altLang="ko-KR" sz="1600"/>
              <a:t>s previous likings</a:t>
            </a:r>
            <a:r>
              <a:rPr lang="en-US" altLang="zh-TW" sz="1600"/>
              <a:t>,</a:t>
            </a:r>
            <a:r>
              <a:rPr lang="en-US" altLang="ko-KR" sz="1600"/>
              <a:t> and </a:t>
            </a:r>
            <a:endParaRPr lang="en-US" altLang="zh-TW" sz="1600"/>
          </a:p>
          <a:p>
            <a:pPr lvl="1"/>
            <a:r>
              <a:rPr lang="en-US" altLang="ko-KR" sz="1600"/>
              <a:t>the opinions of like-minded users whose ratings are similar</a:t>
            </a:r>
          </a:p>
        </p:txBody>
      </p:sp>
      <p:pic>
        <p:nvPicPr>
          <p:cNvPr id="15391" name="Picture 15390" descr="Many question marks on black background">
            <a:extLst>
              <a:ext uri="{FF2B5EF4-FFF2-40B4-BE49-F238E27FC236}">
                <a16:creationId xmlns:a16="http://schemas.microsoft.com/office/drawing/2014/main" id="{F99752DD-9BF3-9B92-1EE0-BCA7742433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440" r="7" b="7"/>
          <a:stretch/>
        </p:blipFill>
        <p:spPr>
          <a:xfrm>
            <a:off x="4238244" y="10"/>
            <a:ext cx="4905756" cy="68579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2790E138-F7AE-900F-E7A8-EABBF54678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Traditional Collaborative Filtering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855370C5-5237-BD2C-2927-28B593100E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Nearest-Neighbor CF algorithm</a:t>
            </a:r>
            <a:r>
              <a:rPr lang="en-US" altLang="zh-TW"/>
              <a:t> (KNN)</a:t>
            </a:r>
            <a:endParaRPr lang="en-US" altLang="ko-KR"/>
          </a:p>
          <a:p>
            <a:r>
              <a:rPr lang="en-US" altLang="ko-KR"/>
              <a:t>Cosine distance</a:t>
            </a:r>
          </a:p>
          <a:p>
            <a:pPr lvl="1"/>
            <a:r>
              <a:rPr lang="en-US" altLang="ko-KR"/>
              <a:t>For N-dimensional vector of items, measure two customers A and B</a:t>
            </a:r>
          </a:p>
          <a:p>
            <a:endParaRPr lang="en-US" altLang="ko-KR"/>
          </a:p>
        </p:txBody>
      </p:sp>
      <p:pic>
        <p:nvPicPr>
          <p:cNvPr id="16388" name="Picture 4">
            <a:extLst>
              <a:ext uri="{FF2B5EF4-FFF2-40B4-BE49-F238E27FC236}">
                <a16:creationId xmlns:a16="http://schemas.microsoft.com/office/drawing/2014/main" id="{18DEE81F-D5FD-4876-43C9-DC4A49C48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076700"/>
            <a:ext cx="53340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444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445" name="Rectangle 17444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562310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AD1BA54D-19A8-8189-AC8C-A36D625D44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02556" y="762001"/>
            <a:ext cx="3117384" cy="1708244"/>
          </a:xfrm>
        </p:spPr>
        <p:txBody>
          <a:bodyPr anchor="ctr">
            <a:normAutofit/>
          </a:bodyPr>
          <a:lstStyle/>
          <a:p>
            <a:r>
              <a:rPr lang="en-US" altLang="ko-KR" sz="3500"/>
              <a:t>Traditional Collaborative Filtering</a:t>
            </a:r>
          </a:p>
        </p:txBody>
      </p:sp>
      <p:pic>
        <p:nvPicPr>
          <p:cNvPr id="17446" name="Picture 17445" descr="Large skydiving group mid-air">
            <a:extLst>
              <a:ext uri="{FF2B5EF4-FFF2-40B4-BE49-F238E27FC236}">
                <a16:creationId xmlns:a16="http://schemas.microsoft.com/office/drawing/2014/main" id="{998730F7-775B-22CD-EC0B-C95A06ED1E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39" r="26961" b="3"/>
          <a:stretch/>
        </p:blipFill>
        <p:spPr>
          <a:xfrm>
            <a:off x="20" y="-2"/>
            <a:ext cx="4571980" cy="6858002"/>
          </a:xfrm>
          <a:prstGeom prst="rect">
            <a:avLst/>
          </a:prstGeom>
        </p:spPr>
      </p:pic>
      <p:sp>
        <p:nvSpPr>
          <p:cNvPr id="17447" name="Rectangle 3">
            <a:extLst>
              <a:ext uri="{FF2B5EF4-FFF2-40B4-BE49-F238E27FC236}">
                <a16:creationId xmlns:a16="http://schemas.microsoft.com/office/drawing/2014/main" id="{90882FEB-A83B-0886-F6BE-61A6990C39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102556" y="2470245"/>
            <a:ext cx="3117384" cy="3769835"/>
          </a:xfrm>
        </p:spPr>
        <p:txBody>
          <a:bodyPr anchor="ctr">
            <a:normAutofit/>
          </a:bodyPr>
          <a:lstStyle/>
          <a:p>
            <a:r>
              <a:rPr lang="en-US" altLang="ko-KR" sz="1700"/>
              <a:t>If we have M customers, the complexity will be O(MN)</a:t>
            </a:r>
            <a:endParaRPr lang="en-US" altLang="zh-TW" sz="1700"/>
          </a:p>
          <a:p>
            <a:endParaRPr lang="en-US" altLang="ko-KR" sz="1700"/>
          </a:p>
          <a:p>
            <a:r>
              <a:rPr lang="en-US" altLang="ko-KR" sz="1700"/>
              <a:t>Reduce M by randomly sampling the customers</a:t>
            </a:r>
          </a:p>
          <a:p>
            <a:r>
              <a:rPr lang="en-US" altLang="ko-KR" sz="1700"/>
              <a:t>Reduce N by discarding very popular or unpopular items</a:t>
            </a:r>
          </a:p>
          <a:p>
            <a:r>
              <a:rPr lang="en-US" altLang="ko-KR" sz="1700"/>
              <a:t>Can be O(M+N), but </a:t>
            </a:r>
            <a:r>
              <a:rPr lang="en-US" altLang="ko-KR" sz="1700">
                <a:latin typeface="Arial" panose="020B0604020202020204" pitchFamily="34" charset="0"/>
              </a:rPr>
              <a:t>…</a:t>
            </a:r>
            <a:endParaRPr lang="en-US" altLang="ko-KR" sz="170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anose="020B0600000101010101" pitchFamily="34" charset="-127"/>
            <a:ea typeface="굴림" panose="020B0600000101010101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anose="020B0600000101010101" pitchFamily="34" charset="-127"/>
            <a:ea typeface="굴림" panose="020B0600000101010101" pitchFamily="34" charset="-127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284</TotalTime>
  <Words>585</Words>
  <Application>Microsoft Office PowerPoint</Application>
  <PresentationFormat>On-screen Show (4:3)</PresentationFormat>
  <Paragraphs>128</Paragraphs>
  <Slides>21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Profile</vt:lpstr>
      <vt:lpstr>Item Based Collaborative Filtering Algorithm</vt:lpstr>
      <vt:lpstr>Introduction</vt:lpstr>
      <vt:lpstr>Collaborative Filtering in our life</vt:lpstr>
      <vt:lpstr>Collaborative Filtering in our life</vt:lpstr>
      <vt:lpstr>Collaborative Filtering in our life</vt:lpstr>
      <vt:lpstr>Motivation of  Collaborative Filtering (CF)</vt:lpstr>
      <vt:lpstr>Basic Strategies</vt:lpstr>
      <vt:lpstr>Traditional Collaborative Filtering</vt:lpstr>
      <vt:lpstr>Traditional Collaborative Filtering</vt:lpstr>
      <vt:lpstr>Clustering Techniques</vt:lpstr>
      <vt:lpstr>How about a Content based Method?</vt:lpstr>
      <vt:lpstr>User-Based Collaborative Filtering</vt:lpstr>
      <vt:lpstr>Item-to-Item  Collaborative Filtering</vt:lpstr>
      <vt:lpstr>Item-to-Item CF Algorithm</vt:lpstr>
      <vt:lpstr>Item-to-Item CF Algorithm Similarity Calculation</vt:lpstr>
      <vt:lpstr>Item-to-Item CF Algorithm Similarity Calculation</vt:lpstr>
      <vt:lpstr>Item-to-Item CF Algorithm Prediction Computation</vt:lpstr>
      <vt:lpstr>Item-to-Item CF Algorithm Prediction Computation</vt:lpstr>
      <vt:lpstr>PowerPoint Presentation</vt:lpstr>
      <vt:lpstr>Conclusion</vt:lpstr>
      <vt:lpstr>References</vt:lpstr>
    </vt:vector>
  </TitlesOfParts>
  <Company>umd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CMSC498K Collaborative Filtering</dc:title>
  <dc:creator>Hyoungtae Cho</dc:creator>
  <cp:lastModifiedBy>bearhsu</cp:lastModifiedBy>
  <cp:revision>142</cp:revision>
  <dcterms:created xsi:type="dcterms:W3CDTF">2008-05-06T08:07:35Z</dcterms:created>
  <dcterms:modified xsi:type="dcterms:W3CDTF">2023-11-28T17:48:27Z</dcterms:modified>
</cp:coreProperties>
</file>