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6" autoAdjust="0"/>
    <p:restoredTop sz="94660"/>
  </p:normalViewPr>
  <p:slideViewPr>
    <p:cSldViewPr>
      <p:cViewPr varScale="1">
        <p:scale>
          <a:sx n="65" d="100"/>
          <a:sy n="65" d="100"/>
        </p:scale>
        <p:origin x="-10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50D1-DB84-44FF-9CAB-B6AF2E251D1C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8172-1AF1-49C6-8935-A40D7BB61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2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A8172-1AF1-49C6-8935-A40D7BB61A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4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A62A64-A257-477C-BEE2-E5639E1AC0E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5EE9D5A-BEE1-41A7-92F2-7289FA154F9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5400" dirty="0" smtClean="0"/>
              <a:t>E- commerce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Electronic commerce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25144"/>
            <a:ext cx="3741028" cy="2132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8208912" cy="2852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5064"/>
            <a:ext cx="9144000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- to – Business (B2B)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case, both the buyer and the seller are business organizations.</a:t>
            </a:r>
          </a:p>
          <a:p>
            <a:pPr algn="just"/>
            <a:r>
              <a:rPr lang="en-US" dirty="0" smtClean="0"/>
              <a:t>B2B stands for Business to Business. It consists of largest form of e-commerce. This model defines that buyer and seller are two different entities. It is similar to manufacturer issuing goods to the retailer or wholesaler.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6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8964487" cy="6072336"/>
          </a:xfrm>
        </p:spPr>
      </p:pic>
    </p:spTree>
    <p:extLst>
      <p:ext uri="{BB962C8B-B14F-4D97-AF65-F5344CB8AC3E}">
        <p14:creationId xmlns:p14="http://schemas.microsoft.com/office/powerpoint/2010/main" val="2115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Business- to- consumer (B2C):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the model taking businesses and consumers interaction. The basic concept of this model is to sell the product online to the consumers.</a:t>
            </a:r>
          </a:p>
          <a:p>
            <a:r>
              <a:rPr lang="en-US" dirty="0" smtClean="0"/>
              <a:t>B2C is the direct trade between the company and consumers. It provides direct selling through online.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example: if you want to sell goods and services to customer so that anybody can purchase any products directly from supplier’s website.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7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8496943" cy="280831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568952" cy="59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Consumer –to – Business(C2B)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consumer-to-business (C2B) e-commerce model allows businesses and consumers to have a mutually beneficial relationship. It is the opposite of the traditional business setup: In this relationship, the consumers create value that an organization uses to engage in a business process or gain a competitive advantage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048"/>
            <a:ext cx="9108504" cy="2996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86572"/>
            <a:ext cx="8496944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Consumer-to-consumer (C2C):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Customer to customer (C2C) is a </a:t>
            </a:r>
            <a:r>
              <a:rPr lang="en-US" sz="2400" u="sng" dirty="0"/>
              <a:t>business model</a:t>
            </a:r>
            <a:r>
              <a:rPr lang="en-US" sz="2400" dirty="0"/>
              <a:t> whereby customers can trade with each other, typically in an online environment</a:t>
            </a:r>
            <a:r>
              <a:rPr lang="en-US" sz="2400" dirty="0" smtClean="0"/>
              <a:t>.</a:t>
            </a:r>
            <a:r>
              <a:rPr lang="en-US" sz="2400" dirty="0" smtClean="0"/>
              <a:t> </a:t>
            </a:r>
            <a:r>
              <a:rPr lang="en-US" sz="2400" dirty="0" smtClean="0"/>
              <a:t>EBay's auction service is a great example of where person-to-person transactions take place everyday since 1995</a:t>
            </a:r>
            <a:r>
              <a:rPr lang="en-US" dirty="0" smtClean="0"/>
              <a:t>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33056"/>
            <a:ext cx="5760640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E-Commerce: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Advantages:</a:t>
            </a:r>
          </a:p>
          <a:p>
            <a:r>
              <a:rPr lang="en-US" dirty="0" smtClean="0"/>
              <a:t>Available 24/7</a:t>
            </a:r>
          </a:p>
          <a:p>
            <a:r>
              <a:rPr lang="en-US" dirty="0" smtClean="0"/>
              <a:t>Provides a global reach</a:t>
            </a:r>
          </a:p>
          <a:p>
            <a:r>
              <a:rPr lang="en-US" dirty="0" smtClean="0"/>
              <a:t>No need for intermediaries.</a:t>
            </a:r>
          </a:p>
          <a:p>
            <a:r>
              <a:rPr lang="en-US" dirty="0" smtClean="0"/>
              <a:t>Provides user with options to compare and select best option.</a:t>
            </a:r>
          </a:p>
          <a:p>
            <a:r>
              <a:rPr lang="en-US" dirty="0" smtClean="0"/>
              <a:t>Reduces paper work.</a:t>
            </a:r>
          </a:p>
          <a:p>
            <a:r>
              <a:rPr lang="en-US" dirty="0" smtClean="0"/>
              <a:t>Lowers the transaction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0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E-commerce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predicted global retail Ecommerce market revenue will be $5.7 trillion in 2022. This amount will increase by 56% over the next years, attaining about $8.1 trillion by 2026.</a:t>
            </a:r>
          </a:p>
          <a:p>
            <a:r>
              <a:rPr lang="en-IN" b="1" dirty="0"/>
              <a:t>Drones for Delivery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996536"/>
            <a:ext cx="44879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90600"/>
          </a:xfrm>
        </p:spPr>
        <p:txBody>
          <a:bodyPr/>
          <a:lstStyle/>
          <a:p>
            <a:r>
              <a:rPr lang="en-US" dirty="0" smtClean="0"/>
              <a:t>Future of E-Commerce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Rising mobile commerce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419116"/>
            <a:ext cx="7200801" cy="43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Automated service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4464496" cy="4104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13" y="2060848"/>
            <a:ext cx="5539786" cy="44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7520940" cy="329181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Commerce is buying and selling of goods</a:t>
            </a:r>
          </a:p>
          <a:p>
            <a:pPr marL="0" indent="0" algn="ctr">
              <a:buNone/>
            </a:pPr>
            <a:endParaRPr lang="en-IN" sz="20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60870"/>
            <a:ext cx="8928992" cy="41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E-Commerce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Social </a:t>
            </a:r>
            <a:r>
              <a:rPr lang="en-IN" b="1" dirty="0"/>
              <a:t>responsibility and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Sustainability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5161314" cy="352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28800"/>
            <a:ext cx="3161631" cy="54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664"/>
            <a:ext cx="356388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Traditional 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Business   happens face to face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Limited to particular geographic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location.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There is personal  interaction.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Delivery  of goods is instantaneous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Limited  to  certain business hours </a:t>
            </a:r>
          </a:p>
          <a:p>
            <a:pPr marL="0" indent="0">
              <a:buNone/>
            </a:pPr>
            <a:r>
              <a:rPr lang="en-US" b="1" dirty="0" smtClean="0"/>
              <a:t>      typically during  day  time.</a:t>
            </a:r>
          </a:p>
          <a:p>
            <a:pPr marL="0" indent="0" algn="ct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35" y="1124744"/>
            <a:ext cx="2448272" cy="29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E-Commerce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Commonly known as </a:t>
            </a:r>
            <a:r>
              <a:rPr lang="en-US" dirty="0" smtClean="0"/>
              <a:t>Electronic-marketing.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consists selling and buying  goods and services over an electronic system such as the internet and other computer network.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221088"/>
            <a:ext cx="3600400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E-commerce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2736304" cy="136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8" y="2589185"/>
            <a:ext cx="2304257" cy="1556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8875"/>
            <a:ext cx="2736304" cy="1504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09120"/>
            <a:ext cx="2520280" cy="1512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73" y="4653136"/>
            <a:ext cx="2609611" cy="1368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3"/>
            <a:ext cx="216024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E-commerce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Sale happens online.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You can potentially sell across </a:t>
            </a:r>
          </a:p>
          <a:p>
            <a:pPr marL="0" indent="0">
              <a:buNone/>
            </a:pPr>
            <a:r>
              <a:rPr lang="en-US" dirty="0" smtClean="0"/>
              <a:t>   the world.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There is limited personal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interaction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Delivery of goods and services might</a:t>
            </a:r>
          </a:p>
          <a:p>
            <a:pPr marL="0" indent="0">
              <a:buNone/>
            </a:pPr>
            <a:r>
              <a:rPr lang="en-US" dirty="0" smtClean="0"/>
              <a:t>   take  some time.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It is available 24/7 and can be done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day  or   night.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836712"/>
            <a:ext cx="256317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6672"/>
            <a:ext cx="8928992" cy="6264696"/>
          </a:xfrm>
        </p:spPr>
      </p:pic>
    </p:spTree>
    <p:extLst>
      <p:ext uri="{BB962C8B-B14F-4D97-AF65-F5344CB8AC3E}">
        <p14:creationId xmlns:p14="http://schemas.microsoft.com/office/powerpoint/2010/main" val="5411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Traditional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commerce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E-commerce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Business   happens face to face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Limited to particular </a:t>
            </a:r>
            <a:r>
              <a:rPr lang="en-US" dirty="0" smtClean="0"/>
              <a:t>geographic </a:t>
            </a:r>
            <a:r>
              <a:rPr lang="en-US" dirty="0"/>
              <a:t>location.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is </a:t>
            </a:r>
            <a:r>
              <a:rPr lang="en-US" dirty="0" smtClean="0"/>
              <a:t>personal  interaction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Delivery  of goods is instantaneous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Limited  to  </a:t>
            </a:r>
            <a:r>
              <a:rPr lang="en-US" dirty="0" smtClean="0"/>
              <a:t>certain business </a:t>
            </a:r>
            <a:r>
              <a:rPr lang="en-US" dirty="0"/>
              <a:t>hours </a:t>
            </a:r>
            <a:r>
              <a:rPr lang="en-US" dirty="0" smtClean="0"/>
              <a:t>typically </a:t>
            </a:r>
            <a:r>
              <a:rPr lang="en-US" dirty="0"/>
              <a:t>during  day  time.</a:t>
            </a:r>
          </a:p>
          <a:p>
            <a:pPr marL="0" indent="0" algn="ctr"/>
            <a:endParaRPr lang="en-IN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Sale happens online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You can potentially sell across </a:t>
            </a:r>
          </a:p>
          <a:p>
            <a:pPr marL="0" indent="0">
              <a:buNone/>
            </a:pPr>
            <a:r>
              <a:rPr lang="en-US" dirty="0"/>
              <a:t>   the world.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is limited personal  </a:t>
            </a:r>
            <a:r>
              <a:rPr lang="en-US" dirty="0" smtClean="0"/>
              <a:t>interaction.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Delivery of goods and services </a:t>
            </a:r>
            <a:r>
              <a:rPr lang="en-US" dirty="0" smtClean="0"/>
              <a:t>might take some </a:t>
            </a:r>
            <a:r>
              <a:rPr lang="en-US" dirty="0"/>
              <a:t>time.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It is available 24/7 and can be done </a:t>
            </a:r>
            <a:r>
              <a:rPr lang="en-US" dirty="0" smtClean="0"/>
              <a:t>day or night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03912"/>
          </a:xfrm>
        </p:spPr>
        <p:txBody>
          <a:bodyPr/>
          <a:lstStyle/>
          <a:p>
            <a:pPr algn="ctr"/>
            <a:r>
              <a:rPr lang="en-US" dirty="0" smtClean="0"/>
              <a:t>Types of E-Commerce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58" y="3917055"/>
            <a:ext cx="87284" cy="748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9366" y="6858000"/>
            <a:ext cx="8285267" cy="1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2081</TotalTime>
  <Words>500</Words>
  <Application>Microsoft Office PowerPoint</Application>
  <PresentationFormat>On-screen Show (4:3)</PresentationFormat>
  <Paragraphs>76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E- commerce</vt:lpstr>
      <vt:lpstr> commerce</vt:lpstr>
      <vt:lpstr>Traditional commerce</vt:lpstr>
      <vt:lpstr>What is E-Commerce </vt:lpstr>
      <vt:lpstr>E-commerce</vt:lpstr>
      <vt:lpstr>E-commerce</vt:lpstr>
      <vt:lpstr>PowerPoint Presentation</vt:lpstr>
      <vt:lpstr>PowerPoint Presentation</vt:lpstr>
      <vt:lpstr>Types of E-Commerce</vt:lpstr>
      <vt:lpstr>Business - to – Business (B2B)</vt:lpstr>
      <vt:lpstr>PowerPoint Presentation</vt:lpstr>
      <vt:lpstr>Business- to- consumer (B2C):</vt:lpstr>
      <vt:lpstr>PowerPoint Presentation</vt:lpstr>
      <vt:lpstr>Consumer –to – Business(C2B)</vt:lpstr>
      <vt:lpstr>Consumer-to-consumer (C2C):</vt:lpstr>
      <vt:lpstr>E-Commerce:</vt:lpstr>
      <vt:lpstr>Future of E-commerce </vt:lpstr>
      <vt:lpstr>Future of E-Commerce</vt:lpstr>
      <vt:lpstr>Automated service </vt:lpstr>
      <vt:lpstr>Future of E-Commerce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63</cp:revision>
  <dcterms:created xsi:type="dcterms:W3CDTF">2023-03-19T09:32:35Z</dcterms:created>
  <dcterms:modified xsi:type="dcterms:W3CDTF">2023-03-21T05:01:05Z</dcterms:modified>
</cp:coreProperties>
</file>