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4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9F8CAC-A51E-EB4E-9D2D-6515B0065FC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E43D97-92DA-744B-9494-92EF02F4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A978-3803-97EA-97B0-95B1CD05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304" y="498390"/>
            <a:ext cx="8676222" cy="3200400"/>
          </a:xfrm>
        </p:spPr>
        <p:txBody>
          <a:bodyPr/>
          <a:lstStyle/>
          <a:p>
            <a:r>
              <a:rPr lang="en-US" dirty="0"/>
              <a:t>TED Talks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79E9-03D7-67E2-24F8-B8D2D10A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190" y="5735637"/>
            <a:ext cx="4572000" cy="450978"/>
          </a:xfrm>
        </p:spPr>
        <p:txBody>
          <a:bodyPr>
            <a:normAutofit/>
          </a:bodyPr>
          <a:lstStyle/>
          <a:p>
            <a:r>
              <a:rPr lang="en-US" sz="1800"/>
              <a:t>Nidhishree Sanam &amp; SravaniRavulaparthi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5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C54E-71E5-8CF0-2276-ABA88E6B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94" y="325396"/>
            <a:ext cx="9905998" cy="162697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4C8-A8BB-6238-D8D2-3CE4A251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6378"/>
            <a:ext cx="9905998" cy="4436077"/>
          </a:xfrm>
        </p:spPr>
        <p:txBody>
          <a:bodyPr>
            <a:normAutofit/>
          </a:bodyPr>
          <a:lstStyle/>
          <a:p>
            <a:r>
              <a:rPr lang="en-US" sz="2400" dirty="0"/>
              <a:t>This data set is about the TED Talks. </a:t>
            </a:r>
          </a:p>
          <a:p>
            <a:r>
              <a:rPr lang="en-US" sz="2400" dirty="0"/>
              <a:t>As TED is one of the best learning platforms to learn from the experiences of the best people from different fields.</a:t>
            </a:r>
          </a:p>
          <a:p>
            <a:r>
              <a:rPr lang="en-US" sz="2400" dirty="0"/>
              <a:t>Ted Talks are organized by a specific author, and this would be rated based on the number of views and likes for that program.</a:t>
            </a:r>
          </a:p>
          <a:p>
            <a:pPr fontAlgn="base"/>
            <a:r>
              <a:rPr lang="en-US" dirty="0">
                <a:effectLst/>
              </a:rPr>
              <a:t>In This project we can answer the following questions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Finding the most popular TED talks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Finding the most popular TED talks Speaker (in terms of number of talks)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Month-wise Analysis of TED talk frequency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Year-wise Analysis of TED talk frequency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74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7A4E-7730-B892-C8FF-FF51666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8687-D112-90DA-50FA-C487E6A0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702-AE2A-EDC5-E976-F893C60B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24071B-3886-7224-6F2E-48DB1EFF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240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These are the top 10 authors in terms of views &amp; likes.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3B2195A-C45F-7A99-80AA-48C67DBD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76" y="659590"/>
            <a:ext cx="8267323" cy="598409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9291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1BE9-64FD-69E7-43DD-033DE560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4" y="1482811"/>
            <a:ext cx="3332955" cy="283793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Authors with more than a million likes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0737BD90-471D-7646-D498-F3E714EA5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429" y="0"/>
            <a:ext cx="8407245" cy="6857999"/>
          </a:xfrm>
        </p:spPr>
      </p:pic>
    </p:spTree>
    <p:extLst>
      <p:ext uri="{BB962C8B-B14F-4D97-AF65-F5344CB8AC3E}">
        <p14:creationId xmlns:p14="http://schemas.microsoft.com/office/powerpoint/2010/main" val="109076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272-0733-050E-0B15-31672351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 of the data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A49AA8-142F-D8D5-4992-F7A8A719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4" y="2098283"/>
            <a:ext cx="8258174" cy="4167109"/>
          </a:xfrm>
        </p:spPr>
      </p:pic>
    </p:spTree>
    <p:extLst>
      <p:ext uri="{BB962C8B-B14F-4D97-AF65-F5344CB8AC3E}">
        <p14:creationId xmlns:p14="http://schemas.microsoft.com/office/powerpoint/2010/main" val="17963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4B9F-67FE-03AE-F2B3-97B35123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D0B3-1EA0-B287-3AB0-9EBC837B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5659"/>
            <a:ext cx="9905998" cy="3124201"/>
          </a:xfrm>
        </p:spPr>
        <p:txBody>
          <a:bodyPr/>
          <a:lstStyle/>
          <a:p>
            <a:r>
              <a:rPr lang="en-US" dirty="0"/>
              <a:t>Alex gendler has the greatest number of views &amp; likes than any other author in the period from Feb. 1984 to Feb. 2022.</a:t>
            </a:r>
          </a:p>
          <a:p>
            <a:r>
              <a:rPr lang="en-US" dirty="0"/>
              <a:t>The most number of views is recorded in the month of April 2017.</a:t>
            </a:r>
          </a:p>
          <a:p>
            <a:r>
              <a:rPr lang="en-US" dirty="0"/>
              <a:t>It is safe to assume from our analysis that the number of people watching </a:t>
            </a:r>
            <a:r>
              <a:rPr lang="en-US" b="1" dirty="0"/>
              <a:t>ted</a:t>
            </a:r>
            <a:r>
              <a:rPr lang="en-US" dirty="0"/>
              <a:t> talks has decreased gradually since April 2019. </a:t>
            </a:r>
          </a:p>
        </p:txBody>
      </p:sp>
    </p:spTree>
    <p:extLst>
      <p:ext uri="{BB962C8B-B14F-4D97-AF65-F5344CB8AC3E}">
        <p14:creationId xmlns:p14="http://schemas.microsoft.com/office/powerpoint/2010/main" val="74043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{93AE235C-38E9-2741-83A3-3A47B9668564}tf10001063</Template>
  <TotalTime>43</TotalTime>
  <Words>196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TED Talks</vt:lpstr>
      <vt:lpstr>Introduction</vt:lpstr>
      <vt:lpstr>Tables</vt:lpstr>
      <vt:lpstr>analysis</vt:lpstr>
      <vt:lpstr>Authors with more than a million likes</vt:lpstr>
      <vt:lpstr>ER-Diagram of the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</dc:title>
  <dc:creator>murali varanasi</dc:creator>
  <cp:lastModifiedBy>murali varanasi</cp:lastModifiedBy>
  <cp:revision>1</cp:revision>
  <dcterms:created xsi:type="dcterms:W3CDTF">2022-04-26T00:29:25Z</dcterms:created>
  <dcterms:modified xsi:type="dcterms:W3CDTF">2022-04-26T01:13:22Z</dcterms:modified>
</cp:coreProperties>
</file>