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9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w.org/report/2018/08/21/heed-call/moral-and-legal-imperative-ban-killer-robots" TargetMode="External"/><Relationship Id="rId2" Type="http://schemas.openxmlformats.org/officeDocument/2006/relationships/hyperlink" Target="https://doi.org/10.1162/DAED_a_0040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DATA%20605/Week%205%20-%2003.03.202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091B1-4BED-66BC-C519-BEECAFC8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92508"/>
            <a:ext cx="3496960" cy="3063240"/>
          </a:xfrm>
        </p:spPr>
        <p:txBody>
          <a:bodyPr>
            <a:normAutofit/>
          </a:bodyPr>
          <a:lstStyle/>
          <a:p>
            <a:r>
              <a:rPr lang="en-US"/>
              <a:t>L</a:t>
            </a:r>
            <a:r>
              <a:rPr lang="en-US" sz="3200"/>
              <a:t>ethal</a:t>
            </a:r>
            <a:r>
              <a:rPr lang="en-US"/>
              <a:t> A</a:t>
            </a:r>
            <a:r>
              <a:rPr lang="en-US" sz="3200"/>
              <a:t>utonomous</a:t>
            </a:r>
            <a:r>
              <a:rPr lang="en-US"/>
              <a:t> W</a:t>
            </a:r>
            <a:r>
              <a:rPr lang="en-US" sz="3200"/>
              <a:t>eapons</a:t>
            </a:r>
            <a:br>
              <a:rPr lang="en-US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C02FC-63A0-9AFA-5401-DEE2BFBB7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187373"/>
            <a:ext cx="3277432" cy="234727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Sahithi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Veeranki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Sai Sridhar </a:t>
            </a:r>
            <a:r>
              <a:rPr lang="en-US" sz="1800" dirty="0" err="1">
                <a:solidFill>
                  <a:srgbClr val="FFFFFF"/>
                </a:solidFill>
              </a:rPr>
              <a:t>Nenavath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Sravani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Ravulaparthi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24" name="Picture 3" descr="A silver robot on a yellow background">
            <a:extLst>
              <a:ext uri="{FF2B5EF4-FFF2-40B4-BE49-F238E27FC236}">
                <a16:creationId xmlns:a16="http://schemas.microsoft.com/office/drawing/2014/main" id="{1845D9C3-CF40-3CC7-787C-E5CF0A317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2120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67D67B-0A8F-9AFE-A600-9BB17B6A5EF2}"/>
              </a:ext>
            </a:extLst>
          </p:cNvPr>
          <p:cNvSpPr txBox="1"/>
          <p:nvPr/>
        </p:nvSpPr>
        <p:spPr>
          <a:xfrm>
            <a:off x="2520778" y="5770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3A09DD4A-71B1-4992-961C-FB007CA09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2B3D11D5-EBBE-4E00-9154-51A07DEA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Graphic 9">
              <a:extLst>
                <a:ext uri="{FF2B5EF4-FFF2-40B4-BE49-F238E27FC236}">
                  <a16:creationId xmlns:a16="http://schemas.microsoft.com/office/drawing/2014/main" id="{541701B5-7A92-4CFF-9F2E-6071EEFB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DAF1C9DE-4E0C-42F3-8126-59D3E0050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BE855266-8082-4371-854D-AB4EC85B8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45C29FA3-FADD-4ABA-A50B-AB5EF250B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7C3CF4-5B50-459D-B887-9865E4C4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6DA2F-3B8F-785F-11F8-87D6E568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66" y="477145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/>
              <a:t>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B5AB-20B5-2263-0144-CAC7AE32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91" y="2001863"/>
            <a:ext cx="8773298" cy="4080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LAWs doesn’t exist yet, but the technology needed to create them does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are one of the most dangerous technologies being developed today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Ex: Drones, Driver-less tankers, fully-automated guns</a:t>
            </a:r>
          </a:p>
          <a:p>
            <a:pPr>
              <a:lnSpc>
                <a:spcPct val="150000"/>
              </a:lnSpc>
            </a:pPr>
            <a:r>
              <a:rPr lang="en-US" dirty="0"/>
              <a:t>Few key questions: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Are LAWs more effective than non-autonomous weapons?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Does the nature of LAWs create ethical and/or moral concerns that would either justify or advocate their development?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0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6989-6DF8-DA07-31B6-74342252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352"/>
            <a:ext cx="10451534" cy="1591742"/>
          </a:xfrm>
        </p:spPr>
        <p:txBody>
          <a:bodyPr/>
          <a:lstStyle/>
          <a:p>
            <a:r>
              <a:rPr lang="en-US" dirty="0"/>
              <a:t>Current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A903-64C3-E2C5-EFDE-66A246EC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77081"/>
            <a:ext cx="10451534" cy="43372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Autonomy is already widely employed in military robotics,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Autopilot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Recognizing and tracking possible targets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Guidance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Weapon detonation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Current drones need to transmit and receive information from their base, which creates some time-lag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Individually piloted by a human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0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6989-6DF8-DA07-31B6-74342252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772"/>
            <a:ext cx="10451534" cy="1591742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A903-64C3-E2C5-EFDE-66A246EC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10451534" cy="39729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LAWs pick &amp; engage with a target, without human interference</a:t>
            </a:r>
          </a:p>
          <a:p>
            <a:pPr>
              <a:lnSpc>
                <a:spcPct val="150000"/>
              </a:lnSpc>
            </a:pPr>
            <a:r>
              <a:rPr lang="en-US" dirty="0"/>
              <a:t>Can they differentiate between a person who is a threat and a person who’s not?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always a possibility of them getting hacked</a:t>
            </a:r>
          </a:p>
          <a:p>
            <a:pPr>
              <a:lnSpc>
                <a:spcPct val="150000"/>
              </a:lnSpc>
            </a:pPr>
            <a:r>
              <a:rPr lang="en-US" dirty="0"/>
              <a:t> Lacks real human control and creates accountability gap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6989-6DF8-DA07-31B6-74342252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8919"/>
            <a:ext cx="10451534" cy="961547"/>
          </a:xfrm>
        </p:spPr>
        <p:txBody>
          <a:bodyPr/>
          <a:lstStyle/>
          <a:p>
            <a:r>
              <a:rPr lang="en-US" dirty="0"/>
              <a:t>Applying Ethical Theories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A903-64C3-E2C5-EFDE-66A246EC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8097"/>
            <a:ext cx="10451534" cy="485620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Relativism </a:t>
            </a:r>
            <a:r>
              <a:rPr lang="en-US" dirty="0"/>
              <a:t>:</a:t>
            </a:r>
            <a:r>
              <a:rPr lang="en-US" b="1" dirty="0"/>
              <a:t> </a:t>
            </a:r>
            <a:r>
              <a:rPr lang="en-US" dirty="0"/>
              <a:t>It is a belief that there's no absolute truth, only the truths that a particular individual 	       	       or culture happen to believe.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Utilitarianism</a:t>
            </a:r>
            <a:r>
              <a:rPr lang="en-US" dirty="0"/>
              <a:t> : You should consider the consequences of an action before deciding whether it is 		             right or wrong.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Kantianism</a:t>
            </a:r>
            <a:r>
              <a:rPr lang="en-US" dirty="0"/>
              <a:t> : Every person is equally valuable, and when you interact with other people you 		         should always respect them as rational beings.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Social-Contact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Theory </a:t>
            </a:r>
            <a:r>
              <a:rPr lang="en-US" dirty="0"/>
              <a:t>: We should collectively promote human rights, such as rights to life, liberty, 				and property.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Virtue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Ethics </a:t>
            </a:r>
            <a:r>
              <a:rPr lang="en-US" dirty="0"/>
              <a:t>: You can count on a good person to do the right thing at the right time in the right way.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1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6989-6DF8-DA07-31B6-74342252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2698"/>
            <a:ext cx="10451534" cy="1591742"/>
          </a:xfrm>
        </p:spPr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A903-64C3-E2C5-EFDE-66A246EC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611723"/>
            <a:ext cx="10451534" cy="39729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Human controlled kill-switch</a:t>
            </a:r>
          </a:p>
          <a:p>
            <a:pPr>
              <a:lnSpc>
                <a:spcPct val="150000"/>
              </a:lnSpc>
            </a:pPr>
            <a:r>
              <a:rPr lang="en-US" dirty="0"/>
              <a:t>UN enacting a ban, effective immediately, on the development &amp; usage of LAWs</a:t>
            </a:r>
          </a:p>
          <a:p>
            <a:pPr>
              <a:lnSpc>
                <a:spcPct val="150000"/>
              </a:lnSpc>
            </a:pPr>
            <a:r>
              <a:rPr lang="en-US" dirty="0"/>
              <a:t>Scientists revolting against the military usage of their work</a:t>
            </a:r>
          </a:p>
          <a:p>
            <a:pPr>
              <a:lnSpc>
                <a:spcPct val="150000"/>
              </a:lnSpc>
            </a:pPr>
            <a:r>
              <a:rPr lang="en-US" dirty="0"/>
              <a:t>International treaty between nations regarding non-usage of LAWs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5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6989-6DF8-DA07-31B6-74342252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130"/>
            <a:ext cx="10451534" cy="159174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A903-64C3-E2C5-EFDE-66A246EC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10451534" cy="397297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Decreases fatality rate of soldiers involved in war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Critical to ensure that the human element remains a central part of warfare.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Advanced AI systems aren’t here yet. But they get closer every day, and it’s time to make sure we’ll be ready for them.</a:t>
            </a:r>
          </a:p>
          <a:p>
            <a:pPr>
              <a:lnSpc>
                <a:spcPct val="150000"/>
              </a:lnSpc>
            </a:pPr>
            <a:r>
              <a:rPr lang="en-US" dirty="0"/>
              <a:t>The best time to come up with sound policy and international agreements is before some science fiction scenarios become reality.</a:t>
            </a:r>
          </a:p>
        </p:txBody>
      </p:sp>
    </p:spTree>
    <p:extLst>
      <p:ext uri="{BB962C8B-B14F-4D97-AF65-F5344CB8AC3E}">
        <p14:creationId xmlns:p14="http://schemas.microsoft.com/office/powerpoint/2010/main" val="425836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3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8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ED677-B5C2-0888-87BA-BE388B3E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737" y="912592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86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B313-E552-2BC1-48B1-81D39E4F9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128431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9E9D6-FBF2-47D4-7095-9EAA1DFD6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08422"/>
            <a:ext cx="7626795" cy="35953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Michael C. Horowitz, The Ethics &amp; Morality of Robotic Warfare: Assessing the Debate over Autonomous Weapons, Web, </a:t>
            </a:r>
            <a:r>
              <a:rPr lang="en-US" sz="2000" dirty="0">
                <a:hlinkClick r:id="rId2"/>
              </a:rPr>
              <a:t>https://doi.org/10.1162/DAED_a_00409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Heed the Call: A Moral and Legal Imperative to Ban Killer Robots, Web, </a:t>
            </a:r>
            <a:r>
              <a:rPr lang="en-US" sz="2000" dirty="0">
                <a:hlinkClick r:id="rId3"/>
              </a:rPr>
              <a:t>https://www.hrw.org/report/2018/08/21/heed-call/moral-and-legal-imperative-ban-killer-robots#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Thomas. S, </a:t>
            </a:r>
            <a:r>
              <a:rPr lang="en-US" sz="2000" dirty="0">
                <a:hlinkClick r:id="rId4"/>
              </a:rPr>
              <a:t>DATA 605Ethical &amp; Legal Issues in Data Science</a:t>
            </a:r>
            <a:r>
              <a:rPr lang="en-US" sz="2000" dirty="0"/>
              <a:t>, PDF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085630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412924"/>
      </a:dk2>
      <a:lt2>
        <a:srgbClr val="E7E2E8"/>
      </a:lt2>
      <a:accent1>
        <a:srgbClr val="3CB82A"/>
      </a:accent1>
      <a:accent2>
        <a:srgbClr val="6DB21D"/>
      </a:accent2>
      <a:accent3>
        <a:srgbClr val="A3A826"/>
      </a:accent3>
      <a:accent4>
        <a:srgbClr val="CB8C21"/>
      </a:accent4>
      <a:accent5>
        <a:srgbClr val="DD5633"/>
      </a:accent5>
      <a:accent6>
        <a:srgbClr val="CB2144"/>
      </a:accent6>
      <a:hlink>
        <a:srgbClr val="BD6C3C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487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TropicVTI</vt:lpstr>
      <vt:lpstr>Lethal Autonomous Weapons </vt:lpstr>
      <vt:lpstr>LAWs</vt:lpstr>
      <vt:lpstr>Current Scenario</vt:lpstr>
      <vt:lpstr>Problems</vt:lpstr>
      <vt:lpstr>Applying Ethical Theories</vt:lpstr>
      <vt:lpstr>Proposed Solutions</vt:lpstr>
      <vt:lpstr>Summary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Lethal Automated Weapon Systems</dc:title>
  <dc:creator>murali varanasi</dc:creator>
  <cp:lastModifiedBy>murali varanasi</cp:lastModifiedBy>
  <cp:revision>18</cp:revision>
  <dcterms:created xsi:type="dcterms:W3CDTF">2022-05-08T17:33:42Z</dcterms:created>
  <dcterms:modified xsi:type="dcterms:W3CDTF">2022-05-10T16:51:54Z</dcterms:modified>
</cp:coreProperties>
</file>