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1" r:id="rId18"/>
    <p:sldId id="282" r:id="rId19"/>
    <p:sldId id="283" r:id="rId20"/>
    <p:sldId id="284" r:id="rId21"/>
    <p:sldId id="280" r:id="rId22"/>
    <p:sldId id="281" r:id="rId23"/>
    <p:sldId id="277" r:id="rId24"/>
    <p:sldId id="285" r:id="rId25"/>
    <p:sldId id="286" r:id="rId26"/>
    <p:sldId id="288" r:id="rId27"/>
    <p:sldId id="287" r:id="rId28"/>
    <p:sldId id="289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295"/>
    <a:srgbClr val="F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763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924A8-F981-439A-96C9-F438FB4AFF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BD595-4289-46A4-B524-4E4E98953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Customer Churn/Attrition occurs when consumers stop using a service or quit a company </a:t>
          </a:r>
        </a:p>
      </dgm:t>
    </dgm:pt>
    <dgm:pt modelId="{A8030949-3705-4BAE-9D14-EF5B62A80192}" type="parTrans" cxnId="{34FDA8C9-586B-43A5-944C-D5F1B5F110C7}">
      <dgm:prSet/>
      <dgm:spPr/>
      <dgm:t>
        <a:bodyPr/>
        <a:lstStyle/>
        <a:p>
          <a:endParaRPr lang="en-US"/>
        </a:p>
      </dgm:t>
    </dgm:pt>
    <dgm:pt modelId="{4A39D557-600F-430C-AC10-0FC30C40EF82}" type="sibTrans" cxnId="{34FDA8C9-586B-43A5-944C-D5F1B5F11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365AC8-209B-4A8D-935A-19E12BC14C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97D8B4-306A-41FF-9A61-16B0EA5AFD5F}" type="parTrans" cxnId="{8D68F189-1534-4B13-BA13-04AC31570977}">
      <dgm:prSet/>
      <dgm:spPr/>
      <dgm:t>
        <a:bodyPr/>
        <a:lstStyle/>
        <a:p>
          <a:endParaRPr lang="en-US"/>
        </a:p>
      </dgm:t>
    </dgm:pt>
    <dgm:pt modelId="{1D64C261-E46C-4F62-89CA-D979298072CF}" type="sibTrans" cxnId="{8D68F189-1534-4B13-BA13-04AC315709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BABF82-0DF6-478F-9EA4-1902873685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288E30E7-6E0B-461A-84BD-3DDB974B127F}" type="parTrans" cxnId="{E7AFD3D3-DA1D-423B-BA68-2F917EF521FC}">
      <dgm:prSet/>
      <dgm:spPr/>
      <dgm:t>
        <a:bodyPr/>
        <a:lstStyle/>
        <a:p>
          <a:endParaRPr lang="en-US"/>
        </a:p>
      </dgm:t>
    </dgm:pt>
    <dgm:pt modelId="{06D9A086-B152-49B2-BDD8-D837A571AC91}" type="sibTrans" cxnId="{E7AFD3D3-DA1D-423B-BA68-2F917EF52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DD92D-7BBE-48DD-93D1-9F31B6D36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8BCA91FD-50AB-4591-80C7-376964A33861}" type="parTrans" cxnId="{8C60B64C-445E-4610-93E8-FFB0BBDDB8A4}">
      <dgm:prSet/>
      <dgm:spPr/>
      <dgm:t>
        <a:bodyPr/>
        <a:lstStyle/>
        <a:p>
          <a:endParaRPr lang="en-US"/>
        </a:p>
      </dgm:t>
    </dgm:pt>
    <dgm:pt modelId="{61A73836-C679-47A1-A9EA-0770091E3CD2}" type="sibTrans" cxnId="{8C60B64C-445E-4610-93E8-FFB0BBDDB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D82D7F-317D-48A0-9FAC-07D83389E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968B8CE-509E-4D7B-AFD8-4940AA04D3E6}" type="parTrans" cxnId="{9EFFFE06-7F97-44A4-8FE5-12FCB1D2895A}">
      <dgm:prSet/>
      <dgm:spPr/>
      <dgm:t>
        <a:bodyPr/>
        <a:lstStyle/>
        <a:p>
          <a:endParaRPr lang="en-US"/>
        </a:p>
      </dgm:t>
    </dgm:pt>
    <dgm:pt modelId="{176924D8-DDCB-4B9D-BF23-D37D497FF2AF}" type="sibTrans" cxnId="{9EFFFE06-7F97-44A4-8FE5-12FCB1D28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4480A7-2693-4DC7-BDC4-70F9479D3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194D4987-BC04-4603-9065-EE85A7BD9171}" type="parTrans" cxnId="{6B16E1F9-C632-42E2-A0F7-922DA4F95382}">
      <dgm:prSet/>
      <dgm:spPr/>
      <dgm:t>
        <a:bodyPr/>
        <a:lstStyle/>
        <a:p>
          <a:endParaRPr lang="en-US"/>
        </a:p>
      </dgm:t>
    </dgm:pt>
    <dgm:pt modelId="{713F83AF-9213-4832-8957-72A6BD7C316C}" type="sibTrans" cxnId="{6B16E1F9-C632-42E2-A0F7-922DA4F95382}">
      <dgm:prSet/>
      <dgm:spPr/>
      <dgm:t>
        <a:bodyPr/>
        <a:lstStyle/>
        <a:p>
          <a:endParaRPr lang="en-US"/>
        </a:p>
      </dgm:t>
    </dgm:pt>
    <dgm:pt modelId="{C4969840-A349-4DCD-94DD-34B5B05B99F0}" type="pres">
      <dgm:prSet presAssocID="{A8C924A8-F981-439A-96C9-F438FB4AFFD6}" presName="root" presStyleCnt="0">
        <dgm:presLayoutVars>
          <dgm:dir/>
          <dgm:resizeHandles val="exact"/>
        </dgm:presLayoutVars>
      </dgm:prSet>
      <dgm:spPr/>
    </dgm:pt>
    <dgm:pt modelId="{04B5BBB0-EC75-4A7D-8548-D05906E25FF8}" type="pres">
      <dgm:prSet presAssocID="{A8C924A8-F981-439A-96C9-F438FB4AFFD6}" presName="container" presStyleCnt="0">
        <dgm:presLayoutVars>
          <dgm:dir/>
          <dgm:resizeHandles val="exact"/>
        </dgm:presLayoutVars>
      </dgm:prSet>
      <dgm:spPr/>
    </dgm:pt>
    <dgm:pt modelId="{C189DA28-C4A0-41D2-A3DF-59CB0BC10CDB}" type="pres">
      <dgm:prSet presAssocID="{9FEBD595-4289-46A4-B524-4E4E989534AA}" presName="compNode" presStyleCnt="0"/>
      <dgm:spPr/>
    </dgm:pt>
    <dgm:pt modelId="{861EB27E-DFE8-48DC-8830-1EAB069AFFA3}" type="pres">
      <dgm:prSet presAssocID="{9FEBD595-4289-46A4-B524-4E4E989534AA}" presName="iconBgRect" presStyleLbl="bgShp" presStyleIdx="0" presStyleCnt="6"/>
      <dgm:spPr/>
    </dgm:pt>
    <dgm:pt modelId="{8AB1C73F-B1AB-4054-8872-69DB963B377B}" type="pres">
      <dgm:prSet presAssocID="{9FEBD595-4289-46A4-B524-4E4E989534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50FB756-73F0-4C6F-A7DA-ACD9A46BABDF}" type="pres">
      <dgm:prSet presAssocID="{9FEBD595-4289-46A4-B524-4E4E989534AA}" presName="spaceRect" presStyleCnt="0"/>
      <dgm:spPr/>
    </dgm:pt>
    <dgm:pt modelId="{C4B7A700-97A1-4A89-BE3E-680BC4ED76B9}" type="pres">
      <dgm:prSet presAssocID="{9FEBD595-4289-46A4-B524-4E4E989534AA}" presName="textRect" presStyleLbl="revTx" presStyleIdx="0" presStyleCnt="6">
        <dgm:presLayoutVars>
          <dgm:chMax val="1"/>
          <dgm:chPref val="1"/>
        </dgm:presLayoutVars>
      </dgm:prSet>
      <dgm:spPr/>
    </dgm:pt>
    <dgm:pt modelId="{C1640860-BB15-46D8-AE1D-2BE7D0EADF18}" type="pres">
      <dgm:prSet presAssocID="{4A39D557-600F-430C-AC10-0FC30C40EF82}" presName="sibTrans" presStyleLbl="sibTrans2D1" presStyleIdx="0" presStyleCnt="0"/>
      <dgm:spPr/>
    </dgm:pt>
    <dgm:pt modelId="{B41F0D83-EEFB-4DD2-92C2-3DAA92901FCD}" type="pres">
      <dgm:prSet presAssocID="{49365AC8-209B-4A8D-935A-19E12BC14CA1}" presName="compNode" presStyleCnt="0"/>
      <dgm:spPr/>
    </dgm:pt>
    <dgm:pt modelId="{8A3E87E1-1A0F-4260-BFE4-C650CE138F02}" type="pres">
      <dgm:prSet presAssocID="{49365AC8-209B-4A8D-935A-19E12BC14CA1}" presName="iconBgRect" presStyleLbl="bgShp" presStyleIdx="1" presStyleCnt="6"/>
      <dgm:spPr/>
    </dgm:pt>
    <dgm:pt modelId="{E0A0A000-DA5B-418C-B85D-FB9BB1C1CC8E}" type="pres">
      <dgm:prSet presAssocID="{49365AC8-209B-4A8D-935A-19E12BC14C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E14A60-026B-46FC-BC2E-3FEA4000E838}" type="pres">
      <dgm:prSet presAssocID="{49365AC8-209B-4A8D-935A-19E12BC14CA1}" presName="spaceRect" presStyleCnt="0"/>
      <dgm:spPr/>
    </dgm:pt>
    <dgm:pt modelId="{D532982D-0E63-4D76-9993-303571E651BA}" type="pres">
      <dgm:prSet presAssocID="{49365AC8-209B-4A8D-935A-19E12BC14CA1}" presName="textRect" presStyleLbl="revTx" presStyleIdx="1" presStyleCnt="6">
        <dgm:presLayoutVars>
          <dgm:chMax val="1"/>
          <dgm:chPref val="1"/>
        </dgm:presLayoutVars>
      </dgm:prSet>
      <dgm:spPr/>
    </dgm:pt>
    <dgm:pt modelId="{50A91BF6-6D3A-40EB-91E4-288AEA612F69}" type="pres">
      <dgm:prSet presAssocID="{1D64C261-E46C-4F62-89CA-D979298072CF}" presName="sibTrans" presStyleLbl="sibTrans2D1" presStyleIdx="0" presStyleCnt="0"/>
      <dgm:spPr/>
    </dgm:pt>
    <dgm:pt modelId="{6BFF2C90-0942-4C68-A37D-8426A2A7E331}" type="pres">
      <dgm:prSet presAssocID="{D0BABF82-0DF6-478F-9EA4-1902873685A3}" presName="compNode" presStyleCnt="0"/>
      <dgm:spPr/>
    </dgm:pt>
    <dgm:pt modelId="{43FDA6E7-B5C3-4949-884C-B5765E9FBE1F}" type="pres">
      <dgm:prSet presAssocID="{D0BABF82-0DF6-478F-9EA4-1902873685A3}" presName="iconBgRect" presStyleLbl="bgShp" presStyleIdx="2" presStyleCnt="6"/>
      <dgm:spPr/>
    </dgm:pt>
    <dgm:pt modelId="{23535012-3CBD-4510-8CA2-627AF30B1049}" type="pres">
      <dgm:prSet presAssocID="{D0BABF82-0DF6-478F-9EA4-1902873685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470179-EA0D-427B-9B9B-89659A2CAE76}" type="pres">
      <dgm:prSet presAssocID="{D0BABF82-0DF6-478F-9EA4-1902873685A3}" presName="spaceRect" presStyleCnt="0"/>
      <dgm:spPr/>
    </dgm:pt>
    <dgm:pt modelId="{03AB2226-0488-4EFB-B8CE-0BF3B2801926}" type="pres">
      <dgm:prSet presAssocID="{D0BABF82-0DF6-478F-9EA4-1902873685A3}" presName="textRect" presStyleLbl="revTx" presStyleIdx="2" presStyleCnt="6">
        <dgm:presLayoutVars>
          <dgm:chMax val="1"/>
          <dgm:chPref val="1"/>
        </dgm:presLayoutVars>
      </dgm:prSet>
      <dgm:spPr/>
    </dgm:pt>
    <dgm:pt modelId="{751FDC76-2588-4598-AEDF-633807986FB1}" type="pres">
      <dgm:prSet presAssocID="{06D9A086-B152-49B2-BDD8-D837A571AC91}" presName="sibTrans" presStyleLbl="sibTrans2D1" presStyleIdx="0" presStyleCnt="0"/>
      <dgm:spPr/>
    </dgm:pt>
    <dgm:pt modelId="{364BED0C-AE0C-4B36-BF08-419EE4EED121}" type="pres">
      <dgm:prSet presAssocID="{95BDD92D-7BBE-48DD-93D1-9F31B6D36236}" presName="compNode" presStyleCnt="0"/>
      <dgm:spPr/>
    </dgm:pt>
    <dgm:pt modelId="{28F63C95-6BEB-4105-967A-CC8B53B83723}" type="pres">
      <dgm:prSet presAssocID="{95BDD92D-7BBE-48DD-93D1-9F31B6D36236}" presName="iconBgRect" presStyleLbl="bgShp" presStyleIdx="3" presStyleCnt="6"/>
      <dgm:spPr/>
    </dgm:pt>
    <dgm:pt modelId="{23D70DDF-7355-4544-894B-2210275C4C0F}" type="pres">
      <dgm:prSet presAssocID="{95BDD92D-7BBE-48DD-93D1-9F31B6D362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127014-5D6B-4EB9-8F99-151249BE5A8D}" type="pres">
      <dgm:prSet presAssocID="{95BDD92D-7BBE-48DD-93D1-9F31B6D36236}" presName="spaceRect" presStyleCnt="0"/>
      <dgm:spPr/>
    </dgm:pt>
    <dgm:pt modelId="{0787CCE0-BD7D-44B6-94A8-4046F9CD11B9}" type="pres">
      <dgm:prSet presAssocID="{95BDD92D-7BBE-48DD-93D1-9F31B6D36236}" presName="textRect" presStyleLbl="revTx" presStyleIdx="3" presStyleCnt="6">
        <dgm:presLayoutVars>
          <dgm:chMax val="1"/>
          <dgm:chPref val="1"/>
        </dgm:presLayoutVars>
      </dgm:prSet>
      <dgm:spPr/>
    </dgm:pt>
    <dgm:pt modelId="{35A29183-5411-4EF3-ACBF-6D583E310D86}" type="pres">
      <dgm:prSet presAssocID="{61A73836-C679-47A1-A9EA-0770091E3CD2}" presName="sibTrans" presStyleLbl="sibTrans2D1" presStyleIdx="0" presStyleCnt="0"/>
      <dgm:spPr/>
    </dgm:pt>
    <dgm:pt modelId="{9747561A-B9FA-44E8-99B5-0231B05E9482}" type="pres">
      <dgm:prSet presAssocID="{75D82D7F-317D-48A0-9FAC-07D83389E94B}" presName="compNode" presStyleCnt="0"/>
      <dgm:spPr/>
    </dgm:pt>
    <dgm:pt modelId="{0ACA7FA6-6B23-448A-B3E8-BB016E482E64}" type="pres">
      <dgm:prSet presAssocID="{75D82D7F-317D-48A0-9FAC-07D83389E94B}" presName="iconBgRect" presStyleLbl="bgShp" presStyleIdx="4" presStyleCnt="6"/>
      <dgm:spPr/>
    </dgm:pt>
    <dgm:pt modelId="{2256560C-0172-4D57-8051-D54328DE70A4}" type="pres">
      <dgm:prSet presAssocID="{75D82D7F-317D-48A0-9FAC-07D83389E9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F298BA-A701-439F-966A-58A55C8E5C81}" type="pres">
      <dgm:prSet presAssocID="{75D82D7F-317D-48A0-9FAC-07D83389E94B}" presName="spaceRect" presStyleCnt="0"/>
      <dgm:spPr/>
    </dgm:pt>
    <dgm:pt modelId="{537027E1-F380-4928-8F1E-FEB85BB6C295}" type="pres">
      <dgm:prSet presAssocID="{75D82D7F-317D-48A0-9FAC-07D83389E94B}" presName="textRect" presStyleLbl="revTx" presStyleIdx="4" presStyleCnt="6">
        <dgm:presLayoutVars>
          <dgm:chMax val="1"/>
          <dgm:chPref val="1"/>
        </dgm:presLayoutVars>
      </dgm:prSet>
      <dgm:spPr/>
    </dgm:pt>
    <dgm:pt modelId="{19F768E2-3D50-49C1-A9E1-1C9C79ED8A25}" type="pres">
      <dgm:prSet presAssocID="{176924D8-DDCB-4B9D-BF23-D37D497FF2AF}" presName="sibTrans" presStyleLbl="sibTrans2D1" presStyleIdx="0" presStyleCnt="0"/>
      <dgm:spPr/>
    </dgm:pt>
    <dgm:pt modelId="{F1B93B09-F7AD-4CF7-9AF5-3FF999F86930}" type="pres">
      <dgm:prSet presAssocID="{8B4480A7-2693-4DC7-BDC4-70F9479D39BF}" presName="compNode" presStyleCnt="0"/>
      <dgm:spPr/>
    </dgm:pt>
    <dgm:pt modelId="{68182F6C-ED43-49AC-9926-794EBC7EAE82}" type="pres">
      <dgm:prSet presAssocID="{8B4480A7-2693-4DC7-BDC4-70F9479D39BF}" presName="iconBgRect" presStyleLbl="bgShp" presStyleIdx="5" presStyleCnt="6"/>
      <dgm:spPr/>
    </dgm:pt>
    <dgm:pt modelId="{7FFFC22B-9D30-4392-8D85-5105BB56AE39}" type="pres">
      <dgm:prSet presAssocID="{8B4480A7-2693-4DC7-BDC4-70F9479D39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8A6287-505E-41E1-B72E-75ACFF84FA8D}" type="pres">
      <dgm:prSet presAssocID="{8B4480A7-2693-4DC7-BDC4-70F9479D39BF}" presName="spaceRect" presStyleCnt="0"/>
      <dgm:spPr/>
    </dgm:pt>
    <dgm:pt modelId="{0B446F31-AA61-4564-85F4-B6B6B6666502}" type="pres">
      <dgm:prSet presAssocID="{8B4480A7-2693-4DC7-BDC4-70F9479D39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FFFE06-7F97-44A4-8FE5-12FCB1D2895A}" srcId="{A8C924A8-F981-439A-96C9-F438FB4AFFD6}" destId="{75D82D7F-317D-48A0-9FAC-07D83389E94B}" srcOrd="4" destOrd="0" parTransId="{A968B8CE-509E-4D7B-AFD8-4940AA04D3E6}" sibTransId="{176924D8-DDCB-4B9D-BF23-D37D497FF2AF}"/>
    <dgm:cxn modelId="{345FAF39-55CC-1049-B58B-7CFAB4C158C7}" type="presOf" srcId="{8B4480A7-2693-4DC7-BDC4-70F9479D39BF}" destId="{0B446F31-AA61-4564-85F4-B6B6B6666502}" srcOrd="0" destOrd="0" presId="urn:microsoft.com/office/officeart/2018/2/layout/IconCircleList"/>
    <dgm:cxn modelId="{A245F543-1652-8A44-9A3F-152D196C0103}" type="presOf" srcId="{75D82D7F-317D-48A0-9FAC-07D83389E94B}" destId="{537027E1-F380-4928-8F1E-FEB85BB6C295}" srcOrd="0" destOrd="0" presId="urn:microsoft.com/office/officeart/2018/2/layout/IconCircleList"/>
    <dgm:cxn modelId="{99466A46-E876-F845-8B70-A85098FB5B16}" type="presOf" srcId="{1D64C261-E46C-4F62-89CA-D979298072CF}" destId="{50A91BF6-6D3A-40EB-91E4-288AEA612F69}" srcOrd="0" destOrd="0" presId="urn:microsoft.com/office/officeart/2018/2/layout/IconCircleList"/>
    <dgm:cxn modelId="{845EB549-BEBC-B240-BF53-56A62EF306B9}" type="presOf" srcId="{176924D8-DDCB-4B9D-BF23-D37D497FF2AF}" destId="{19F768E2-3D50-49C1-A9E1-1C9C79ED8A25}" srcOrd="0" destOrd="0" presId="urn:microsoft.com/office/officeart/2018/2/layout/IconCircleList"/>
    <dgm:cxn modelId="{8C60B64C-445E-4610-93E8-FFB0BBDDB8A4}" srcId="{A8C924A8-F981-439A-96C9-F438FB4AFFD6}" destId="{95BDD92D-7BBE-48DD-93D1-9F31B6D36236}" srcOrd="3" destOrd="0" parTransId="{8BCA91FD-50AB-4591-80C7-376964A33861}" sibTransId="{61A73836-C679-47A1-A9EA-0770091E3CD2}"/>
    <dgm:cxn modelId="{DD3C6E55-22F7-6143-8417-BECF3CB1C959}" type="presOf" srcId="{95BDD92D-7BBE-48DD-93D1-9F31B6D36236}" destId="{0787CCE0-BD7D-44B6-94A8-4046F9CD11B9}" srcOrd="0" destOrd="0" presId="urn:microsoft.com/office/officeart/2018/2/layout/IconCircleList"/>
    <dgm:cxn modelId="{D11FD56E-45A9-4841-83E8-B051181D557E}" type="presOf" srcId="{49365AC8-209B-4A8D-935A-19E12BC14CA1}" destId="{D532982D-0E63-4D76-9993-303571E651BA}" srcOrd="0" destOrd="0" presId="urn:microsoft.com/office/officeart/2018/2/layout/IconCircleList"/>
    <dgm:cxn modelId="{9EF4F978-DA08-374F-8D24-AA2DCF7A9B0A}" type="presOf" srcId="{06D9A086-B152-49B2-BDD8-D837A571AC91}" destId="{751FDC76-2588-4598-AEDF-633807986FB1}" srcOrd="0" destOrd="0" presId="urn:microsoft.com/office/officeart/2018/2/layout/IconCircleList"/>
    <dgm:cxn modelId="{49598A80-08F2-0641-8061-6137FBB8065C}" type="presOf" srcId="{4A39D557-600F-430C-AC10-0FC30C40EF82}" destId="{C1640860-BB15-46D8-AE1D-2BE7D0EADF18}" srcOrd="0" destOrd="0" presId="urn:microsoft.com/office/officeart/2018/2/layout/IconCircleList"/>
    <dgm:cxn modelId="{8D68F189-1534-4B13-BA13-04AC31570977}" srcId="{A8C924A8-F981-439A-96C9-F438FB4AFFD6}" destId="{49365AC8-209B-4A8D-935A-19E12BC14CA1}" srcOrd="1" destOrd="0" parTransId="{7397D8B4-306A-41FF-9A61-16B0EA5AFD5F}" sibTransId="{1D64C261-E46C-4F62-89CA-D979298072CF}"/>
    <dgm:cxn modelId="{85C04CA9-D4AD-7C4A-A87D-4CCECF93DE20}" type="presOf" srcId="{9FEBD595-4289-46A4-B524-4E4E989534AA}" destId="{C4B7A700-97A1-4A89-BE3E-680BC4ED76B9}" srcOrd="0" destOrd="0" presId="urn:microsoft.com/office/officeart/2018/2/layout/IconCircleList"/>
    <dgm:cxn modelId="{57FD40C4-D06C-7249-A0F9-286D052F5AC7}" type="presOf" srcId="{61A73836-C679-47A1-A9EA-0770091E3CD2}" destId="{35A29183-5411-4EF3-ACBF-6D583E310D86}" srcOrd="0" destOrd="0" presId="urn:microsoft.com/office/officeart/2018/2/layout/IconCircleList"/>
    <dgm:cxn modelId="{34FDA8C9-586B-43A5-944C-D5F1B5F110C7}" srcId="{A8C924A8-F981-439A-96C9-F438FB4AFFD6}" destId="{9FEBD595-4289-46A4-B524-4E4E989534AA}" srcOrd="0" destOrd="0" parTransId="{A8030949-3705-4BAE-9D14-EF5B62A80192}" sibTransId="{4A39D557-600F-430C-AC10-0FC30C40EF82}"/>
    <dgm:cxn modelId="{4620ABC9-5DCE-CA45-ACDA-45BFE03E6399}" type="presOf" srcId="{D0BABF82-0DF6-478F-9EA4-1902873685A3}" destId="{03AB2226-0488-4EFB-B8CE-0BF3B2801926}" srcOrd="0" destOrd="0" presId="urn:microsoft.com/office/officeart/2018/2/layout/IconCircleList"/>
    <dgm:cxn modelId="{58DCD9CD-6A8E-114B-9562-14BAAA9E1E86}" type="presOf" srcId="{A8C924A8-F981-439A-96C9-F438FB4AFFD6}" destId="{C4969840-A349-4DCD-94DD-34B5B05B99F0}" srcOrd="0" destOrd="0" presId="urn:microsoft.com/office/officeart/2018/2/layout/IconCircleList"/>
    <dgm:cxn modelId="{E7AFD3D3-DA1D-423B-BA68-2F917EF521FC}" srcId="{A8C924A8-F981-439A-96C9-F438FB4AFFD6}" destId="{D0BABF82-0DF6-478F-9EA4-1902873685A3}" srcOrd="2" destOrd="0" parTransId="{288E30E7-6E0B-461A-84BD-3DDB974B127F}" sibTransId="{06D9A086-B152-49B2-BDD8-D837A571AC91}"/>
    <dgm:cxn modelId="{6B16E1F9-C632-42E2-A0F7-922DA4F95382}" srcId="{A8C924A8-F981-439A-96C9-F438FB4AFFD6}" destId="{8B4480A7-2693-4DC7-BDC4-70F9479D39BF}" srcOrd="5" destOrd="0" parTransId="{194D4987-BC04-4603-9065-EE85A7BD9171}" sibTransId="{713F83AF-9213-4832-8957-72A6BD7C316C}"/>
    <dgm:cxn modelId="{E6208F0F-968A-EE4D-974D-991599143454}" type="presParOf" srcId="{C4969840-A349-4DCD-94DD-34B5B05B99F0}" destId="{04B5BBB0-EC75-4A7D-8548-D05906E25FF8}" srcOrd="0" destOrd="0" presId="urn:microsoft.com/office/officeart/2018/2/layout/IconCircleList"/>
    <dgm:cxn modelId="{66E453C5-2630-B040-AB70-931D296E5ED6}" type="presParOf" srcId="{04B5BBB0-EC75-4A7D-8548-D05906E25FF8}" destId="{C189DA28-C4A0-41D2-A3DF-59CB0BC10CDB}" srcOrd="0" destOrd="0" presId="urn:microsoft.com/office/officeart/2018/2/layout/IconCircleList"/>
    <dgm:cxn modelId="{B9D3160D-C35B-C047-8E20-9F15A760584C}" type="presParOf" srcId="{C189DA28-C4A0-41D2-A3DF-59CB0BC10CDB}" destId="{861EB27E-DFE8-48DC-8830-1EAB069AFFA3}" srcOrd="0" destOrd="0" presId="urn:microsoft.com/office/officeart/2018/2/layout/IconCircleList"/>
    <dgm:cxn modelId="{36C8645E-07E2-1241-B481-0BDDDD5B8B3C}" type="presParOf" srcId="{C189DA28-C4A0-41D2-A3DF-59CB0BC10CDB}" destId="{8AB1C73F-B1AB-4054-8872-69DB963B377B}" srcOrd="1" destOrd="0" presId="urn:microsoft.com/office/officeart/2018/2/layout/IconCircleList"/>
    <dgm:cxn modelId="{036B2582-4A89-6544-B21B-4F77BBB2584B}" type="presParOf" srcId="{C189DA28-C4A0-41D2-A3DF-59CB0BC10CDB}" destId="{750FB756-73F0-4C6F-A7DA-ACD9A46BABDF}" srcOrd="2" destOrd="0" presId="urn:microsoft.com/office/officeart/2018/2/layout/IconCircleList"/>
    <dgm:cxn modelId="{9B082DDF-FFB9-094E-B076-32BA85906BCF}" type="presParOf" srcId="{C189DA28-C4A0-41D2-A3DF-59CB0BC10CDB}" destId="{C4B7A700-97A1-4A89-BE3E-680BC4ED76B9}" srcOrd="3" destOrd="0" presId="urn:microsoft.com/office/officeart/2018/2/layout/IconCircleList"/>
    <dgm:cxn modelId="{65569F62-1F95-3D44-A404-17B7319560BC}" type="presParOf" srcId="{04B5BBB0-EC75-4A7D-8548-D05906E25FF8}" destId="{C1640860-BB15-46D8-AE1D-2BE7D0EADF18}" srcOrd="1" destOrd="0" presId="urn:microsoft.com/office/officeart/2018/2/layout/IconCircleList"/>
    <dgm:cxn modelId="{641FEA9C-1123-E342-9F85-EA612FAF76ED}" type="presParOf" srcId="{04B5BBB0-EC75-4A7D-8548-D05906E25FF8}" destId="{B41F0D83-EEFB-4DD2-92C2-3DAA92901FCD}" srcOrd="2" destOrd="0" presId="urn:microsoft.com/office/officeart/2018/2/layout/IconCircleList"/>
    <dgm:cxn modelId="{F2F7BECE-5489-3E4F-8190-711448E61D83}" type="presParOf" srcId="{B41F0D83-EEFB-4DD2-92C2-3DAA92901FCD}" destId="{8A3E87E1-1A0F-4260-BFE4-C650CE138F02}" srcOrd="0" destOrd="0" presId="urn:microsoft.com/office/officeart/2018/2/layout/IconCircleList"/>
    <dgm:cxn modelId="{3C92B0F8-437F-F841-B121-CE2CE21FC66E}" type="presParOf" srcId="{B41F0D83-EEFB-4DD2-92C2-3DAA92901FCD}" destId="{E0A0A000-DA5B-418C-B85D-FB9BB1C1CC8E}" srcOrd="1" destOrd="0" presId="urn:microsoft.com/office/officeart/2018/2/layout/IconCircleList"/>
    <dgm:cxn modelId="{92C17E81-9FCD-EF49-9D43-DB85F8E53E5E}" type="presParOf" srcId="{B41F0D83-EEFB-4DD2-92C2-3DAA92901FCD}" destId="{EBE14A60-026B-46FC-BC2E-3FEA4000E838}" srcOrd="2" destOrd="0" presId="urn:microsoft.com/office/officeart/2018/2/layout/IconCircleList"/>
    <dgm:cxn modelId="{EF4ED6B2-9BB9-E046-A533-A028FDC4175D}" type="presParOf" srcId="{B41F0D83-EEFB-4DD2-92C2-3DAA92901FCD}" destId="{D532982D-0E63-4D76-9993-303571E651BA}" srcOrd="3" destOrd="0" presId="urn:microsoft.com/office/officeart/2018/2/layout/IconCircleList"/>
    <dgm:cxn modelId="{308B48C5-496D-7241-802A-2FDD311C8BCA}" type="presParOf" srcId="{04B5BBB0-EC75-4A7D-8548-D05906E25FF8}" destId="{50A91BF6-6D3A-40EB-91E4-288AEA612F69}" srcOrd="3" destOrd="0" presId="urn:microsoft.com/office/officeart/2018/2/layout/IconCircleList"/>
    <dgm:cxn modelId="{AB60F3A8-E277-3648-A509-2C076EC0EA69}" type="presParOf" srcId="{04B5BBB0-EC75-4A7D-8548-D05906E25FF8}" destId="{6BFF2C90-0942-4C68-A37D-8426A2A7E331}" srcOrd="4" destOrd="0" presId="urn:microsoft.com/office/officeart/2018/2/layout/IconCircleList"/>
    <dgm:cxn modelId="{35CA1A34-CD9E-0948-A2CA-8B1D30CBC909}" type="presParOf" srcId="{6BFF2C90-0942-4C68-A37D-8426A2A7E331}" destId="{43FDA6E7-B5C3-4949-884C-B5765E9FBE1F}" srcOrd="0" destOrd="0" presId="urn:microsoft.com/office/officeart/2018/2/layout/IconCircleList"/>
    <dgm:cxn modelId="{DF47F04F-2F3B-7047-B797-AE2722890FAC}" type="presParOf" srcId="{6BFF2C90-0942-4C68-A37D-8426A2A7E331}" destId="{23535012-3CBD-4510-8CA2-627AF30B1049}" srcOrd="1" destOrd="0" presId="urn:microsoft.com/office/officeart/2018/2/layout/IconCircleList"/>
    <dgm:cxn modelId="{0123AFDD-18C8-6342-8D1A-99C0D246E561}" type="presParOf" srcId="{6BFF2C90-0942-4C68-A37D-8426A2A7E331}" destId="{51470179-EA0D-427B-9B9B-89659A2CAE76}" srcOrd="2" destOrd="0" presId="urn:microsoft.com/office/officeart/2018/2/layout/IconCircleList"/>
    <dgm:cxn modelId="{7E22D7D9-1105-CB49-891E-85CFC027C55F}" type="presParOf" srcId="{6BFF2C90-0942-4C68-A37D-8426A2A7E331}" destId="{03AB2226-0488-4EFB-B8CE-0BF3B2801926}" srcOrd="3" destOrd="0" presId="urn:microsoft.com/office/officeart/2018/2/layout/IconCircleList"/>
    <dgm:cxn modelId="{87655FA2-BD79-214D-A9F8-BCA7A0E375F3}" type="presParOf" srcId="{04B5BBB0-EC75-4A7D-8548-D05906E25FF8}" destId="{751FDC76-2588-4598-AEDF-633807986FB1}" srcOrd="5" destOrd="0" presId="urn:microsoft.com/office/officeart/2018/2/layout/IconCircleList"/>
    <dgm:cxn modelId="{93553F04-470C-584D-B44B-892E51B723A4}" type="presParOf" srcId="{04B5BBB0-EC75-4A7D-8548-D05906E25FF8}" destId="{364BED0C-AE0C-4B36-BF08-419EE4EED121}" srcOrd="6" destOrd="0" presId="urn:microsoft.com/office/officeart/2018/2/layout/IconCircleList"/>
    <dgm:cxn modelId="{8C7FD600-50E4-164A-9D02-D9E741741A7E}" type="presParOf" srcId="{364BED0C-AE0C-4B36-BF08-419EE4EED121}" destId="{28F63C95-6BEB-4105-967A-CC8B53B83723}" srcOrd="0" destOrd="0" presId="urn:microsoft.com/office/officeart/2018/2/layout/IconCircleList"/>
    <dgm:cxn modelId="{09BBB4EF-D553-FD4B-BDAB-5D2A19141209}" type="presParOf" srcId="{364BED0C-AE0C-4B36-BF08-419EE4EED121}" destId="{23D70DDF-7355-4544-894B-2210275C4C0F}" srcOrd="1" destOrd="0" presId="urn:microsoft.com/office/officeart/2018/2/layout/IconCircleList"/>
    <dgm:cxn modelId="{4E76C99A-E8A4-3948-88EA-A5DFDEDEE725}" type="presParOf" srcId="{364BED0C-AE0C-4B36-BF08-419EE4EED121}" destId="{A4127014-5D6B-4EB9-8F99-151249BE5A8D}" srcOrd="2" destOrd="0" presId="urn:microsoft.com/office/officeart/2018/2/layout/IconCircleList"/>
    <dgm:cxn modelId="{E8E604FF-6C16-D743-834D-8EAA3495A561}" type="presParOf" srcId="{364BED0C-AE0C-4B36-BF08-419EE4EED121}" destId="{0787CCE0-BD7D-44B6-94A8-4046F9CD11B9}" srcOrd="3" destOrd="0" presId="urn:microsoft.com/office/officeart/2018/2/layout/IconCircleList"/>
    <dgm:cxn modelId="{D3DC8BB6-5B33-6047-9676-075FBD073149}" type="presParOf" srcId="{04B5BBB0-EC75-4A7D-8548-D05906E25FF8}" destId="{35A29183-5411-4EF3-ACBF-6D583E310D86}" srcOrd="7" destOrd="0" presId="urn:microsoft.com/office/officeart/2018/2/layout/IconCircleList"/>
    <dgm:cxn modelId="{E7BC56EF-0405-7C4C-A662-20AB09424457}" type="presParOf" srcId="{04B5BBB0-EC75-4A7D-8548-D05906E25FF8}" destId="{9747561A-B9FA-44E8-99B5-0231B05E9482}" srcOrd="8" destOrd="0" presId="urn:microsoft.com/office/officeart/2018/2/layout/IconCircleList"/>
    <dgm:cxn modelId="{699775EC-4CAD-6240-A4CE-6A5253DBF7DE}" type="presParOf" srcId="{9747561A-B9FA-44E8-99B5-0231B05E9482}" destId="{0ACA7FA6-6B23-448A-B3E8-BB016E482E64}" srcOrd="0" destOrd="0" presId="urn:microsoft.com/office/officeart/2018/2/layout/IconCircleList"/>
    <dgm:cxn modelId="{A433656E-F7CC-7E4D-8A5D-2767D6EA373A}" type="presParOf" srcId="{9747561A-B9FA-44E8-99B5-0231B05E9482}" destId="{2256560C-0172-4D57-8051-D54328DE70A4}" srcOrd="1" destOrd="0" presId="urn:microsoft.com/office/officeart/2018/2/layout/IconCircleList"/>
    <dgm:cxn modelId="{F80CE057-295B-1345-ACD1-5E615320059D}" type="presParOf" srcId="{9747561A-B9FA-44E8-99B5-0231B05E9482}" destId="{2FF298BA-A701-439F-966A-58A55C8E5C81}" srcOrd="2" destOrd="0" presId="urn:microsoft.com/office/officeart/2018/2/layout/IconCircleList"/>
    <dgm:cxn modelId="{D04AA7DB-ECF6-6F4A-A96B-9A1AD2D91A78}" type="presParOf" srcId="{9747561A-B9FA-44E8-99B5-0231B05E9482}" destId="{537027E1-F380-4928-8F1E-FEB85BB6C295}" srcOrd="3" destOrd="0" presId="urn:microsoft.com/office/officeart/2018/2/layout/IconCircleList"/>
    <dgm:cxn modelId="{8998E618-F1BE-254D-BCDA-2338B44DA220}" type="presParOf" srcId="{04B5BBB0-EC75-4A7D-8548-D05906E25FF8}" destId="{19F768E2-3D50-49C1-A9E1-1C9C79ED8A25}" srcOrd="9" destOrd="0" presId="urn:microsoft.com/office/officeart/2018/2/layout/IconCircleList"/>
    <dgm:cxn modelId="{604A6B4D-CCF1-E44A-B90C-4BC38D9EFAF9}" type="presParOf" srcId="{04B5BBB0-EC75-4A7D-8548-D05906E25FF8}" destId="{F1B93B09-F7AD-4CF7-9AF5-3FF999F86930}" srcOrd="10" destOrd="0" presId="urn:microsoft.com/office/officeart/2018/2/layout/IconCircleList"/>
    <dgm:cxn modelId="{16666911-A2B5-C249-8C19-E48D316AF84A}" type="presParOf" srcId="{F1B93B09-F7AD-4CF7-9AF5-3FF999F86930}" destId="{68182F6C-ED43-49AC-9926-794EBC7EAE82}" srcOrd="0" destOrd="0" presId="urn:microsoft.com/office/officeart/2018/2/layout/IconCircleList"/>
    <dgm:cxn modelId="{1954AE3D-E087-1742-B819-EAF8409654FB}" type="presParOf" srcId="{F1B93B09-F7AD-4CF7-9AF5-3FF999F86930}" destId="{7FFFC22B-9D30-4392-8D85-5105BB56AE39}" srcOrd="1" destOrd="0" presId="urn:microsoft.com/office/officeart/2018/2/layout/IconCircleList"/>
    <dgm:cxn modelId="{2004D798-F457-C546-8AAE-4E772219723D}" type="presParOf" srcId="{F1B93B09-F7AD-4CF7-9AF5-3FF999F86930}" destId="{F78A6287-505E-41E1-B72E-75ACFF84FA8D}" srcOrd="2" destOrd="0" presId="urn:microsoft.com/office/officeart/2018/2/layout/IconCircleList"/>
    <dgm:cxn modelId="{C0F9ECF9-B9D4-3F48-91EB-EDFC6AC3934C}" type="presParOf" srcId="{F1B93B09-F7AD-4CF7-9AF5-3FF999F86930}" destId="{0B446F31-AA61-4564-85F4-B6B6B66665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5714F7-23F1-754D-80A3-89410F458078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139D9-035B-3840-8C63-FAE617DF8933}">
      <dgm:prSet phldrT="[Text]" custT="1"/>
      <dgm:spPr/>
      <dgm:t>
        <a:bodyPr/>
        <a:lstStyle/>
        <a:p>
          <a:r>
            <a:rPr lang="en-US" sz="2800" b="1" kern="12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77"/>
              <a:ea typeface="+mn-ea"/>
              <a:cs typeface="+mn-cs"/>
            </a:rPr>
            <a:t>Supervised Models</a:t>
          </a:r>
        </a:p>
      </dgm:t>
    </dgm:pt>
    <dgm:pt modelId="{C6B8258F-F10D-D249-AB7B-78D4BB489DF0}" type="parTrans" cxnId="{78A39B51-5F7D-5F4F-9F21-644A35BA74F9}">
      <dgm:prSet/>
      <dgm:spPr/>
      <dgm:t>
        <a:bodyPr/>
        <a:lstStyle/>
        <a:p>
          <a:endParaRPr lang="en-US"/>
        </a:p>
      </dgm:t>
    </dgm:pt>
    <dgm:pt modelId="{8DFC01CF-FB76-1644-821B-D91086BFB3C7}" type="sibTrans" cxnId="{78A39B51-5F7D-5F4F-9F21-644A35BA74F9}">
      <dgm:prSet/>
      <dgm:spPr/>
      <dgm:t>
        <a:bodyPr/>
        <a:lstStyle/>
        <a:p>
          <a:endParaRPr lang="en-US"/>
        </a:p>
      </dgm:t>
    </dgm:pt>
    <dgm:pt modelId="{07D6C681-22AD-044A-9E3C-FDE77E2A3177}">
      <dgm:prSet phldrT="[Text]" custT="1"/>
      <dgm:spPr/>
      <dgm:t>
        <a:bodyPr/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Logistic Regression</a:t>
          </a:r>
        </a:p>
      </dgm:t>
    </dgm:pt>
    <dgm:pt modelId="{FBA49A55-64C9-9146-B233-FEAE1444D394}" type="parTrans" cxnId="{9736991E-45C4-9844-B655-CEEE5EAC508B}">
      <dgm:prSet/>
      <dgm:spPr/>
      <dgm:t>
        <a:bodyPr/>
        <a:lstStyle/>
        <a:p>
          <a:endParaRPr lang="en-US"/>
        </a:p>
      </dgm:t>
    </dgm:pt>
    <dgm:pt modelId="{FDF28A33-8793-0245-8A12-DA4A254403BB}" type="sibTrans" cxnId="{9736991E-45C4-9844-B655-CEEE5EAC508B}">
      <dgm:prSet/>
      <dgm:spPr/>
      <dgm:t>
        <a:bodyPr/>
        <a:lstStyle/>
        <a:p>
          <a:endParaRPr lang="en-US"/>
        </a:p>
      </dgm:t>
    </dgm:pt>
    <dgm:pt modelId="{3D8B0EAB-3F6D-8E48-8A2C-D0F4B6913DCC}">
      <dgm:prSet phldrT="[Text]" custT="1"/>
      <dgm:spPr/>
      <dgm:t>
        <a:bodyPr/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Random Forest Classifier</a:t>
          </a:r>
        </a:p>
      </dgm:t>
    </dgm:pt>
    <dgm:pt modelId="{25BDA74E-B0A6-0943-9F8C-DCCCD0D02760}" type="parTrans" cxnId="{9BCA2044-FF8B-1E40-B320-79ED3582927B}">
      <dgm:prSet/>
      <dgm:spPr/>
      <dgm:t>
        <a:bodyPr/>
        <a:lstStyle/>
        <a:p>
          <a:endParaRPr lang="en-US"/>
        </a:p>
      </dgm:t>
    </dgm:pt>
    <dgm:pt modelId="{BFBFE139-7DC4-A04D-90C0-B2248EF41235}" type="sibTrans" cxnId="{9BCA2044-FF8B-1E40-B320-79ED3582927B}">
      <dgm:prSet/>
      <dgm:spPr/>
      <dgm:t>
        <a:bodyPr/>
        <a:lstStyle/>
        <a:p>
          <a:endParaRPr lang="en-US"/>
        </a:p>
      </dgm:t>
    </dgm:pt>
    <dgm:pt modelId="{D3A7432D-8683-004F-A358-53F7AFCE1FD4}">
      <dgm:prSet phldrT="[Text]" custT="1"/>
      <dgm:spPr/>
      <dgm:t>
        <a:bodyPr/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Decision Tree Classifier</a:t>
          </a:r>
        </a:p>
      </dgm:t>
    </dgm:pt>
    <dgm:pt modelId="{80028A74-B1C9-B84D-B555-40865869DCF2}" type="parTrans" cxnId="{9D40F1CD-E637-0B43-AB21-004A89D9832C}">
      <dgm:prSet/>
      <dgm:spPr/>
      <dgm:t>
        <a:bodyPr/>
        <a:lstStyle/>
        <a:p>
          <a:endParaRPr lang="en-US"/>
        </a:p>
      </dgm:t>
    </dgm:pt>
    <dgm:pt modelId="{D3FC374C-838B-FA41-A8F4-4CA1531CBFAF}" type="sibTrans" cxnId="{9D40F1CD-E637-0B43-AB21-004A89D9832C}">
      <dgm:prSet/>
      <dgm:spPr/>
      <dgm:t>
        <a:bodyPr/>
        <a:lstStyle/>
        <a:p>
          <a:endParaRPr lang="en-US"/>
        </a:p>
      </dgm:t>
    </dgm:pt>
    <dgm:pt modelId="{B9520563-2D92-1349-ACC8-316E20667D09}">
      <dgm:prSet custT="1"/>
      <dgm:spPr/>
      <dgm:t>
        <a:bodyPr/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K-Nearest Neighbor</a:t>
          </a:r>
        </a:p>
      </dgm:t>
    </dgm:pt>
    <dgm:pt modelId="{662FA338-58EA-5543-A2DE-0FC0CBE9B32C}" type="parTrans" cxnId="{8C8B3248-F14E-B04B-AD60-9575C81FC714}">
      <dgm:prSet/>
      <dgm:spPr/>
      <dgm:t>
        <a:bodyPr/>
        <a:lstStyle/>
        <a:p>
          <a:endParaRPr lang="en-US"/>
        </a:p>
      </dgm:t>
    </dgm:pt>
    <dgm:pt modelId="{1C8BCFF0-D870-DA4D-83AA-3D837ECBE7CC}" type="sibTrans" cxnId="{8C8B3248-F14E-B04B-AD60-9575C81FC714}">
      <dgm:prSet/>
      <dgm:spPr/>
      <dgm:t>
        <a:bodyPr/>
        <a:lstStyle/>
        <a:p>
          <a:endParaRPr lang="en-US"/>
        </a:p>
      </dgm:t>
    </dgm:pt>
    <dgm:pt modelId="{C7EA228E-F988-9340-9C77-BD717D0B042F}">
      <dgm:prSet custT="1"/>
      <dgm:spPr/>
      <dgm:t>
        <a:bodyPr/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Gaussian Naive Bayes</a:t>
          </a:r>
        </a:p>
      </dgm:t>
    </dgm:pt>
    <dgm:pt modelId="{51E21CF0-B85D-CD49-84B8-0B1FB78B55F5}" type="parTrans" cxnId="{33019EE5-BD73-0642-A558-81AC2D84C7C8}">
      <dgm:prSet/>
      <dgm:spPr/>
      <dgm:t>
        <a:bodyPr/>
        <a:lstStyle/>
        <a:p>
          <a:endParaRPr lang="en-US"/>
        </a:p>
      </dgm:t>
    </dgm:pt>
    <dgm:pt modelId="{70AEAD8A-8EAF-D149-8E61-7A21376CC804}" type="sibTrans" cxnId="{33019EE5-BD73-0642-A558-81AC2D84C7C8}">
      <dgm:prSet/>
      <dgm:spPr/>
      <dgm:t>
        <a:bodyPr/>
        <a:lstStyle/>
        <a:p>
          <a:endParaRPr lang="en-US"/>
        </a:p>
      </dgm:t>
    </dgm:pt>
    <dgm:pt modelId="{3DE023A9-C3F9-2A45-9DF3-46B0FD30FFFC}">
      <dgm:prSet custT="1"/>
      <dgm:spPr/>
      <dgm:t>
        <a:bodyPr/>
        <a:lstStyle/>
        <a:p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Multinomial Naive Bayes</a:t>
          </a:r>
        </a:p>
      </dgm:t>
    </dgm:pt>
    <dgm:pt modelId="{5F49545B-C1F9-AE43-8357-3BF793EC7403}" type="parTrans" cxnId="{460B4130-11F2-A64D-AE12-71BE3C5955C8}">
      <dgm:prSet/>
      <dgm:spPr/>
      <dgm:t>
        <a:bodyPr/>
        <a:lstStyle/>
        <a:p>
          <a:endParaRPr lang="en-US"/>
        </a:p>
      </dgm:t>
    </dgm:pt>
    <dgm:pt modelId="{28328CBC-F9AE-BB4F-90C0-A8DCCFD5F0E2}" type="sibTrans" cxnId="{460B4130-11F2-A64D-AE12-71BE3C5955C8}">
      <dgm:prSet/>
      <dgm:spPr/>
      <dgm:t>
        <a:bodyPr/>
        <a:lstStyle/>
        <a:p>
          <a:endParaRPr lang="en-US"/>
        </a:p>
      </dgm:t>
    </dgm:pt>
    <dgm:pt modelId="{7201759A-D857-704F-A3F3-F75F9430C51F}">
      <dgm:prSet custT="1"/>
      <dgm:spPr/>
      <dgm:t>
        <a:bodyPr/>
        <a:lstStyle/>
        <a:p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Ada Boost Classifier</a:t>
          </a:r>
        </a:p>
      </dgm:t>
    </dgm:pt>
    <dgm:pt modelId="{3DE3648B-BA55-704F-9223-CE59AA7D48B5}" type="parTrans" cxnId="{87246FFA-B2E3-2E4E-A5C8-F1AFD8AE112F}">
      <dgm:prSet/>
      <dgm:spPr/>
      <dgm:t>
        <a:bodyPr/>
        <a:lstStyle/>
        <a:p>
          <a:endParaRPr lang="en-US"/>
        </a:p>
      </dgm:t>
    </dgm:pt>
    <dgm:pt modelId="{B7D517F1-B487-9F4F-9834-6236A637ADA3}" type="sibTrans" cxnId="{87246FFA-B2E3-2E4E-A5C8-F1AFD8AE112F}">
      <dgm:prSet/>
      <dgm:spPr/>
      <dgm:t>
        <a:bodyPr/>
        <a:lstStyle/>
        <a:p>
          <a:endParaRPr lang="en-US"/>
        </a:p>
      </dgm:t>
    </dgm:pt>
    <dgm:pt modelId="{1EA603B6-271B-2143-9039-5B7FE8071459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Gradient Boost Classifier</a:t>
          </a:r>
        </a:p>
      </dgm:t>
    </dgm:pt>
    <dgm:pt modelId="{7DE31259-D989-4D4E-BC7D-5DB9E447A1BE}" type="parTrans" cxnId="{D861B0DA-E536-E049-9415-02DBFF933C80}">
      <dgm:prSet/>
      <dgm:spPr/>
      <dgm:t>
        <a:bodyPr/>
        <a:lstStyle/>
        <a:p>
          <a:endParaRPr lang="en-US"/>
        </a:p>
      </dgm:t>
    </dgm:pt>
    <dgm:pt modelId="{E94DC6E5-B169-F245-B214-C8FE3AC66A89}" type="sibTrans" cxnId="{D861B0DA-E536-E049-9415-02DBFF933C80}">
      <dgm:prSet/>
      <dgm:spPr/>
      <dgm:t>
        <a:bodyPr/>
        <a:lstStyle/>
        <a:p>
          <a:endParaRPr lang="en-US"/>
        </a:p>
      </dgm:t>
    </dgm:pt>
    <dgm:pt modelId="{54DA8208-3A89-5841-893E-5B283C3540BA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XG Boost</a:t>
          </a:r>
        </a:p>
      </dgm:t>
    </dgm:pt>
    <dgm:pt modelId="{75C73192-670B-0D4E-89E1-03D8D1EA5E1F}" type="parTrans" cxnId="{C6BAE5BA-1F55-2241-84EA-AE4FD47AD4C0}">
      <dgm:prSet/>
      <dgm:spPr/>
      <dgm:t>
        <a:bodyPr/>
        <a:lstStyle/>
        <a:p>
          <a:endParaRPr lang="en-US"/>
        </a:p>
      </dgm:t>
    </dgm:pt>
    <dgm:pt modelId="{1ADAA1E9-54D2-6242-878F-B5D70D43499A}" type="sibTrans" cxnId="{C6BAE5BA-1F55-2241-84EA-AE4FD47AD4C0}">
      <dgm:prSet/>
      <dgm:spPr/>
      <dgm:t>
        <a:bodyPr/>
        <a:lstStyle/>
        <a:p>
          <a:endParaRPr lang="en-US"/>
        </a:p>
      </dgm:t>
    </dgm:pt>
    <dgm:pt modelId="{327EAD92-59D3-5848-94B0-60670D914A9B}" type="pres">
      <dgm:prSet presAssocID="{B95714F7-23F1-754D-80A3-89410F458078}" presName="vert0" presStyleCnt="0">
        <dgm:presLayoutVars>
          <dgm:dir/>
          <dgm:animOne val="branch"/>
          <dgm:animLvl val="lvl"/>
        </dgm:presLayoutVars>
      </dgm:prSet>
      <dgm:spPr/>
    </dgm:pt>
    <dgm:pt modelId="{9DA432BD-C3CE-BE4A-937E-F67F7E91C32A}" type="pres">
      <dgm:prSet presAssocID="{341139D9-035B-3840-8C63-FAE617DF8933}" presName="thickLine" presStyleLbl="alignNode1" presStyleIdx="0" presStyleCnt="1"/>
      <dgm:spPr/>
    </dgm:pt>
    <dgm:pt modelId="{6FA0F9F3-001B-914F-8F12-E888EF0BA93A}" type="pres">
      <dgm:prSet presAssocID="{341139D9-035B-3840-8C63-FAE617DF8933}" presName="horz1" presStyleCnt="0"/>
      <dgm:spPr/>
    </dgm:pt>
    <dgm:pt modelId="{B5DA5FAB-D484-0E43-91B0-67A091931554}" type="pres">
      <dgm:prSet presAssocID="{341139D9-035B-3840-8C63-FAE617DF8933}" presName="tx1" presStyleLbl="revTx" presStyleIdx="0" presStyleCnt="10" custScaleX="239658"/>
      <dgm:spPr/>
    </dgm:pt>
    <dgm:pt modelId="{13BCDC19-EB04-4546-83E4-9D0BCF379A6A}" type="pres">
      <dgm:prSet presAssocID="{341139D9-035B-3840-8C63-FAE617DF8933}" presName="vert1" presStyleCnt="0"/>
      <dgm:spPr/>
    </dgm:pt>
    <dgm:pt modelId="{A6742C45-0DC7-864C-A7BB-292633907DD4}" type="pres">
      <dgm:prSet presAssocID="{07D6C681-22AD-044A-9E3C-FDE77E2A3177}" presName="vertSpace2a" presStyleCnt="0"/>
      <dgm:spPr/>
    </dgm:pt>
    <dgm:pt modelId="{6483B03D-7A3B-064A-859D-F206DC227C4D}" type="pres">
      <dgm:prSet presAssocID="{07D6C681-22AD-044A-9E3C-FDE77E2A3177}" presName="horz2" presStyleCnt="0"/>
      <dgm:spPr/>
    </dgm:pt>
    <dgm:pt modelId="{AB1C9A58-88A7-1649-B060-B63C1ACB7C92}" type="pres">
      <dgm:prSet presAssocID="{07D6C681-22AD-044A-9E3C-FDE77E2A3177}" presName="horzSpace2" presStyleCnt="0"/>
      <dgm:spPr/>
    </dgm:pt>
    <dgm:pt modelId="{6C3470A8-C854-4346-8A28-491C1BB3DB43}" type="pres">
      <dgm:prSet presAssocID="{07D6C681-22AD-044A-9E3C-FDE77E2A3177}" presName="tx2" presStyleLbl="revTx" presStyleIdx="1" presStyleCnt="10"/>
      <dgm:spPr/>
    </dgm:pt>
    <dgm:pt modelId="{827D7FB9-D05D-F84D-B625-70E583A0999D}" type="pres">
      <dgm:prSet presAssocID="{07D6C681-22AD-044A-9E3C-FDE77E2A3177}" presName="vert2" presStyleCnt="0"/>
      <dgm:spPr/>
    </dgm:pt>
    <dgm:pt modelId="{9C01CB37-C7CB-3840-BAF6-55A72F903462}" type="pres">
      <dgm:prSet presAssocID="{07D6C681-22AD-044A-9E3C-FDE77E2A3177}" presName="thinLine2b" presStyleLbl="callout" presStyleIdx="0" presStyleCnt="9"/>
      <dgm:spPr/>
    </dgm:pt>
    <dgm:pt modelId="{3CB5AE15-8A06-7642-AF9F-252FF59F8426}" type="pres">
      <dgm:prSet presAssocID="{07D6C681-22AD-044A-9E3C-FDE77E2A3177}" presName="vertSpace2b" presStyleCnt="0"/>
      <dgm:spPr/>
    </dgm:pt>
    <dgm:pt modelId="{661CAAA3-961C-4A44-8E21-AFD0731BFF20}" type="pres">
      <dgm:prSet presAssocID="{D3A7432D-8683-004F-A358-53F7AFCE1FD4}" presName="horz2" presStyleCnt="0"/>
      <dgm:spPr/>
    </dgm:pt>
    <dgm:pt modelId="{70FA5124-59E8-2045-A9D1-42E26B066DF5}" type="pres">
      <dgm:prSet presAssocID="{D3A7432D-8683-004F-A358-53F7AFCE1FD4}" presName="horzSpace2" presStyleCnt="0"/>
      <dgm:spPr/>
    </dgm:pt>
    <dgm:pt modelId="{885FFA6C-1A69-294C-AB2B-28E2F073253D}" type="pres">
      <dgm:prSet presAssocID="{D3A7432D-8683-004F-A358-53F7AFCE1FD4}" presName="tx2" presStyleLbl="revTx" presStyleIdx="2" presStyleCnt="10"/>
      <dgm:spPr/>
    </dgm:pt>
    <dgm:pt modelId="{4C35DF68-2B99-9147-8A4A-A8FD81E2C721}" type="pres">
      <dgm:prSet presAssocID="{D3A7432D-8683-004F-A358-53F7AFCE1FD4}" presName="vert2" presStyleCnt="0"/>
      <dgm:spPr/>
    </dgm:pt>
    <dgm:pt modelId="{64808FE9-A71E-5D47-BFEA-822147F6183A}" type="pres">
      <dgm:prSet presAssocID="{D3A7432D-8683-004F-A358-53F7AFCE1FD4}" presName="thinLine2b" presStyleLbl="callout" presStyleIdx="1" presStyleCnt="9"/>
      <dgm:spPr/>
    </dgm:pt>
    <dgm:pt modelId="{2A1FB1AF-A659-834E-817C-11C540BC7E01}" type="pres">
      <dgm:prSet presAssocID="{D3A7432D-8683-004F-A358-53F7AFCE1FD4}" presName="vertSpace2b" presStyleCnt="0"/>
      <dgm:spPr/>
    </dgm:pt>
    <dgm:pt modelId="{4C034651-F71E-D04C-9F68-FC31BA65ADE9}" type="pres">
      <dgm:prSet presAssocID="{3D8B0EAB-3F6D-8E48-8A2C-D0F4B6913DCC}" presName="horz2" presStyleCnt="0"/>
      <dgm:spPr/>
    </dgm:pt>
    <dgm:pt modelId="{80C50C43-C1E8-8C40-9BAE-6115FE1A8156}" type="pres">
      <dgm:prSet presAssocID="{3D8B0EAB-3F6D-8E48-8A2C-D0F4B6913DCC}" presName="horzSpace2" presStyleCnt="0"/>
      <dgm:spPr/>
    </dgm:pt>
    <dgm:pt modelId="{2C5867C1-C9E0-4D49-A791-88AF918240D5}" type="pres">
      <dgm:prSet presAssocID="{3D8B0EAB-3F6D-8E48-8A2C-D0F4B6913DCC}" presName="tx2" presStyleLbl="revTx" presStyleIdx="3" presStyleCnt="10"/>
      <dgm:spPr/>
    </dgm:pt>
    <dgm:pt modelId="{AD78B7A4-D52E-3C42-8D6B-08E29338CC12}" type="pres">
      <dgm:prSet presAssocID="{3D8B0EAB-3F6D-8E48-8A2C-D0F4B6913DCC}" presName="vert2" presStyleCnt="0"/>
      <dgm:spPr/>
    </dgm:pt>
    <dgm:pt modelId="{B609F54E-B05F-F846-9C75-38E0C28696CD}" type="pres">
      <dgm:prSet presAssocID="{3D8B0EAB-3F6D-8E48-8A2C-D0F4B6913DCC}" presName="thinLine2b" presStyleLbl="callout" presStyleIdx="2" presStyleCnt="9"/>
      <dgm:spPr/>
    </dgm:pt>
    <dgm:pt modelId="{FD01DCEE-FB55-6547-89E6-54AC9CF26108}" type="pres">
      <dgm:prSet presAssocID="{3D8B0EAB-3F6D-8E48-8A2C-D0F4B6913DCC}" presName="vertSpace2b" presStyleCnt="0"/>
      <dgm:spPr/>
    </dgm:pt>
    <dgm:pt modelId="{86917101-5AEF-814A-B36A-C7833E271146}" type="pres">
      <dgm:prSet presAssocID="{B9520563-2D92-1349-ACC8-316E20667D09}" presName="horz2" presStyleCnt="0"/>
      <dgm:spPr/>
    </dgm:pt>
    <dgm:pt modelId="{9753B71D-A1F5-C241-96C5-5E6AE2F7B013}" type="pres">
      <dgm:prSet presAssocID="{B9520563-2D92-1349-ACC8-316E20667D09}" presName="horzSpace2" presStyleCnt="0"/>
      <dgm:spPr/>
    </dgm:pt>
    <dgm:pt modelId="{397B926A-B0E1-9E41-B19B-CB84B8B187D4}" type="pres">
      <dgm:prSet presAssocID="{B9520563-2D92-1349-ACC8-316E20667D09}" presName="tx2" presStyleLbl="revTx" presStyleIdx="4" presStyleCnt="10"/>
      <dgm:spPr/>
    </dgm:pt>
    <dgm:pt modelId="{77043FEB-8D0B-DE48-82EC-C44A35E232E0}" type="pres">
      <dgm:prSet presAssocID="{B9520563-2D92-1349-ACC8-316E20667D09}" presName="vert2" presStyleCnt="0"/>
      <dgm:spPr/>
    </dgm:pt>
    <dgm:pt modelId="{E9D0E97B-E884-BC48-80C6-27C33F90A2BC}" type="pres">
      <dgm:prSet presAssocID="{B9520563-2D92-1349-ACC8-316E20667D09}" presName="thinLine2b" presStyleLbl="callout" presStyleIdx="3" presStyleCnt="9"/>
      <dgm:spPr/>
    </dgm:pt>
    <dgm:pt modelId="{C231781B-7399-B34E-8386-95F8591AFCFB}" type="pres">
      <dgm:prSet presAssocID="{B9520563-2D92-1349-ACC8-316E20667D09}" presName="vertSpace2b" presStyleCnt="0"/>
      <dgm:spPr/>
    </dgm:pt>
    <dgm:pt modelId="{DBD43D0C-9E5D-0D40-934C-A025A577CC3C}" type="pres">
      <dgm:prSet presAssocID="{C7EA228E-F988-9340-9C77-BD717D0B042F}" presName="horz2" presStyleCnt="0"/>
      <dgm:spPr/>
    </dgm:pt>
    <dgm:pt modelId="{A51E0DFE-6858-2C41-88F6-ADC828287272}" type="pres">
      <dgm:prSet presAssocID="{C7EA228E-F988-9340-9C77-BD717D0B042F}" presName="horzSpace2" presStyleCnt="0"/>
      <dgm:spPr/>
    </dgm:pt>
    <dgm:pt modelId="{C839FE67-B064-1B42-8FC2-2E2A46E34E0D}" type="pres">
      <dgm:prSet presAssocID="{C7EA228E-F988-9340-9C77-BD717D0B042F}" presName="tx2" presStyleLbl="revTx" presStyleIdx="5" presStyleCnt="10"/>
      <dgm:spPr/>
    </dgm:pt>
    <dgm:pt modelId="{4207FEFF-A03C-7F4C-A646-309BD9E0BE58}" type="pres">
      <dgm:prSet presAssocID="{C7EA228E-F988-9340-9C77-BD717D0B042F}" presName="vert2" presStyleCnt="0"/>
      <dgm:spPr/>
    </dgm:pt>
    <dgm:pt modelId="{16B30DFD-674F-2745-A90E-AC99287385E5}" type="pres">
      <dgm:prSet presAssocID="{C7EA228E-F988-9340-9C77-BD717D0B042F}" presName="thinLine2b" presStyleLbl="callout" presStyleIdx="4" presStyleCnt="9"/>
      <dgm:spPr/>
    </dgm:pt>
    <dgm:pt modelId="{D14BB139-354A-DD41-A6EF-BC8CAD1D7A5F}" type="pres">
      <dgm:prSet presAssocID="{C7EA228E-F988-9340-9C77-BD717D0B042F}" presName="vertSpace2b" presStyleCnt="0"/>
      <dgm:spPr/>
    </dgm:pt>
    <dgm:pt modelId="{E0F48DA0-856A-7548-BB5A-C076C7D0F607}" type="pres">
      <dgm:prSet presAssocID="{3DE023A9-C3F9-2A45-9DF3-46B0FD30FFFC}" presName="horz2" presStyleCnt="0"/>
      <dgm:spPr/>
    </dgm:pt>
    <dgm:pt modelId="{09818546-00C0-3844-B624-2DA60EE11F06}" type="pres">
      <dgm:prSet presAssocID="{3DE023A9-C3F9-2A45-9DF3-46B0FD30FFFC}" presName="horzSpace2" presStyleCnt="0"/>
      <dgm:spPr/>
    </dgm:pt>
    <dgm:pt modelId="{F1C9D143-0926-4245-B46E-346336D44140}" type="pres">
      <dgm:prSet presAssocID="{3DE023A9-C3F9-2A45-9DF3-46B0FD30FFFC}" presName="tx2" presStyleLbl="revTx" presStyleIdx="6" presStyleCnt="10"/>
      <dgm:spPr/>
    </dgm:pt>
    <dgm:pt modelId="{4D35712D-88B2-8844-8AFA-A3E6DC2E400D}" type="pres">
      <dgm:prSet presAssocID="{3DE023A9-C3F9-2A45-9DF3-46B0FD30FFFC}" presName="vert2" presStyleCnt="0"/>
      <dgm:spPr/>
    </dgm:pt>
    <dgm:pt modelId="{8C852426-A45B-2C4A-B288-5338A77CA56E}" type="pres">
      <dgm:prSet presAssocID="{3DE023A9-C3F9-2A45-9DF3-46B0FD30FFFC}" presName="thinLine2b" presStyleLbl="callout" presStyleIdx="5" presStyleCnt="9"/>
      <dgm:spPr/>
    </dgm:pt>
    <dgm:pt modelId="{874E57EB-77EA-2544-B22F-DD6E7597DEBC}" type="pres">
      <dgm:prSet presAssocID="{3DE023A9-C3F9-2A45-9DF3-46B0FD30FFFC}" presName="vertSpace2b" presStyleCnt="0"/>
      <dgm:spPr/>
    </dgm:pt>
    <dgm:pt modelId="{D6055D2A-6C3E-C54B-BA4E-642AF2B1C7D5}" type="pres">
      <dgm:prSet presAssocID="{7201759A-D857-704F-A3F3-F75F9430C51F}" presName="horz2" presStyleCnt="0"/>
      <dgm:spPr/>
    </dgm:pt>
    <dgm:pt modelId="{2C9C8DF2-DD1E-C14E-A9C8-14674C54EB88}" type="pres">
      <dgm:prSet presAssocID="{7201759A-D857-704F-A3F3-F75F9430C51F}" presName="horzSpace2" presStyleCnt="0"/>
      <dgm:spPr/>
    </dgm:pt>
    <dgm:pt modelId="{0CA11324-0D3F-6B4E-9564-3D5760CD9F07}" type="pres">
      <dgm:prSet presAssocID="{7201759A-D857-704F-A3F3-F75F9430C51F}" presName="tx2" presStyleLbl="revTx" presStyleIdx="7" presStyleCnt="10"/>
      <dgm:spPr/>
    </dgm:pt>
    <dgm:pt modelId="{D2773BDF-F9EA-3D45-9C55-F1D5673D00DA}" type="pres">
      <dgm:prSet presAssocID="{7201759A-D857-704F-A3F3-F75F9430C51F}" presName="vert2" presStyleCnt="0"/>
      <dgm:spPr/>
    </dgm:pt>
    <dgm:pt modelId="{62FBB9F4-8BA5-204A-99EA-697C7BEC925C}" type="pres">
      <dgm:prSet presAssocID="{7201759A-D857-704F-A3F3-F75F9430C51F}" presName="thinLine2b" presStyleLbl="callout" presStyleIdx="6" presStyleCnt="9"/>
      <dgm:spPr/>
    </dgm:pt>
    <dgm:pt modelId="{0EA5591D-B8E7-6241-AE9E-332AF45F432E}" type="pres">
      <dgm:prSet presAssocID="{7201759A-D857-704F-A3F3-F75F9430C51F}" presName="vertSpace2b" presStyleCnt="0"/>
      <dgm:spPr/>
    </dgm:pt>
    <dgm:pt modelId="{58BFB0D6-0DF8-024D-AFA3-DA2BFAE1A26B}" type="pres">
      <dgm:prSet presAssocID="{1EA603B6-271B-2143-9039-5B7FE8071459}" presName="horz2" presStyleCnt="0"/>
      <dgm:spPr/>
    </dgm:pt>
    <dgm:pt modelId="{41643D61-5FF8-8C49-A26E-FDD123CDEC59}" type="pres">
      <dgm:prSet presAssocID="{1EA603B6-271B-2143-9039-5B7FE8071459}" presName="horzSpace2" presStyleCnt="0"/>
      <dgm:spPr/>
    </dgm:pt>
    <dgm:pt modelId="{04A7319D-B495-584E-A08D-6066BA0827AF}" type="pres">
      <dgm:prSet presAssocID="{1EA603B6-271B-2143-9039-5B7FE8071459}" presName="tx2" presStyleLbl="revTx" presStyleIdx="8" presStyleCnt="10"/>
      <dgm:spPr/>
    </dgm:pt>
    <dgm:pt modelId="{4BE16892-F720-564C-8C71-FA3306E56BB4}" type="pres">
      <dgm:prSet presAssocID="{1EA603B6-271B-2143-9039-5B7FE8071459}" presName="vert2" presStyleCnt="0"/>
      <dgm:spPr/>
    </dgm:pt>
    <dgm:pt modelId="{981A5458-CCA9-B04C-A774-075C8EA66D42}" type="pres">
      <dgm:prSet presAssocID="{1EA603B6-271B-2143-9039-5B7FE8071459}" presName="thinLine2b" presStyleLbl="callout" presStyleIdx="7" presStyleCnt="9"/>
      <dgm:spPr/>
    </dgm:pt>
    <dgm:pt modelId="{AEACF642-F4DC-2A46-8F94-33010181B4B8}" type="pres">
      <dgm:prSet presAssocID="{1EA603B6-271B-2143-9039-5B7FE8071459}" presName="vertSpace2b" presStyleCnt="0"/>
      <dgm:spPr/>
    </dgm:pt>
    <dgm:pt modelId="{7B9C20B2-4F5A-4D44-BDA7-BDC0C9D894BD}" type="pres">
      <dgm:prSet presAssocID="{54DA8208-3A89-5841-893E-5B283C3540BA}" presName="horz2" presStyleCnt="0"/>
      <dgm:spPr/>
    </dgm:pt>
    <dgm:pt modelId="{42A14181-8210-7E4B-BD36-936B9E389BDA}" type="pres">
      <dgm:prSet presAssocID="{54DA8208-3A89-5841-893E-5B283C3540BA}" presName="horzSpace2" presStyleCnt="0"/>
      <dgm:spPr/>
    </dgm:pt>
    <dgm:pt modelId="{E03D3E5B-07E1-4744-B53A-1C57B1C7FBDD}" type="pres">
      <dgm:prSet presAssocID="{54DA8208-3A89-5841-893E-5B283C3540BA}" presName="tx2" presStyleLbl="revTx" presStyleIdx="9" presStyleCnt="10"/>
      <dgm:spPr/>
    </dgm:pt>
    <dgm:pt modelId="{F09AF0A8-D986-6E46-854C-6B5DAC97B5E1}" type="pres">
      <dgm:prSet presAssocID="{54DA8208-3A89-5841-893E-5B283C3540BA}" presName="vert2" presStyleCnt="0"/>
      <dgm:spPr/>
    </dgm:pt>
    <dgm:pt modelId="{551C6D38-FC67-1044-831A-736CA9796520}" type="pres">
      <dgm:prSet presAssocID="{54DA8208-3A89-5841-893E-5B283C3540BA}" presName="thinLine2b" presStyleLbl="callout" presStyleIdx="8" presStyleCnt="9"/>
      <dgm:spPr/>
    </dgm:pt>
    <dgm:pt modelId="{BE110467-F239-CA46-B12D-4E23895DAC5E}" type="pres">
      <dgm:prSet presAssocID="{54DA8208-3A89-5841-893E-5B283C3540BA}" presName="vertSpace2b" presStyleCnt="0"/>
      <dgm:spPr/>
    </dgm:pt>
  </dgm:ptLst>
  <dgm:cxnLst>
    <dgm:cxn modelId="{65B4F903-4791-6648-B781-EF22D5729091}" type="presOf" srcId="{07D6C681-22AD-044A-9E3C-FDE77E2A3177}" destId="{6C3470A8-C854-4346-8A28-491C1BB3DB43}" srcOrd="0" destOrd="0" presId="urn:microsoft.com/office/officeart/2008/layout/LinedList"/>
    <dgm:cxn modelId="{782BD206-A01C-294D-A41B-636B76CFBF3E}" type="presOf" srcId="{1EA603B6-271B-2143-9039-5B7FE8071459}" destId="{04A7319D-B495-584E-A08D-6066BA0827AF}" srcOrd="0" destOrd="0" presId="urn:microsoft.com/office/officeart/2008/layout/LinedList"/>
    <dgm:cxn modelId="{C967791C-F0A2-A341-B32A-0C8D7DBBE14B}" type="presOf" srcId="{D3A7432D-8683-004F-A358-53F7AFCE1FD4}" destId="{885FFA6C-1A69-294C-AB2B-28E2F073253D}" srcOrd="0" destOrd="0" presId="urn:microsoft.com/office/officeart/2008/layout/LinedList"/>
    <dgm:cxn modelId="{9736991E-45C4-9844-B655-CEEE5EAC508B}" srcId="{341139D9-035B-3840-8C63-FAE617DF8933}" destId="{07D6C681-22AD-044A-9E3C-FDE77E2A3177}" srcOrd="0" destOrd="0" parTransId="{FBA49A55-64C9-9146-B233-FEAE1444D394}" sibTransId="{FDF28A33-8793-0245-8A12-DA4A254403BB}"/>
    <dgm:cxn modelId="{460B4130-11F2-A64D-AE12-71BE3C5955C8}" srcId="{341139D9-035B-3840-8C63-FAE617DF8933}" destId="{3DE023A9-C3F9-2A45-9DF3-46B0FD30FFFC}" srcOrd="5" destOrd="0" parTransId="{5F49545B-C1F9-AE43-8357-3BF793EC7403}" sibTransId="{28328CBC-F9AE-BB4F-90C0-A8DCCFD5F0E2}"/>
    <dgm:cxn modelId="{9D8E7B31-8371-6F4E-9F8B-3194B097C6E0}" type="presOf" srcId="{3D8B0EAB-3F6D-8E48-8A2C-D0F4B6913DCC}" destId="{2C5867C1-C9E0-4D49-A791-88AF918240D5}" srcOrd="0" destOrd="0" presId="urn:microsoft.com/office/officeart/2008/layout/LinedList"/>
    <dgm:cxn modelId="{CB49453C-7986-CD48-B4BD-77B2B64B7E7B}" type="presOf" srcId="{3DE023A9-C3F9-2A45-9DF3-46B0FD30FFFC}" destId="{F1C9D143-0926-4245-B46E-346336D44140}" srcOrd="0" destOrd="0" presId="urn:microsoft.com/office/officeart/2008/layout/LinedList"/>
    <dgm:cxn modelId="{9BCA2044-FF8B-1E40-B320-79ED3582927B}" srcId="{341139D9-035B-3840-8C63-FAE617DF8933}" destId="{3D8B0EAB-3F6D-8E48-8A2C-D0F4B6913DCC}" srcOrd="2" destOrd="0" parTransId="{25BDA74E-B0A6-0943-9F8C-DCCCD0D02760}" sibTransId="{BFBFE139-7DC4-A04D-90C0-B2248EF41235}"/>
    <dgm:cxn modelId="{3EC5C745-D5BE-F844-89E3-BFE8E519D278}" type="presOf" srcId="{B9520563-2D92-1349-ACC8-316E20667D09}" destId="{397B926A-B0E1-9E41-B19B-CB84B8B187D4}" srcOrd="0" destOrd="0" presId="urn:microsoft.com/office/officeart/2008/layout/LinedList"/>
    <dgm:cxn modelId="{2EF2F845-8AF9-A94E-B18A-E80615FE367B}" type="presOf" srcId="{54DA8208-3A89-5841-893E-5B283C3540BA}" destId="{E03D3E5B-07E1-4744-B53A-1C57B1C7FBDD}" srcOrd="0" destOrd="0" presId="urn:microsoft.com/office/officeart/2008/layout/LinedList"/>
    <dgm:cxn modelId="{8C8B3248-F14E-B04B-AD60-9575C81FC714}" srcId="{341139D9-035B-3840-8C63-FAE617DF8933}" destId="{B9520563-2D92-1349-ACC8-316E20667D09}" srcOrd="3" destOrd="0" parTransId="{662FA338-58EA-5543-A2DE-0FC0CBE9B32C}" sibTransId="{1C8BCFF0-D870-DA4D-83AA-3D837ECBE7CC}"/>
    <dgm:cxn modelId="{78A39B51-5F7D-5F4F-9F21-644A35BA74F9}" srcId="{B95714F7-23F1-754D-80A3-89410F458078}" destId="{341139D9-035B-3840-8C63-FAE617DF8933}" srcOrd="0" destOrd="0" parTransId="{C6B8258F-F10D-D249-AB7B-78D4BB489DF0}" sibTransId="{8DFC01CF-FB76-1644-821B-D91086BFB3C7}"/>
    <dgm:cxn modelId="{E1FABB9C-A094-7348-815B-A98E168A2D82}" type="presOf" srcId="{C7EA228E-F988-9340-9C77-BD717D0B042F}" destId="{C839FE67-B064-1B42-8FC2-2E2A46E34E0D}" srcOrd="0" destOrd="0" presId="urn:microsoft.com/office/officeart/2008/layout/LinedList"/>
    <dgm:cxn modelId="{5E5801A0-2DE9-D74A-B745-3D517615F7DD}" type="presOf" srcId="{7201759A-D857-704F-A3F3-F75F9430C51F}" destId="{0CA11324-0D3F-6B4E-9564-3D5760CD9F07}" srcOrd="0" destOrd="0" presId="urn:microsoft.com/office/officeart/2008/layout/LinedList"/>
    <dgm:cxn modelId="{41EAAAB1-D2E6-9140-9D04-7B8E48DD155F}" type="presOf" srcId="{B95714F7-23F1-754D-80A3-89410F458078}" destId="{327EAD92-59D3-5848-94B0-60670D914A9B}" srcOrd="0" destOrd="0" presId="urn:microsoft.com/office/officeart/2008/layout/LinedList"/>
    <dgm:cxn modelId="{C6BAE5BA-1F55-2241-84EA-AE4FD47AD4C0}" srcId="{341139D9-035B-3840-8C63-FAE617DF8933}" destId="{54DA8208-3A89-5841-893E-5B283C3540BA}" srcOrd="8" destOrd="0" parTransId="{75C73192-670B-0D4E-89E1-03D8D1EA5E1F}" sibTransId="{1ADAA1E9-54D2-6242-878F-B5D70D43499A}"/>
    <dgm:cxn modelId="{9D40F1CD-E637-0B43-AB21-004A89D9832C}" srcId="{341139D9-035B-3840-8C63-FAE617DF8933}" destId="{D3A7432D-8683-004F-A358-53F7AFCE1FD4}" srcOrd="1" destOrd="0" parTransId="{80028A74-B1C9-B84D-B555-40865869DCF2}" sibTransId="{D3FC374C-838B-FA41-A8F4-4CA1531CBFAF}"/>
    <dgm:cxn modelId="{D861B0DA-E536-E049-9415-02DBFF933C80}" srcId="{341139D9-035B-3840-8C63-FAE617DF8933}" destId="{1EA603B6-271B-2143-9039-5B7FE8071459}" srcOrd="7" destOrd="0" parTransId="{7DE31259-D989-4D4E-BC7D-5DB9E447A1BE}" sibTransId="{E94DC6E5-B169-F245-B214-C8FE3AC66A89}"/>
    <dgm:cxn modelId="{33019EE5-BD73-0642-A558-81AC2D84C7C8}" srcId="{341139D9-035B-3840-8C63-FAE617DF8933}" destId="{C7EA228E-F988-9340-9C77-BD717D0B042F}" srcOrd="4" destOrd="0" parTransId="{51E21CF0-B85D-CD49-84B8-0B1FB78B55F5}" sibTransId="{70AEAD8A-8EAF-D149-8E61-7A21376CC804}"/>
    <dgm:cxn modelId="{6BB018E6-E70E-5C4A-AEDC-01A85FBAF3D7}" type="presOf" srcId="{341139D9-035B-3840-8C63-FAE617DF8933}" destId="{B5DA5FAB-D484-0E43-91B0-67A091931554}" srcOrd="0" destOrd="0" presId="urn:microsoft.com/office/officeart/2008/layout/LinedList"/>
    <dgm:cxn modelId="{87246FFA-B2E3-2E4E-A5C8-F1AFD8AE112F}" srcId="{341139D9-035B-3840-8C63-FAE617DF8933}" destId="{7201759A-D857-704F-A3F3-F75F9430C51F}" srcOrd="6" destOrd="0" parTransId="{3DE3648B-BA55-704F-9223-CE59AA7D48B5}" sibTransId="{B7D517F1-B487-9F4F-9834-6236A637ADA3}"/>
    <dgm:cxn modelId="{C917E0D7-E7DE-8446-AA98-E6C1231E7DBD}" type="presParOf" srcId="{327EAD92-59D3-5848-94B0-60670D914A9B}" destId="{9DA432BD-C3CE-BE4A-937E-F67F7E91C32A}" srcOrd="0" destOrd="0" presId="urn:microsoft.com/office/officeart/2008/layout/LinedList"/>
    <dgm:cxn modelId="{6E3BD518-2672-D34A-8B95-3F6226DCE971}" type="presParOf" srcId="{327EAD92-59D3-5848-94B0-60670D914A9B}" destId="{6FA0F9F3-001B-914F-8F12-E888EF0BA93A}" srcOrd="1" destOrd="0" presId="urn:microsoft.com/office/officeart/2008/layout/LinedList"/>
    <dgm:cxn modelId="{82723C49-53AF-8B47-9BCE-354986D25F3A}" type="presParOf" srcId="{6FA0F9F3-001B-914F-8F12-E888EF0BA93A}" destId="{B5DA5FAB-D484-0E43-91B0-67A091931554}" srcOrd="0" destOrd="0" presId="urn:microsoft.com/office/officeart/2008/layout/LinedList"/>
    <dgm:cxn modelId="{84EEAD3D-CE05-454F-8401-EBC81298887B}" type="presParOf" srcId="{6FA0F9F3-001B-914F-8F12-E888EF0BA93A}" destId="{13BCDC19-EB04-4546-83E4-9D0BCF379A6A}" srcOrd="1" destOrd="0" presId="urn:microsoft.com/office/officeart/2008/layout/LinedList"/>
    <dgm:cxn modelId="{00E24561-E4E7-6E4F-AF28-D1067CE0B139}" type="presParOf" srcId="{13BCDC19-EB04-4546-83E4-9D0BCF379A6A}" destId="{A6742C45-0DC7-864C-A7BB-292633907DD4}" srcOrd="0" destOrd="0" presId="urn:microsoft.com/office/officeart/2008/layout/LinedList"/>
    <dgm:cxn modelId="{F61FFC5C-CA04-9640-8123-3F2E623D3142}" type="presParOf" srcId="{13BCDC19-EB04-4546-83E4-9D0BCF379A6A}" destId="{6483B03D-7A3B-064A-859D-F206DC227C4D}" srcOrd="1" destOrd="0" presId="urn:microsoft.com/office/officeart/2008/layout/LinedList"/>
    <dgm:cxn modelId="{B832A981-46D4-5745-8637-D9A5B6A36F4F}" type="presParOf" srcId="{6483B03D-7A3B-064A-859D-F206DC227C4D}" destId="{AB1C9A58-88A7-1649-B060-B63C1ACB7C92}" srcOrd="0" destOrd="0" presId="urn:microsoft.com/office/officeart/2008/layout/LinedList"/>
    <dgm:cxn modelId="{97B39012-4EC3-E045-8896-D1A965A1C1A3}" type="presParOf" srcId="{6483B03D-7A3B-064A-859D-F206DC227C4D}" destId="{6C3470A8-C854-4346-8A28-491C1BB3DB43}" srcOrd="1" destOrd="0" presId="urn:microsoft.com/office/officeart/2008/layout/LinedList"/>
    <dgm:cxn modelId="{801A80BA-588B-184D-B27B-32FE10B43BF5}" type="presParOf" srcId="{6483B03D-7A3B-064A-859D-F206DC227C4D}" destId="{827D7FB9-D05D-F84D-B625-70E583A0999D}" srcOrd="2" destOrd="0" presId="urn:microsoft.com/office/officeart/2008/layout/LinedList"/>
    <dgm:cxn modelId="{61058F56-5791-6742-9A5E-E013767522C4}" type="presParOf" srcId="{13BCDC19-EB04-4546-83E4-9D0BCF379A6A}" destId="{9C01CB37-C7CB-3840-BAF6-55A72F903462}" srcOrd="2" destOrd="0" presId="urn:microsoft.com/office/officeart/2008/layout/LinedList"/>
    <dgm:cxn modelId="{765D2131-9C93-3245-9572-21536A3124C9}" type="presParOf" srcId="{13BCDC19-EB04-4546-83E4-9D0BCF379A6A}" destId="{3CB5AE15-8A06-7642-AF9F-252FF59F8426}" srcOrd="3" destOrd="0" presId="urn:microsoft.com/office/officeart/2008/layout/LinedList"/>
    <dgm:cxn modelId="{1483C995-B4A7-6945-AA1D-D0DDB163AC63}" type="presParOf" srcId="{13BCDC19-EB04-4546-83E4-9D0BCF379A6A}" destId="{661CAAA3-961C-4A44-8E21-AFD0731BFF20}" srcOrd="4" destOrd="0" presId="urn:microsoft.com/office/officeart/2008/layout/LinedList"/>
    <dgm:cxn modelId="{37083370-D03E-6A4C-B127-2058C9747772}" type="presParOf" srcId="{661CAAA3-961C-4A44-8E21-AFD0731BFF20}" destId="{70FA5124-59E8-2045-A9D1-42E26B066DF5}" srcOrd="0" destOrd="0" presId="urn:microsoft.com/office/officeart/2008/layout/LinedList"/>
    <dgm:cxn modelId="{3BD19D56-4586-2D4F-9608-093287E8BBDD}" type="presParOf" srcId="{661CAAA3-961C-4A44-8E21-AFD0731BFF20}" destId="{885FFA6C-1A69-294C-AB2B-28E2F073253D}" srcOrd="1" destOrd="0" presId="urn:microsoft.com/office/officeart/2008/layout/LinedList"/>
    <dgm:cxn modelId="{1F89BADC-49FE-0A42-86AE-A1EF5D4677EF}" type="presParOf" srcId="{661CAAA3-961C-4A44-8E21-AFD0731BFF20}" destId="{4C35DF68-2B99-9147-8A4A-A8FD81E2C721}" srcOrd="2" destOrd="0" presId="urn:microsoft.com/office/officeart/2008/layout/LinedList"/>
    <dgm:cxn modelId="{3A811EB2-FAE7-DF4B-A7F8-6F52500529C1}" type="presParOf" srcId="{13BCDC19-EB04-4546-83E4-9D0BCF379A6A}" destId="{64808FE9-A71E-5D47-BFEA-822147F6183A}" srcOrd="5" destOrd="0" presId="urn:microsoft.com/office/officeart/2008/layout/LinedList"/>
    <dgm:cxn modelId="{8EAA9BA1-6FD9-B649-BB37-A13C2073D7CA}" type="presParOf" srcId="{13BCDC19-EB04-4546-83E4-9D0BCF379A6A}" destId="{2A1FB1AF-A659-834E-817C-11C540BC7E01}" srcOrd="6" destOrd="0" presId="urn:microsoft.com/office/officeart/2008/layout/LinedList"/>
    <dgm:cxn modelId="{DC6292E1-3663-0F40-B138-4DF68349DB4E}" type="presParOf" srcId="{13BCDC19-EB04-4546-83E4-9D0BCF379A6A}" destId="{4C034651-F71E-D04C-9F68-FC31BA65ADE9}" srcOrd="7" destOrd="0" presId="urn:microsoft.com/office/officeart/2008/layout/LinedList"/>
    <dgm:cxn modelId="{80652773-D9F1-4C48-B818-2CD2FA36D6A8}" type="presParOf" srcId="{4C034651-F71E-D04C-9F68-FC31BA65ADE9}" destId="{80C50C43-C1E8-8C40-9BAE-6115FE1A8156}" srcOrd="0" destOrd="0" presId="urn:microsoft.com/office/officeart/2008/layout/LinedList"/>
    <dgm:cxn modelId="{13660C96-04E9-F740-B9B5-402FB4BEA68F}" type="presParOf" srcId="{4C034651-F71E-D04C-9F68-FC31BA65ADE9}" destId="{2C5867C1-C9E0-4D49-A791-88AF918240D5}" srcOrd="1" destOrd="0" presId="urn:microsoft.com/office/officeart/2008/layout/LinedList"/>
    <dgm:cxn modelId="{4C8D287B-9C49-B64E-956F-C30FEEE8AA1F}" type="presParOf" srcId="{4C034651-F71E-D04C-9F68-FC31BA65ADE9}" destId="{AD78B7A4-D52E-3C42-8D6B-08E29338CC12}" srcOrd="2" destOrd="0" presId="urn:microsoft.com/office/officeart/2008/layout/LinedList"/>
    <dgm:cxn modelId="{0E40FDE8-5C5B-164E-870F-F302DD35EB7D}" type="presParOf" srcId="{13BCDC19-EB04-4546-83E4-9D0BCF379A6A}" destId="{B609F54E-B05F-F846-9C75-38E0C28696CD}" srcOrd="8" destOrd="0" presId="urn:microsoft.com/office/officeart/2008/layout/LinedList"/>
    <dgm:cxn modelId="{03650AAB-DC65-F840-BE7D-7E733DA3C626}" type="presParOf" srcId="{13BCDC19-EB04-4546-83E4-9D0BCF379A6A}" destId="{FD01DCEE-FB55-6547-89E6-54AC9CF26108}" srcOrd="9" destOrd="0" presId="urn:microsoft.com/office/officeart/2008/layout/LinedList"/>
    <dgm:cxn modelId="{7918607C-6B34-004A-A191-AA7488D5A853}" type="presParOf" srcId="{13BCDC19-EB04-4546-83E4-9D0BCF379A6A}" destId="{86917101-5AEF-814A-B36A-C7833E271146}" srcOrd="10" destOrd="0" presId="urn:microsoft.com/office/officeart/2008/layout/LinedList"/>
    <dgm:cxn modelId="{C0E37F09-2344-8046-B3B5-8C7605785562}" type="presParOf" srcId="{86917101-5AEF-814A-B36A-C7833E271146}" destId="{9753B71D-A1F5-C241-96C5-5E6AE2F7B013}" srcOrd="0" destOrd="0" presId="urn:microsoft.com/office/officeart/2008/layout/LinedList"/>
    <dgm:cxn modelId="{AA88721B-91F4-454D-BA09-1F1B8884253F}" type="presParOf" srcId="{86917101-5AEF-814A-B36A-C7833E271146}" destId="{397B926A-B0E1-9E41-B19B-CB84B8B187D4}" srcOrd="1" destOrd="0" presId="urn:microsoft.com/office/officeart/2008/layout/LinedList"/>
    <dgm:cxn modelId="{7C0AF6A4-6E52-5344-AB8D-51FCBBDB9928}" type="presParOf" srcId="{86917101-5AEF-814A-B36A-C7833E271146}" destId="{77043FEB-8D0B-DE48-82EC-C44A35E232E0}" srcOrd="2" destOrd="0" presId="urn:microsoft.com/office/officeart/2008/layout/LinedList"/>
    <dgm:cxn modelId="{663A7D96-088D-0F4B-8175-2AAD9775205E}" type="presParOf" srcId="{13BCDC19-EB04-4546-83E4-9D0BCF379A6A}" destId="{E9D0E97B-E884-BC48-80C6-27C33F90A2BC}" srcOrd="11" destOrd="0" presId="urn:microsoft.com/office/officeart/2008/layout/LinedList"/>
    <dgm:cxn modelId="{A18ACE8A-9C9B-D449-8086-7BFF9A47317B}" type="presParOf" srcId="{13BCDC19-EB04-4546-83E4-9D0BCF379A6A}" destId="{C231781B-7399-B34E-8386-95F8591AFCFB}" srcOrd="12" destOrd="0" presId="urn:microsoft.com/office/officeart/2008/layout/LinedList"/>
    <dgm:cxn modelId="{4C0A440A-4BD8-254C-94EE-7ACBA30B146D}" type="presParOf" srcId="{13BCDC19-EB04-4546-83E4-9D0BCF379A6A}" destId="{DBD43D0C-9E5D-0D40-934C-A025A577CC3C}" srcOrd="13" destOrd="0" presId="urn:microsoft.com/office/officeart/2008/layout/LinedList"/>
    <dgm:cxn modelId="{1DCF5082-7E45-0846-B82C-BA51E7687473}" type="presParOf" srcId="{DBD43D0C-9E5D-0D40-934C-A025A577CC3C}" destId="{A51E0DFE-6858-2C41-88F6-ADC828287272}" srcOrd="0" destOrd="0" presId="urn:microsoft.com/office/officeart/2008/layout/LinedList"/>
    <dgm:cxn modelId="{B5D8CB39-A1B6-3B4B-8B9F-F3A2880D1A68}" type="presParOf" srcId="{DBD43D0C-9E5D-0D40-934C-A025A577CC3C}" destId="{C839FE67-B064-1B42-8FC2-2E2A46E34E0D}" srcOrd="1" destOrd="0" presId="urn:microsoft.com/office/officeart/2008/layout/LinedList"/>
    <dgm:cxn modelId="{C70840AC-DD4E-3B4E-9769-5B03ABD9FC73}" type="presParOf" srcId="{DBD43D0C-9E5D-0D40-934C-A025A577CC3C}" destId="{4207FEFF-A03C-7F4C-A646-309BD9E0BE58}" srcOrd="2" destOrd="0" presId="urn:microsoft.com/office/officeart/2008/layout/LinedList"/>
    <dgm:cxn modelId="{0E96D505-3407-AB40-85AA-54D10D9C00E7}" type="presParOf" srcId="{13BCDC19-EB04-4546-83E4-9D0BCF379A6A}" destId="{16B30DFD-674F-2745-A90E-AC99287385E5}" srcOrd="14" destOrd="0" presId="urn:microsoft.com/office/officeart/2008/layout/LinedList"/>
    <dgm:cxn modelId="{B7D24E52-BA3D-BA4C-8183-FED31ED78EEA}" type="presParOf" srcId="{13BCDC19-EB04-4546-83E4-9D0BCF379A6A}" destId="{D14BB139-354A-DD41-A6EF-BC8CAD1D7A5F}" srcOrd="15" destOrd="0" presId="urn:microsoft.com/office/officeart/2008/layout/LinedList"/>
    <dgm:cxn modelId="{B1478A0A-C120-D14A-99F9-3BA6093F9C6A}" type="presParOf" srcId="{13BCDC19-EB04-4546-83E4-9D0BCF379A6A}" destId="{E0F48DA0-856A-7548-BB5A-C076C7D0F607}" srcOrd="16" destOrd="0" presId="urn:microsoft.com/office/officeart/2008/layout/LinedList"/>
    <dgm:cxn modelId="{FA25FBF8-8654-4C4A-ABA3-2D730DC92E69}" type="presParOf" srcId="{E0F48DA0-856A-7548-BB5A-C076C7D0F607}" destId="{09818546-00C0-3844-B624-2DA60EE11F06}" srcOrd="0" destOrd="0" presId="urn:microsoft.com/office/officeart/2008/layout/LinedList"/>
    <dgm:cxn modelId="{EF0D0A10-025A-A048-B648-BDB2EFEE9C2D}" type="presParOf" srcId="{E0F48DA0-856A-7548-BB5A-C076C7D0F607}" destId="{F1C9D143-0926-4245-B46E-346336D44140}" srcOrd="1" destOrd="0" presId="urn:microsoft.com/office/officeart/2008/layout/LinedList"/>
    <dgm:cxn modelId="{8B67EA79-B64D-D143-AE5D-6553B5D08D7D}" type="presParOf" srcId="{E0F48DA0-856A-7548-BB5A-C076C7D0F607}" destId="{4D35712D-88B2-8844-8AFA-A3E6DC2E400D}" srcOrd="2" destOrd="0" presId="urn:microsoft.com/office/officeart/2008/layout/LinedList"/>
    <dgm:cxn modelId="{E6C57F64-0FD8-3F48-9B30-BE85F2E2674F}" type="presParOf" srcId="{13BCDC19-EB04-4546-83E4-9D0BCF379A6A}" destId="{8C852426-A45B-2C4A-B288-5338A77CA56E}" srcOrd="17" destOrd="0" presId="urn:microsoft.com/office/officeart/2008/layout/LinedList"/>
    <dgm:cxn modelId="{466B829F-C3AD-FC4D-8A22-5AEBC8221934}" type="presParOf" srcId="{13BCDC19-EB04-4546-83E4-9D0BCF379A6A}" destId="{874E57EB-77EA-2544-B22F-DD6E7597DEBC}" srcOrd="18" destOrd="0" presId="urn:microsoft.com/office/officeart/2008/layout/LinedList"/>
    <dgm:cxn modelId="{BF400709-1B93-4F44-B324-12BF166A868E}" type="presParOf" srcId="{13BCDC19-EB04-4546-83E4-9D0BCF379A6A}" destId="{D6055D2A-6C3E-C54B-BA4E-642AF2B1C7D5}" srcOrd="19" destOrd="0" presId="urn:microsoft.com/office/officeart/2008/layout/LinedList"/>
    <dgm:cxn modelId="{E20B9A1C-1D0B-7441-9E94-77930D8A2A63}" type="presParOf" srcId="{D6055D2A-6C3E-C54B-BA4E-642AF2B1C7D5}" destId="{2C9C8DF2-DD1E-C14E-A9C8-14674C54EB88}" srcOrd="0" destOrd="0" presId="urn:microsoft.com/office/officeart/2008/layout/LinedList"/>
    <dgm:cxn modelId="{6A56F79F-0272-114E-905F-00A82D58AFBC}" type="presParOf" srcId="{D6055D2A-6C3E-C54B-BA4E-642AF2B1C7D5}" destId="{0CA11324-0D3F-6B4E-9564-3D5760CD9F07}" srcOrd="1" destOrd="0" presId="urn:microsoft.com/office/officeart/2008/layout/LinedList"/>
    <dgm:cxn modelId="{953F4A70-2B0B-924E-8F92-B5ABE7C11080}" type="presParOf" srcId="{D6055D2A-6C3E-C54B-BA4E-642AF2B1C7D5}" destId="{D2773BDF-F9EA-3D45-9C55-F1D5673D00DA}" srcOrd="2" destOrd="0" presId="urn:microsoft.com/office/officeart/2008/layout/LinedList"/>
    <dgm:cxn modelId="{3F0D9D2F-3E38-4343-9CF5-86CBF56BC780}" type="presParOf" srcId="{13BCDC19-EB04-4546-83E4-9D0BCF379A6A}" destId="{62FBB9F4-8BA5-204A-99EA-697C7BEC925C}" srcOrd="20" destOrd="0" presId="urn:microsoft.com/office/officeart/2008/layout/LinedList"/>
    <dgm:cxn modelId="{3AEC286B-3FD8-FC4B-957A-605BD7FE923C}" type="presParOf" srcId="{13BCDC19-EB04-4546-83E4-9D0BCF379A6A}" destId="{0EA5591D-B8E7-6241-AE9E-332AF45F432E}" srcOrd="21" destOrd="0" presId="urn:microsoft.com/office/officeart/2008/layout/LinedList"/>
    <dgm:cxn modelId="{9DC5739D-E334-F84B-9C68-38729D6728F0}" type="presParOf" srcId="{13BCDC19-EB04-4546-83E4-9D0BCF379A6A}" destId="{58BFB0D6-0DF8-024D-AFA3-DA2BFAE1A26B}" srcOrd="22" destOrd="0" presId="urn:microsoft.com/office/officeart/2008/layout/LinedList"/>
    <dgm:cxn modelId="{AEFDD8AE-3BE1-9642-B44C-9B910CD633BC}" type="presParOf" srcId="{58BFB0D6-0DF8-024D-AFA3-DA2BFAE1A26B}" destId="{41643D61-5FF8-8C49-A26E-FDD123CDEC59}" srcOrd="0" destOrd="0" presId="urn:microsoft.com/office/officeart/2008/layout/LinedList"/>
    <dgm:cxn modelId="{78781330-0D63-824E-B6E7-215DDF5800B7}" type="presParOf" srcId="{58BFB0D6-0DF8-024D-AFA3-DA2BFAE1A26B}" destId="{04A7319D-B495-584E-A08D-6066BA0827AF}" srcOrd="1" destOrd="0" presId="urn:microsoft.com/office/officeart/2008/layout/LinedList"/>
    <dgm:cxn modelId="{3C784CA0-1112-E849-835E-4B1571698352}" type="presParOf" srcId="{58BFB0D6-0DF8-024D-AFA3-DA2BFAE1A26B}" destId="{4BE16892-F720-564C-8C71-FA3306E56BB4}" srcOrd="2" destOrd="0" presId="urn:microsoft.com/office/officeart/2008/layout/LinedList"/>
    <dgm:cxn modelId="{0E776D12-4BF6-564F-9E47-4DBAEDF33BFB}" type="presParOf" srcId="{13BCDC19-EB04-4546-83E4-9D0BCF379A6A}" destId="{981A5458-CCA9-B04C-A774-075C8EA66D42}" srcOrd="23" destOrd="0" presId="urn:microsoft.com/office/officeart/2008/layout/LinedList"/>
    <dgm:cxn modelId="{2BFE372E-DDAA-3C48-BA36-8E0EDF8C887D}" type="presParOf" srcId="{13BCDC19-EB04-4546-83E4-9D0BCF379A6A}" destId="{AEACF642-F4DC-2A46-8F94-33010181B4B8}" srcOrd="24" destOrd="0" presId="urn:microsoft.com/office/officeart/2008/layout/LinedList"/>
    <dgm:cxn modelId="{F5AAF711-C5F3-5245-B2BD-ADF27F0F4E4A}" type="presParOf" srcId="{13BCDC19-EB04-4546-83E4-9D0BCF379A6A}" destId="{7B9C20B2-4F5A-4D44-BDA7-BDC0C9D894BD}" srcOrd="25" destOrd="0" presId="urn:microsoft.com/office/officeart/2008/layout/LinedList"/>
    <dgm:cxn modelId="{E55A57DB-3F0F-DE48-B4D2-5E10A6BA335C}" type="presParOf" srcId="{7B9C20B2-4F5A-4D44-BDA7-BDC0C9D894BD}" destId="{42A14181-8210-7E4B-BD36-936B9E389BDA}" srcOrd="0" destOrd="0" presId="urn:microsoft.com/office/officeart/2008/layout/LinedList"/>
    <dgm:cxn modelId="{C96869F3-68AB-2042-B2B2-82C90EFA83E6}" type="presParOf" srcId="{7B9C20B2-4F5A-4D44-BDA7-BDC0C9D894BD}" destId="{E03D3E5B-07E1-4744-B53A-1C57B1C7FBDD}" srcOrd="1" destOrd="0" presId="urn:microsoft.com/office/officeart/2008/layout/LinedList"/>
    <dgm:cxn modelId="{0C45F7DD-77C3-0849-8C35-4CE78EC902C1}" type="presParOf" srcId="{7B9C20B2-4F5A-4D44-BDA7-BDC0C9D894BD}" destId="{F09AF0A8-D986-6E46-854C-6B5DAC97B5E1}" srcOrd="2" destOrd="0" presId="urn:microsoft.com/office/officeart/2008/layout/LinedList"/>
    <dgm:cxn modelId="{644BEADA-696C-C04A-BF28-B44E8DEC97BB}" type="presParOf" srcId="{13BCDC19-EB04-4546-83E4-9D0BCF379A6A}" destId="{551C6D38-FC67-1044-831A-736CA9796520}" srcOrd="26" destOrd="0" presId="urn:microsoft.com/office/officeart/2008/layout/LinedList"/>
    <dgm:cxn modelId="{776AB12C-38F6-1843-A989-D5ED8697DFBA}" type="presParOf" srcId="{13BCDC19-EB04-4546-83E4-9D0BCF379A6A}" destId="{BE110467-F239-CA46-B12D-4E23895DAC5E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B27C7-B9D5-45D5-A682-15D93B48AF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D6168C-811E-4AE7-ACAC-785CCB4E2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gm:t>
    </dgm:pt>
    <dgm:pt modelId="{CF760E56-7547-40F4-9135-E62EB9A86596}" type="parTrans" cxnId="{939802F0-FE31-41DC-B1D7-5B2C63CD6806}">
      <dgm:prSet/>
      <dgm:spPr/>
      <dgm:t>
        <a:bodyPr/>
        <a:lstStyle/>
        <a:p>
          <a:endParaRPr lang="en-US"/>
        </a:p>
      </dgm:t>
    </dgm:pt>
    <dgm:pt modelId="{48C9F121-40E7-4741-B18F-9DAB7CE4E217}" type="sibTrans" cxnId="{939802F0-FE31-41DC-B1D7-5B2C63CD6806}">
      <dgm:prSet/>
      <dgm:spPr/>
      <dgm:t>
        <a:bodyPr/>
        <a:lstStyle/>
        <a:p>
          <a:endParaRPr lang="en-US"/>
        </a:p>
      </dgm:t>
    </dgm:pt>
    <dgm:pt modelId="{BEFDDCA1-D9B9-4493-8410-08D4689C72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gm:t>
    </dgm:pt>
    <dgm:pt modelId="{D63D856C-14F0-4D4A-B916-A9BC5DBEF3A3}" type="parTrans" cxnId="{4F33CB25-84CC-47E5-8151-2D5F354E794B}">
      <dgm:prSet/>
      <dgm:spPr/>
      <dgm:t>
        <a:bodyPr/>
        <a:lstStyle/>
        <a:p>
          <a:endParaRPr lang="en-US"/>
        </a:p>
      </dgm:t>
    </dgm:pt>
    <dgm:pt modelId="{4DAC28C8-31E1-48D7-9FFB-AF72B6321EFE}" type="sibTrans" cxnId="{4F33CB25-84CC-47E5-8151-2D5F354E794B}">
      <dgm:prSet/>
      <dgm:spPr/>
      <dgm:t>
        <a:bodyPr/>
        <a:lstStyle/>
        <a:p>
          <a:endParaRPr lang="en-US"/>
        </a:p>
      </dgm:t>
    </dgm:pt>
    <dgm:pt modelId="{EA5A0793-B541-42A5-81B9-23B9068FAB50}" type="pres">
      <dgm:prSet presAssocID="{AA4B27C7-B9D5-45D5-A682-15D93B48AFF5}" presName="root" presStyleCnt="0">
        <dgm:presLayoutVars>
          <dgm:dir/>
          <dgm:resizeHandles val="exact"/>
        </dgm:presLayoutVars>
      </dgm:prSet>
      <dgm:spPr/>
    </dgm:pt>
    <dgm:pt modelId="{D3257527-5113-49F3-B94A-05808270FF93}" type="pres">
      <dgm:prSet presAssocID="{79D6168C-811E-4AE7-ACAC-785CCB4E263F}" presName="compNode" presStyleCnt="0"/>
      <dgm:spPr/>
    </dgm:pt>
    <dgm:pt modelId="{331736FA-638F-492B-8327-6F16FB514727}" type="pres">
      <dgm:prSet presAssocID="{79D6168C-811E-4AE7-ACAC-785CCB4E263F}" presName="bgRect" presStyleLbl="bgShp" presStyleIdx="0" presStyleCnt="2"/>
      <dgm:spPr/>
    </dgm:pt>
    <dgm:pt modelId="{07D76DF0-FFB4-4537-8F0B-02B7C9EC719E}" type="pres">
      <dgm:prSet presAssocID="{79D6168C-811E-4AE7-ACAC-785CCB4E26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7763B7-1952-4472-8A9C-0EBB195E3F11}" type="pres">
      <dgm:prSet presAssocID="{79D6168C-811E-4AE7-ACAC-785CCB4E263F}" presName="spaceRect" presStyleCnt="0"/>
      <dgm:spPr/>
    </dgm:pt>
    <dgm:pt modelId="{3C9562F7-6742-4CA9-A27C-A0D50475BF69}" type="pres">
      <dgm:prSet presAssocID="{79D6168C-811E-4AE7-ACAC-785CCB4E263F}" presName="parTx" presStyleLbl="revTx" presStyleIdx="0" presStyleCnt="2">
        <dgm:presLayoutVars>
          <dgm:chMax val="0"/>
          <dgm:chPref val="0"/>
        </dgm:presLayoutVars>
      </dgm:prSet>
      <dgm:spPr/>
    </dgm:pt>
    <dgm:pt modelId="{5A814C63-CD18-4203-A415-483C50209A41}" type="pres">
      <dgm:prSet presAssocID="{48C9F121-40E7-4741-B18F-9DAB7CE4E217}" presName="sibTrans" presStyleCnt="0"/>
      <dgm:spPr/>
    </dgm:pt>
    <dgm:pt modelId="{189A8653-C94E-4D86-BBBE-0C73C6604ED7}" type="pres">
      <dgm:prSet presAssocID="{BEFDDCA1-D9B9-4493-8410-08D4689C72A4}" presName="compNode" presStyleCnt="0"/>
      <dgm:spPr/>
    </dgm:pt>
    <dgm:pt modelId="{066336A2-A4B1-4EA0-8C88-B9A268F7D9BC}" type="pres">
      <dgm:prSet presAssocID="{BEFDDCA1-D9B9-4493-8410-08D4689C72A4}" presName="bgRect" presStyleLbl="bgShp" presStyleIdx="1" presStyleCnt="2"/>
      <dgm:spPr/>
    </dgm:pt>
    <dgm:pt modelId="{6E46463F-AE47-4F19-9A39-055435DD72CE}" type="pres">
      <dgm:prSet presAssocID="{BEFDDCA1-D9B9-4493-8410-08D4689C72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6D2F7B1-0B23-41E2-9086-C74A13C70492}" type="pres">
      <dgm:prSet presAssocID="{BEFDDCA1-D9B9-4493-8410-08D4689C72A4}" presName="spaceRect" presStyleCnt="0"/>
      <dgm:spPr/>
    </dgm:pt>
    <dgm:pt modelId="{D6564135-CD8D-41E1-9B92-F5F70E020631}" type="pres">
      <dgm:prSet presAssocID="{BEFDDCA1-D9B9-4493-8410-08D4689C72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3B1620-D6F0-0F41-9B50-6CD415800E6E}" type="presOf" srcId="{AA4B27C7-B9D5-45D5-A682-15D93B48AFF5}" destId="{EA5A0793-B541-42A5-81B9-23B9068FAB50}" srcOrd="0" destOrd="0" presId="urn:microsoft.com/office/officeart/2018/2/layout/IconVerticalSolidList"/>
    <dgm:cxn modelId="{4F33CB25-84CC-47E5-8151-2D5F354E794B}" srcId="{AA4B27C7-B9D5-45D5-A682-15D93B48AFF5}" destId="{BEFDDCA1-D9B9-4493-8410-08D4689C72A4}" srcOrd="1" destOrd="0" parTransId="{D63D856C-14F0-4D4A-B916-A9BC5DBEF3A3}" sibTransId="{4DAC28C8-31E1-48D7-9FFB-AF72B6321EFE}"/>
    <dgm:cxn modelId="{C366283A-1FDD-844D-8C1C-49AA4F642E29}" type="presOf" srcId="{BEFDDCA1-D9B9-4493-8410-08D4689C72A4}" destId="{D6564135-CD8D-41E1-9B92-F5F70E020631}" srcOrd="0" destOrd="0" presId="urn:microsoft.com/office/officeart/2018/2/layout/IconVerticalSolidList"/>
    <dgm:cxn modelId="{726EFEA0-8246-AB4D-9778-B230B8AD43B9}" type="presOf" srcId="{79D6168C-811E-4AE7-ACAC-785CCB4E263F}" destId="{3C9562F7-6742-4CA9-A27C-A0D50475BF69}" srcOrd="0" destOrd="0" presId="urn:microsoft.com/office/officeart/2018/2/layout/IconVerticalSolidList"/>
    <dgm:cxn modelId="{939802F0-FE31-41DC-B1D7-5B2C63CD6806}" srcId="{AA4B27C7-B9D5-45D5-A682-15D93B48AFF5}" destId="{79D6168C-811E-4AE7-ACAC-785CCB4E263F}" srcOrd="0" destOrd="0" parTransId="{CF760E56-7547-40F4-9135-E62EB9A86596}" sibTransId="{48C9F121-40E7-4741-B18F-9DAB7CE4E217}"/>
    <dgm:cxn modelId="{F1FD347E-AA44-DC41-8BE5-0BFF5121C761}" type="presParOf" srcId="{EA5A0793-B541-42A5-81B9-23B9068FAB50}" destId="{D3257527-5113-49F3-B94A-05808270FF93}" srcOrd="0" destOrd="0" presId="urn:microsoft.com/office/officeart/2018/2/layout/IconVerticalSolidList"/>
    <dgm:cxn modelId="{9231B9E0-C9D5-164F-9975-86FE86886872}" type="presParOf" srcId="{D3257527-5113-49F3-B94A-05808270FF93}" destId="{331736FA-638F-492B-8327-6F16FB514727}" srcOrd="0" destOrd="0" presId="urn:microsoft.com/office/officeart/2018/2/layout/IconVerticalSolidList"/>
    <dgm:cxn modelId="{E9FBB2E7-4609-4F4F-A153-C2D28BFF40D1}" type="presParOf" srcId="{D3257527-5113-49F3-B94A-05808270FF93}" destId="{07D76DF0-FFB4-4537-8F0B-02B7C9EC719E}" srcOrd="1" destOrd="0" presId="urn:microsoft.com/office/officeart/2018/2/layout/IconVerticalSolidList"/>
    <dgm:cxn modelId="{0ACBC3CF-7D40-8146-838F-8AEE8139C8D4}" type="presParOf" srcId="{D3257527-5113-49F3-B94A-05808270FF93}" destId="{007763B7-1952-4472-8A9C-0EBB195E3F11}" srcOrd="2" destOrd="0" presId="urn:microsoft.com/office/officeart/2018/2/layout/IconVerticalSolidList"/>
    <dgm:cxn modelId="{AC08E27D-394F-8147-BB96-655D87D17F03}" type="presParOf" srcId="{D3257527-5113-49F3-B94A-05808270FF93}" destId="{3C9562F7-6742-4CA9-A27C-A0D50475BF69}" srcOrd="3" destOrd="0" presId="urn:microsoft.com/office/officeart/2018/2/layout/IconVerticalSolidList"/>
    <dgm:cxn modelId="{41D5FE50-022C-6647-98D6-90DF6A62A2CC}" type="presParOf" srcId="{EA5A0793-B541-42A5-81B9-23B9068FAB50}" destId="{5A814C63-CD18-4203-A415-483C50209A41}" srcOrd="1" destOrd="0" presId="urn:microsoft.com/office/officeart/2018/2/layout/IconVerticalSolidList"/>
    <dgm:cxn modelId="{E95202AB-052C-7F45-A0A7-4C92610D25BF}" type="presParOf" srcId="{EA5A0793-B541-42A5-81B9-23B9068FAB50}" destId="{189A8653-C94E-4D86-BBBE-0C73C6604ED7}" srcOrd="2" destOrd="0" presId="urn:microsoft.com/office/officeart/2018/2/layout/IconVerticalSolidList"/>
    <dgm:cxn modelId="{AE400058-01E0-9C43-A79C-C71182316E6A}" type="presParOf" srcId="{189A8653-C94E-4D86-BBBE-0C73C6604ED7}" destId="{066336A2-A4B1-4EA0-8C88-B9A268F7D9BC}" srcOrd="0" destOrd="0" presId="urn:microsoft.com/office/officeart/2018/2/layout/IconVerticalSolidList"/>
    <dgm:cxn modelId="{A4B5B066-432A-4E45-8FDC-11F230F72B9A}" type="presParOf" srcId="{189A8653-C94E-4D86-BBBE-0C73C6604ED7}" destId="{6E46463F-AE47-4F19-9A39-055435DD72CE}" srcOrd="1" destOrd="0" presId="urn:microsoft.com/office/officeart/2018/2/layout/IconVerticalSolidList"/>
    <dgm:cxn modelId="{DB397B20-30B1-D141-BEFA-80C0295B048D}" type="presParOf" srcId="{189A8653-C94E-4D86-BBBE-0C73C6604ED7}" destId="{D6D2F7B1-0B23-41E2-9086-C74A13C70492}" srcOrd="2" destOrd="0" presId="urn:microsoft.com/office/officeart/2018/2/layout/IconVerticalSolidList"/>
    <dgm:cxn modelId="{787BB4B1-DF65-4443-AFC8-AA6D835B5E7A}" type="presParOf" srcId="{189A8653-C94E-4D86-BBBE-0C73C6604ED7}" destId="{D6564135-CD8D-41E1-9B92-F5F70E02063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>
            <a:lnSpc>
              <a:spcPct val="150000"/>
            </a:lnSpc>
          </a:pP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 custLinFactNeighborX="-29482" custLinFactNeighborY="-51648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EB27E-DFE8-48DC-8830-1EAB069AFFA3}">
      <dsp:nvSpPr>
        <dsp:cNvPr id="0" name=""/>
        <dsp:cNvSpPr/>
      </dsp:nvSpPr>
      <dsp:spPr>
        <a:xfrm>
          <a:off x="89061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C73F-B1AB-4054-8872-69DB963B377B}">
      <dsp:nvSpPr>
        <dsp:cNvPr id="0" name=""/>
        <dsp:cNvSpPr/>
      </dsp:nvSpPr>
      <dsp:spPr>
        <a:xfrm>
          <a:off x="277642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A700-97A1-4A89-BE3E-680BC4ED76B9}">
      <dsp:nvSpPr>
        <dsp:cNvPr id="0" name=""/>
        <dsp:cNvSpPr/>
      </dsp:nvSpPr>
      <dsp:spPr>
        <a:xfrm>
          <a:off x="1179493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Customer Churn/Attrition occurs when consumers stop using a service or quit a company </a:t>
          </a:r>
        </a:p>
      </dsp:txBody>
      <dsp:txXfrm>
        <a:off x="1179493" y="633191"/>
        <a:ext cx="2116721" cy="898003"/>
      </dsp:txXfrm>
    </dsp:sp>
    <dsp:sp modelId="{8A3E87E1-1A0F-4260-BFE4-C650CE138F02}">
      <dsp:nvSpPr>
        <dsp:cNvPr id="0" name=""/>
        <dsp:cNvSpPr/>
      </dsp:nvSpPr>
      <dsp:spPr>
        <a:xfrm>
          <a:off x="3665037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0A000-DA5B-418C-B85D-FB9BB1C1CC8E}">
      <dsp:nvSpPr>
        <dsp:cNvPr id="0" name=""/>
        <dsp:cNvSpPr/>
      </dsp:nvSpPr>
      <dsp:spPr>
        <a:xfrm>
          <a:off x="3853618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982D-0E63-4D76-9993-303571E651BA}">
      <dsp:nvSpPr>
        <dsp:cNvPr id="0" name=""/>
        <dsp:cNvSpPr/>
      </dsp:nvSpPr>
      <dsp:spPr>
        <a:xfrm>
          <a:off x="4755469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633191"/>
        <a:ext cx="2116721" cy="898003"/>
      </dsp:txXfrm>
    </dsp:sp>
    <dsp:sp modelId="{43FDA6E7-B5C3-4949-884C-B5765E9FBE1F}">
      <dsp:nvSpPr>
        <dsp:cNvPr id="0" name=""/>
        <dsp:cNvSpPr/>
      </dsp:nvSpPr>
      <dsp:spPr>
        <a:xfrm>
          <a:off x="7241013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5012-3CBD-4510-8CA2-627AF30B1049}">
      <dsp:nvSpPr>
        <dsp:cNvPr id="0" name=""/>
        <dsp:cNvSpPr/>
      </dsp:nvSpPr>
      <dsp:spPr>
        <a:xfrm>
          <a:off x="7429594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226-0488-4EFB-B8CE-0BF3B2801926}">
      <dsp:nvSpPr>
        <dsp:cNvPr id="0" name=""/>
        <dsp:cNvSpPr/>
      </dsp:nvSpPr>
      <dsp:spPr>
        <a:xfrm>
          <a:off x="8331446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633191"/>
        <a:ext cx="2116721" cy="898003"/>
      </dsp:txXfrm>
    </dsp:sp>
    <dsp:sp modelId="{28F63C95-6BEB-4105-967A-CC8B53B83723}">
      <dsp:nvSpPr>
        <dsp:cNvPr id="0" name=""/>
        <dsp:cNvSpPr/>
      </dsp:nvSpPr>
      <dsp:spPr>
        <a:xfrm>
          <a:off x="89061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0DDF-7355-4544-894B-2210275C4C0F}">
      <dsp:nvSpPr>
        <dsp:cNvPr id="0" name=""/>
        <dsp:cNvSpPr/>
      </dsp:nvSpPr>
      <dsp:spPr>
        <a:xfrm>
          <a:off x="277642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CCE0-BD7D-44B6-94A8-4046F9CD11B9}">
      <dsp:nvSpPr>
        <dsp:cNvPr id="0" name=""/>
        <dsp:cNvSpPr/>
      </dsp:nvSpPr>
      <dsp:spPr>
        <a:xfrm>
          <a:off x="1179493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2158431"/>
        <a:ext cx="2116721" cy="898003"/>
      </dsp:txXfrm>
    </dsp:sp>
    <dsp:sp modelId="{0ACA7FA6-6B23-448A-B3E8-BB016E482E64}">
      <dsp:nvSpPr>
        <dsp:cNvPr id="0" name=""/>
        <dsp:cNvSpPr/>
      </dsp:nvSpPr>
      <dsp:spPr>
        <a:xfrm>
          <a:off x="3665037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560C-0172-4D57-8051-D54328DE70A4}">
      <dsp:nvSpPr>
        <dsp:cNvPr id="0" name=""/>
        <dsp:cNvSpPr/>
      </dsp:nvSpPr>
      <dsp:spPr>
        <a:xfrm>
          <a:off x="3853618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27E1-F380-4928-8F1E-FEB85BB6C295}">
      <dsp:nvSpPr>
        <dsp:cNvPr id="0" name=""/>
        <dsp:cNvSpPr/>
      </dsp:nvSpPr>
      <dsp:spPr>
        <a:xfrm>
          <a:off x="4755469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2158431"/>
        <a:ext cx="2116721" cy="898003"/>
      </dsp:txXfrm>
    </dsp:sp>
    <dsp:sp modelId="{68182F6C-ED43-49AC-9926-794EBC7EAE82}">
      <dsp:nvSpPr>
        <dsp:cNvPr id="0" name=""/>
        <dsp:cNvSpPr/>
      </dsp:nvSpPr>
      <dsp:spPr>
        <a:xfrm>
          <a:off x="7241013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FC22B-9D30-4392-8D85-5105BB56AE39}">
      <dsp:nvSpPr>
        <dsp:cNvPr id="0" name=""/>
        <dsp:cNvSpPr/>
      </dsp:nvSpPr>
      <dsp:spPr>
        <a:xfrm>
          <a:off x="7429594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6F31-AA61-4564-85F4-B6B6B6666502}">
      <dsp:nvSpPr>
        <dsp:cNvPr id="0" name=""/>
        <dsp:cNvSpPr/>
      </dsp:nvSpPr>
      <dsp:spPr>
        <a:xfrm>
          <a:off x="8331446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2158431"/>
        <a:ext cx="2116721" cy="898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sp:txBody>
      <dsp:txXfrm>
        <a:off x="0" y="0"/>
        <a:ext cx="7664115" cy="828673"/>
      </dsp:txXfrm>
    </dsp:sp>
    <dsp:sp modelId="{37DFE2C8-4AC4-1949-98AC-FC6A9F8447DA}">
      <dsp:nvSpPr>
        <dsp:cNvPr id="0" name=""/>
        <dsp:cNvSpPr/>
      </dsp:nvSpPr>
      <dsp:spPr>
        <a:xfrm>
          <a:off x="0" y="828673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828673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828673"/>
        <a:ext cx="7664115" cy="8286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432BD-C3CE-BE4A-937E-F67F7E91C32A}">
      <dsp:nvSpPr>
        <dsp:cNvPr id="0" name=""/>
        <dsp:cNvSpPr/>
      </dsp:nvSpPr>
      <dsp:spPr>
        <a:xfrm>
          <a:off x="0" y="1875"/>
          <a:ext cx="6980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5FAB-D484-0E43-91B0-67A091931554}">
      <dsp:nvSpPr>
        <dsp:cNvPr id="0" name=""/>
        <dsp:cNvSpPr/>
      </dsp:nvSpPr>
      <dsp:spPr>
        <a:xfrm>
          <a:off x="0" y="1875"/>
          <a:ext cx="2614111" cy="3837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77"/>
              <a:ea typeface="+mn-ea"/>
              <a:cs typeface="+mn-cs"/>
            </a:rPr>
            <a:t>Supervised Models</a:t>
          </a:r>
        </a:p>
      </dsp:txBody>
      <dsp:txXfrm>
        <a:off x="0" y="1875"/>
        <a:ext cx="2614111" cy="3837998"/>
      </dsp:txXfrm>
    </dsp:sp>
    <dsp:sp modelId="{6C3470A8-C854-4346-8A28-491C1BB3DB43}">
      <dsp:nvSpPr>
        <dsp:cNvPr id="0" name=""/>
        <dsp:cNvSpPr/>
      </dsp:nvSpPr>
      <dsp:spPr>
        <a:xfrm>
          <a:off x="2695919" y="22068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Logistic Regression</a:t>
          </a:r>
        </a:p>
      </dsp:txBody>
      <dsp:txXfrm>
        <a:off x="2695919" y="22068"/>
        <a:ext cx="4281263" cy="403851"/>
      </dsp:txXfrm>
    </dsp:sp>
    <dsp:sp modelId="{9C01CB37-C7CB-3840-BAF6-55A72F903462}">
      <dsp:nvSpPr>
        <dsp:cNvPr id="0" name=""/>
        <dsp:cNvSpPr/>
      </dsp:nvSpPr>
      <dsp:spPr>
        <a:xfrm>
          <a:off x="2614111" y="425920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FFA6C-1A69-294C-AB2B-28E2F073253D}">
      <dsp:nvSpPr>
        <dsp:cNvPr id="0" name=""/>
        <dsp:cNvSpPr/>
      </dsp:nvSpPr>
      <dsp:spPr>
        <a:xfrm>
          <a:off x="2695919" y="446112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Decision Tree Classifier</a:t>
          </a:r>
        </a:p>
      </dsp:txBody>
      <dsp:txXfrm>
        <a:off x="2695919" y="446112"/>
        <a:ext cx="4281263" cy="403851"/>
      </dsp:txXfrm>
    </dsp:sp>
    <dsp:sp modelId="{64808FE9-A71E-5D47-BFEA-822147F6183A}">
      <dsp:nvSpPr>
        <dsp:cNvPr id="0" name=""/>
        <dsp:cNvSpPr/>
      </dsp:nvSpPr>
      <dsp:spPr>
        <a:xfrm>
          <a:off x="2614111" y="849964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867C1-C9E0-4D49-A791-88AF918240D5}">
      <dsp:nvSpPr>
        <dsp:cNvPr id="0" name=""/>
        <dsp:cNvSpPr/>
      </dsp:nvSpPr>
      <dsp:spPr>
        <a:xfrm>
          <a:off x="2695919" y="870157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Random Forest Classifier</a:t>
          </a:r>
        </a:p>
      </dsp:txBody>
      <dsp:txXfrm>
        <a:off x="2695919" y="870157"/>
        <a:ext cx="4281263" cy="403851"/>
      </dsp:txXfrm>
    </dsp:sp>
    <dsp:sp modelId="{B609F54E-B05F-F846-9C75-38E0C28696CD}">
      <dsp:nvSpPr>
        <dsp:cNvPr id="0" name=""/>
        <dsp:cNvSpPr/>
      </dsp:nvSpPr>
      <dsp:spPr>
        <a:xfrm>
          <a:off x="2614111" y="1274009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B926A-B0E1-9E41-B19B-CB84B8B187D4}">
      <dsp:nvSpPr>
        <dsp:cNvPr id="0" name=""/>
        <dsp:cNvSpPr/>
      </dsp:nvSpPr>
      <dsp:spPr>
        <a:xfrm>
          <a:off x="2695919" y="1294201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K-Nearest Neighbor</a:t>
          </a:r>
        </a:p>
      </dsp:txBody>
      <dsp:txXfrm>
        <a:off x="2695919" y="1294201"/>
        <a:ext cx="4281263" cy="403851"/>
      </dsp:txXfrm>
    </dsp:sp>
    <dsp:sp modelId="{E9D0E97B-E884-BC48-80C6-27C33F90A2BC}">
      <dsp:nvSpPr>
        <dsp:cNvPr id="0" name=""/>
        <dsp:cNvSpPr/>
      </dsp:nvSpPr>
      <dsp:spPr>
        <a:xfrm>
          <a:off x="2614111" y="1698053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9FE67-B064-1B42-8FC2-2E2A46E34E0D}">
      <dsp:nvSpPr>
        <dsp:cNvPr id="0" name=""/>
        <dsp:cNvSpPr/>
      </dsp:nvSpPr>
      <dsp:spPr>
        <a:xfrm>
          <a:off x="2695919" y="1718246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Gaussian Naive Bayes</a:t>
          </a:r>
        </a:p>
      </dsp:txBody>
      <dsp:txXfrm>
        <a:off x="2695919" y="1718246"/>
        <a:ext cx="4281263" cy="403851"/>
      </dsp:txXfrm>
    </dsp:sp>
    <dsp:sp modelId="{16B30DFD-674F-2745-A90E-AC99287385E5}">
      <dsp:nvSpPr>
        <dsp:cNvPr id="0" name=""/>
        <dsp:cNvSpPr/>
      </dsp:nvSpPr>
      <dsp:spPr>
        <a:xfrm>
          <a:off x="2614111" y="2122098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9D143-0926-4245-B46E-346336D44140}">
      <dsp:nvSpPr>
        <dsp:cNvPr id="0" name=""/>
        <dsp:cNvSpPr/>
      </dsp:nvSpPr>
      <dsp:spPr>
        <a:xfrm>
          <a:off x="2695919" y="2142290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Multinomial Naive Bayes</a:t>
          </a:r>
        </a:p>
      </dsp:txBody>
      <dsp:txXfrm>
        <a:off x="2695919" y="2142290"/>
        <a:ext cx="4281263" cy="403851"/>
      </dsp:txXfrm>
    </dsp:sp>
    <dsp:sp modelId="{8C852426-A45B-2C4A-B288-5338A77CA56E}">
      <dsp:nvSpPr>
        <dsp:cNvPr id="0" name=""/>
        <dsp:cNvSpPr/>
      </dsp:nvSpPr>
      <dsp:spPr>
        <a:xfrm>
          <a:off x="2614111" y="2546142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1324-0D3F-6B4E-9564-3D5760CD9F07}">
      <dsp:nvSpPr>
        <dsp:cNvPr id="0" name=""/>
        <dsp:cNvSpPr/>
      </dsp:nvSpPr>
      <dsp:spPr>
        <a:xfrm>
          <a:off x="2695919" y="2566335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Ada Boost Classifier</a:t>
          </a:r>
        </a:p>
      </dsp:txBody>
      <dsp:txXfrm>
        <a:off x="2695919" y="2566335"/>
        <a:ext cx="4281263" cy="403851"/>
      </dsp:txXfrm>
    </dsp:sp>
    <dsp:sp modelId="{62FBB9F4-8BA5-204A-99EA-697C7BEC925C}">
      <dsp:nvSpPr>
        <dsp:cNvPr id="0" name=""/>
        <dsp:cNvSpPr/>
      </dsp:nvSpPr>
      <dsp:spPr>
        <a:xfrm>
          <a:off x="2614111" y="2970187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319D-B495-584E-A08D-6066BA0827AF}">
      <dsp:nvSpPr>
        <dsp:cNvPr id="0" name=""/>
        <dsp:cNvSpPr/>
      </dsp:nvSpPr>
      <dsp:spPr>
        <a:xfrm>
          <a:off x="2695919" y="2990379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Gradient Boost Classifier</a:t>
          </a:r>
        </a:p>
      </dsp:txBody>
      <dsp:txXfrm>
        <a:off x="2695919" y="2990379"/>
        <a:ext cx="4281263" cy="403851"/>
      </dsp:txXfrm>
    </dsp:sp>
    <dsp:sp modelId="{981A5458-CCA9-B04C-A774-075C8EA66D42}">
      <dsp:nvSpPr>
        <dsp:cNvPr id="0" name=""/>
        <dsp:cNvSpPr/>
      </dsp:nvSpPr>
      <dsp:spPr>
        <a:xfrm>
          <a:off x="2614111" y="3394231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D3E5B-07E1-4744-B53A-1C57B1C7FBDD}">
      <dsp:nvSpPr>
        <dsp:cNvPr id="0" name=""/>
        <dsp:cNvSpPr/>
      </dsp:nvSpPr>
      <dsp:spPr>
        <a:xfrm>
          <a:off x="2695919" y="3414424"/>
          <a:ext cx="4281263" cy="40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gency FB" panose="020B0503020202020204" pitchFamily="34" charset="77"/>
              <a:ea typeface="+mn-ea"/>
              <a:cs typeface="+mn-cs"/>
            </a:rPr>
            <a:t>XG Boost</a:t>
          </a:r>
        </a:p>
      </dsp:txBody>
      <dsp:txXfrm>
        <a:off x="2695919" y="3414424"/>
        <a:ext cx="4281263" cy="403851"/>
      </dsp:txXfrm>
    </dsp:sp>
    <dsp:sp modelId="{551C6D38-FC67-1044-831A-736CA9796520}">
      <dsp:nvSpPr>
        <dsp:cNvPr id="0" name=""/>
        <dsp:cNvSpPr/>
      </dsp:nvSpPr>
      <dsp:spPr>
        <a:xfrm>
          <a:off x="2614111" y="3818276"/>
          <a:ext cx="43630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36FA-638F-492B-8327-6F16FB514727}">
      <dsp:nvSpPr>
        <dsp:cNvPr id="0" name=""/>
        <dsp:cNvSpPr/>
      </dsp:nvSpPr>
      <dsp:spPr>
        <a:xfrm>
          <a:off x="0" y="390791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76DF0-FFB4-4537-8F0B-02B7C9EC719E}">
      <dsp:nvSpPr>
        <dsp:cNvPr id="0" name=""/>
        <dsp:cNvSpPr/>
      </dsp:nvSpPr>
      <dsp:spPr>
        <a:xfrm>
          <a:off x="218242" y="553120"/>
          <a:ext cx="396803" cy="396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62F7-6742-4CA9-A27C-A0D50475BF69}">
      <dsp:nvSpPr>
        <dsp:cNvPr id="0" name=""/>
        <dsp:cNvSpPr/>
      </dsp:nvSpPr>
      <dsp:spPr>
        <a:xfrm>
          <a:off x="833288" y="390791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sp:txBody>
      <dsp:txXfrm>
        <a:off x="833288" y="390791"/>
        <a:ext cx="7250433" cy="721461"/>
      </dsp:txXfrm>
    </dsp:sp>
    <dsp:sp modelId="{066336A2-A4B1-4EA0-8C88-B9A268F7D9BC}">
      <dsp:nvSpPr>
        <dsp:cNvPr id="0" name=""/>
        <dsp:cNvSpPr/>
      </dsp:nvSpPr>
      <dsp:spPr>
        <a:xfrm>
          <a:off x="0" y="1292618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463F-AE47-4F19-9A39-055435DD72CE}">
      <dsp:nvSpPr>
        <dsp:cNvPr id="0" name=""/>
        <dsp:cNvSpPr/>
      </dsp:nvSpPr>
      <dsp:spPr>
        <a:xfrm>
          <a:off x="218242" y="1454947"/>
          <a:ext cx="396803" cy="396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4135-CD8D-41E1-9B92-F5F70E020631}">
      <dsp:nvSpPr>
        <dsp:cNvPr id="0" name=""/>
        <dsp:cNvSpPr/>
      </dsp:nvSpPr>
      <dsp:spPr>
        <a:xfrm>
          <a:off x="833288" y="1292618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sp:txBody>
      <dsp:txXfrm>
        <a:off x="833288" y="1292618"/>
        <a:ext cx="7250433" cy="7214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sp:txBody>
      <dsp:txXfrm>
        <a:off x="0" y="1526607"/>
        <a:ext cx="4573309" cy="1526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1526607"/>
        <a:ext cx="4573309" cy="15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86737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8673732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8673732" cy="1331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698643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6986434" cy="83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6986434" cy="83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7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png"/><Relationship Id="rId14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38.tif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4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44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47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50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53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56.png"/><Relationship Id="rId4" Type="http://schemas.openxmlformats.org/officeDocument/2006/relationships/diagramLayout" Target="../diagrams/layout20.xml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59.png"/><Relationship Id="rId4" Type="http://schemas.openxmlformats.org/officeDocument/2006/relationships/diagramLayout" Target="../diagrams/layout21.xml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10" Type="http://schemas.openxmlformats.org/officeDocument/2006/relationships/image" Target="../media/image62.png"/><Relationship Id="rId4" Type="http://schemas.openxmlformats.org/officeDocument/2006/relationships/diagramLayout" Target="../diagrams/layout22.xml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10" Type="http://schemas.openxmlformats.org/officeDocument/2006/relationships/image" Target="../media/image65.png"/><Relationship Id="rId4" Type="http://schemas.openxmlformats.org/officeDocument/2006/relationships/diagramLayout" Target="../diagrams/layout23.xml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Picture 2" descr="A group of yellow figures and a red figure on the other side">
            <a:extLst>
              <a:ext uri="{FF2B5EF4-FFF2-40B4-BE49-F238E27FC236}">
                <a16:creationId xmlns:a16="http://schemas.microsoft.com/office/drawing/2014/main" id="{9A546F81-AB2B-35EB-FC04-B861B55C4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8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83" name="Oval 7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7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85B53CAC-0BA8-4D97-11B8-879E74CB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63" y="1089676"/>
            <a:ext cx="8766106" cy="1035915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rgbClr val="FFFFFF"/>
                </a:solidFill>
                <a:latin typeface="Agency FB" panose="020B0503020202020204" pitchFamily="34" charset="77"/>
              </a:rPr>
              <a:t>Telco Customer Churn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47788B-4C7C-B90F-A88B-3D9E37D8F1A0}"/>
              </a:ext>
            </a:extLst>
          </p:cNvPr>
          <p:cNvSpPr/>
          <p:nvPr/>
        </p:nvSpPr>
        <p:spPr>
          <a:xfrm>
            <a:off x="3525116" y="349708"/>
            <a:ext cx="54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77"/>
              </a:rPr>
              <a:t>DATA 606 Capstone in Data Science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C97503-86E9-B904-B85E-DD4E28BB5DF1}"/>
              </a:ext>
            </a:extLst>
          </p:cNvPr>
          <p:cNvSpPr/>
          <p:nvPr/>
        </p:nvSpPr>
        <p:spPr>
          <a:xfrm>
            <a:off x="7807528" y="5871644"/>
            <a:ext cx="4415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Under the guidance of Professor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Dr. Ozgur Ozturk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81C01F-3BB8-FF2F-0E3C-0F3A7DF72245}"/>
              </a:ext>
            </a:extLst>
          </p:cNvPr>
          <p:cNvSpPr txBox="1"/>
          <p:nvPr/>
        </p:nvSpPr>
        <p:spPr>
          <a:xfrm>
            <a:off x="1063" y="5394590"/>
            <a:ext cx="370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Harshini Akkapally - RK84133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Sravani Ravulaparthi - PN88693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Akhila Amaranayani - UD82090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gency FB" panose="020B050302020202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1020730" y="66319"/>
            <a:ext cx="6559165" cy="149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Churn By Customer Demographics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62EC523-BE18-BC2F-9B40-75980AC7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305325"/>
              </p:ext>
            </p:extLst>
          </p:nvPr>
        </p:nvGraphicFramePr>
        <p:xfrm>
          <a:off x="6721891" y="26108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E2B01B6-A761-BE06-FEA6-ECDA4454D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02" y="1771097"/>
            <a:ext cx="5730997" cy="42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Services Taken 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847460"/>
              </p:ext>
            </p:extLst>
          </p:nvPr>
        </p:nvGraphicFramePr>
        <p:xfrm>
          <a:off x="571499" y="23822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E38C64AC-47B1-A9F5-311E-0E60D4CBB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5508" y="1168853"/>
            <a:ext cx="6244507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Internet Service and Lines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441025"/>
              </p:ext>
            </p:extLst>
          </p:nvPr>
        </p:nvGraphicFramePr>
        <p:xfrm>
          <a:off x="1522691" y="4875181"/>
          <a:ext cx="8673732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7B24D1-7103-DA8D-A901-546F7713C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691" y="1545228"/>
            <a:ext cx="8969201" cy="29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Tenure Of Service</a:t>
            </a:r>
            <a:b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2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EF375-A5EB-9E9B-B474-8154B534DA72}"/>
              </a:ext>
            </a:extLst>
          </p:cNvPr>
          <p:cNvSpPr txBox="1"/>
          <p:nvPr/>
        </p:nvSpPr>
        <p:spPr>
          <a:xfrm>
            <a:off x="6975334" y="438852"/>
            <a:ext cx="50040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Payment Method And Billing</a:t>
            </a: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E6BA07-5E54-7091-630D-C103136F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032021"/>
            <a:ext cx="3909531" cy="279395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15493D-31A5-D120-B774-F652BB45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72" y="2087402"/>
            <a:ext cx="3532767" cy="2524702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E5477C2-16A9-9C3D-B347-37E219311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52247"/>
              </p:ext>
            </p:extLst>
          </p:nvPr>
        </p:nvGraphicFramePr>
        <p:xfrm>
          <a:off x="415786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639079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00D3EC-87EB-2B77-2CF7-BFCBAB860571}"/>
              </a:ext>
            </a:extLst>
          </p:cNvPr>
          <p:cNvCxnSpPr>
            <a:cxnSpLocks/>
          </p:cNvCxnSpPr>
          <p:nvPr/>
        </p:nvCxnSpPr>
        <p:spPr>
          <a:xfrm>
            <a:off x="5991727" y="1034716"/>
            <a:ext cx="0" cy="46767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Rates by Payment Method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9184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BAAEE307-1D42-F613-880C-57DBBF795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188849"/>
              </p:ext>
            </p:extLst>
          </p:nvPr>
        </p:nvGraphicFramePr>
        <p:xfrm>
          <a:off x="2234723" y="5365043"/>
          <a:ext cx="6986434" cy="8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C53F73-C595-3A11-F081-BA01FFEF2E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3416" y="2771458"/>
            <a:ext cx="3188348" cy="832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F6DB9E0-43DB-9667-24DE-63363A9290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176" y="1663004"/>
            <a:ext cx="5763555" cy="3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281646" y="49923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Online Security And Backup</a:t>
            </a:r>
            <a:b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1BDE93-E72A-CD51-7D8D-91566E5664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3" r="7136" b="2330"/>
          <a:stretch/>
        </p:blipFill>
        <p:spPr>
          <a:xfrm>
            <a:off x="8477629" y="1964186"/>
            <a:ext cx="2900855" cy="1495911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1EF6392-CFF5-12C0-FE9D-190C809F4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46" y="1605149"/>
            <a:ext cx="7446588" cy="2458612"/>
          </a:xfrm>
          <a:prstGeom prst="rect">
            <a:avLst/>
          </a:prstGeom>
        </p:spPr>
      </p:pic>
      <p:graphicFrame>
        <p:nvGraphicFramePr>
          <p:cNvPr id="21" name="TextBox 7">
            <a:extLst>
              <a:ext uri="{FF2B5EF4-FFF2-40B4-BE49-F238E27FC236}">
                <a16:creationId xmlns:a16="http://schemas.microsoft.com/office/drawing/2014/main" id="{BD6FE30A-0545-EF4A-E085-A98823212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09001"/>
              </p:ext>
            </p:extLst>
          </p:nvPr>
        </p:nvGraphicFramePr>
        <p:xfrm>
          <a:off x="2263942" y="4551192"/>
          <a:ext cx="7664115" cy="165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82541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47406" y="547006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Tenure vs Total Charges by Churn Status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E05C5D-801A-0D3F-57FE-895AFC2DAE9D}"/>
              </a:ext>
            </a:extLst>
          </p:cNvPr>
          <p:cNvSpPr/>
          <p:nvPr/>
        </p:nvSpPr>
        <p:spPr>
          <a:xfrm>
            <a:off x="1792706" y="5038623"/>
            <a:ext cx="8357187" cy="721461"/>
          </a:xfrm>
          <a:prstGeom prst="roundRect">
            <a:avLst>
              <a:gd name="adj" fmla="val 10000"/>
            </a:avLst>
          </a:prstGeom>
          <a:solidFill>
            <a:srgbClr val="ECA295">
              <a:alpha val="72157"/>
            </a:srgb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800" dirty="0">
                <a:latin typeface="Agency FB" panose="020B0503020202020204" pitchFamily="34" charset="77"/>
              </a:rPr>
              <a:t>The customer churn rate is decreasing with increase in tenure and total charges. Most of the customers are retained with increase in tenure.</a:t>
            </a:r>
          </a:p>
          <a:p>
            <a:endParaRPr lang="en-US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57841648-FDBC-FE3B-7606-BDB6E60E8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32" y="1296047"/>
            <a:ext cx="7772400" cy="3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82987" y="909291"/>
            <a:ext cx="73294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MACHINE LEARNING MODELS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0F9A312-4F85-084A-B4D1-642010808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550026"/>
              </p:ext>
            </p:extLst>
          </p:nvPr>
        </p:nvGraphicFramePr>
        <p:xfrm>
          <a:off x="1057275" y="1601789"/>
          <a:ext cx="6980913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7A58960-06AB-164B-AA16-B50C81FB1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6763" y="1459396"/>
            <a:ext cx="34925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26C11-F1D8-F34E-A65F-C1336C7139E5}"/>
              </a:ext>
            </a:extLst>
          </p:cNvPr>
          <p:cNvSpPr txBox="1"/>
          <p:nvPr/>
        </p:nvSpPr>
        <p:spPr>
          <a:xfrm>
            <a:off x="9331916" y="25565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409C-143F-B546-99B5-218ED3141361}"/>
              </a:ext>
            </a:extLst>
          </p:cNvPr>
          <p:cNvSpPr txBox="1"/>
          <p:nvPr/>
        </p:nvSpPr>
        <p:spPr>
          <a:xfrm>
            <a:off x="11044347" y="2556503"/>
            <a:ext cx="135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895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86942" y="1120612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Logistic Regression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6D9C9-25FC-AD5E-7903-B14CED9C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1" y="2059356"/>
            <a:ext cx="4391810" cy="2290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4C3A5-6835-F8F3-92A1-4A06405E6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9785" y="2074719"/>
            <a:ext cx="5963248" cy="227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EE167-68BD-1946-9EDC-9B9C1BBB6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9970" y="4695723"/>
            <a:ext cx="734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1205908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Decision Tree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E4E1-6499-322C-E7A1-B89842FC6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217" y="2068052"/>
            <a:ext cx="5586854" cy="2318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0A23-7A4E-81D4-86DB-72D9D12CF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2059279"/>
            <a:ext cx="4668860" cy="2326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218F13-9EAB-3C44-A8E4-223A06F1D2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717" y="4733823"/>
            <a:ext cx="7505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4581797" y="13652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Introduction</a:t>
            </a:r>
          </a:p>
        </p:txBody>
      </p:sp>
      <p:graphicFrame>
        <p:nvGraphicFramePr>
          <p:cNvPr id="3" name="Text Placeholder 2">
            <a:extLst>
              <a:ext uri="{FF2B5EF4-FFF2-40B4-BE49-F238E27FC236}">
                <a16:creationId xmlns:a16="http://schemas.microsoft.com/office/drawing/2014/main" id="{6D4EE33E-72D7-0DE5-DECE-D9920B1CC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010553"/>
              </p:ext>
            </p:extLst>
          </p:nvPr>
        </p:nvGraphicFramePr>
        <p:xfrm>
          <a:off x="640106" y="922841"/>
          <a:ext cx="10537229" cy="368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9EDF21-BB84-D62B-9B12-7D034197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410" y="4426004"/>
            <a:ext cx="6514323" cy="243199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25982" y="681889"/>
            <a:ext cx="6592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Random Forest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8C97-B186-5A44-3F7B-4CD176F1E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0" y="1563855"/>
            <a:ext cx="4421957" cy="235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3296B-8588-8427-2EBA-B50652A09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153" y="1563854"/>
            <a:ext cx="6425107" cy="2354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5B369-7F6C-9947-9743-719D2AB53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3890" y="4233692"/>
            <a:ext cx="7632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K-Nearest Neighbor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96EF-5999-DA44-AFD9-8080E6E7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593" y="1694840"/>
            <a:ext cx="5113518" cy="230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BA4A8-80A2-A243-8A65-2F4F00EDD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1694840"/>
            <a:ext cx="5308170" cy="2304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49D7C-9720-FC45-A353-5199C2189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943" y="4467123"/>
            <a:ext cx="6591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85274" y="116935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Gaussian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18913-0C63-E247-BA47-0A2B0F92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888" y="1996120"/>
            <a:ext cx="5489451" cy="204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837E7B-193C-114E-8E25-5114F3D3B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38" y="1996120"/>
            <a:ext cx="5270486" cy="2043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9197B-6B7F-B745-A1D8-1465FBFDF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788" y="4269416"/>
            <a:ext cx="7188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47889" y="105740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Multinomial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069EA-AE22-BA44-80A2-6CDBEAB53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07639"/>
            <a:ext cx="5731437" cy="211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F3504-3AC2-094E-A0D0-43677EA0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89" y="1907639"/>
            <a:ext cx="5132911" cy="211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6D269-0B5E-F24C-9E2B-0D1891A33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5090" y="4274874"/>
            <a:ext cx="7581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53691" y="842278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Ada Boost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7BC56-FD9F-8749-1727-E4CEC3777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364" y="1703875"/>
            <a:ext cx="5902037" cy="2282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263D-0F9D-8873-9342-B209B5FA9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688" y="1703874"/>
            <a:ext cx="4488875" cy="2282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A4B448-E245-9A4E-9164-660D2AA091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3660" y="4390922"/>
            <a:ext cx="712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6322" y="892671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Gradient Boosting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7210-1E38-F840-E8FD-6B538AC63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22" y="1846778"/>
            <a:ext cx="4600484" cy="2346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81B7F-9DA9-5CC5-E02C-E1A9702AD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655" y="1846779"/>
            <a:ext cx="5677395" cy="2346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9477E-C2AE-D140-9CD9-CEF980164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716" y="4551192"/>
            <a:ext cx="6743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47852" y="960295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XG Boost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022C7-66B0-DD82-0103-36254FFFC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53" y="1887104"/>
            <a:ext cx="4480102" cy="262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F3A4-AB1B-5417-7F52-CD2D711BF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09" y="1887105"/>
            <a:ext cx="5570122" cy="2629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41ADC-DF46-794E-81BE-767F9B01AC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9512" y="4864100"/>
            <a:ext cx="615873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93334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Model Comparison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EFBC3-7A0D-954A-9E5C-16CB56046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592" y="1725335"/>
            <a:ext cx="8109408" cy="3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126481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References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DB423-76C3-2F46-8B3E-10F33B373980}"/>
              </a:ext>
            </a:extLst>
          </p:cNvPr>
          <p:cNvSpPr/>
          <p:nvPr/>
        </p:nvSpPr>
        <p:spPr>
          <a:xfrm>
            <a:off x="623112" y="2011680"/>
            <a:ext cx="10932618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[1] Kimura, T. (2022). Customer churn prediction with hybrid resampling and ensemble learning. Journal of Management Information and Decision Sciences, 25(1), 1-23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[2] Wang, Xing &amp; Nguyen, </a:t>
            </a:r>
            <a:r>
              <a:rPr lang="en-US" dirty="0" err="1">
                <a:latin typeface="Century Gothic"/>
              </a:rPr>
              <a:t>Khang</a:t>
            </a:r>
            <a:r>
              <a:rPr lang="en-US" dirty="0">
                <a:latin typeface="Century Gothic"/>
              </a:rPr>
              <a:t> &amp; Nguyen, </a:t>
            </a:r>
            <a:r>
              <a:rPr lang="en-US" dirty="0" err="1">
                <a:latin typeface="Century Gothic"/>
              </a:rPr>
              <a:t>Binh</a:t>
            </a:r>
            <a:r>
              <a:rPr lang="en-US" dirty="0">
                <a:latin typeface="Century Gothic"/>
              </a:rPr>
              <a:t>. (2020). Churn Prediction using Ensemble Learning. 56-60. 10.1145/3380688.3380710</a:t>
            </a:r>
          </a:p>
        </p:txBody>
      </p:sp>
    </p:spTree>
    <p:extLst>
      <p:ext uri="{BB962C8B-B14F-4D97-AF65-F5344CB8AC3E}">
        <p14:creationId xmlns:p14="http://schemas.microsoft.com/office/powerpoint/2010/main" val="250339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4577737" y="2428263"/>
            <a:ext cx="3036524" cy="1265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Thank You!</a:t>
            </a: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633911" y="45694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Dataset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483745" y="1888104"/>
            <a:ext cx="6416743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Open-source IBM Dataset used in telecommunications sector to track customer turnover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was initially published in the IBM Community and now available on Kaggle website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77"/>
              </a:rPr>
              <a:t>        source:  </a:t>
            </a:r>
            <a:r>
              <a:rPr lang="en-US" dirty="0">
                <a:latin typeface="Agency FB" panose="020B0503020202020204" pitchFamily="34" charset="77"/>
                <a:hlinkClick r:id="rId3"/>
              </a:rPr>
              <a:t>https://www.kaggle.com/datasets/blastchar/telco-customer-churn</a:t>
            </a:r>
            <a:endParaRPr lang="en-US" dirty="0">
              <a:latin typeface="Agency FB" panose="020B0503020202020204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The dataset contains 7,043 customers and 21 variables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includes data on each customer’s demography, the environments of internet connection and related support, contract terms, billing and payment methods, and the amount charged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6819B-B1ED-1401-5A65-8DA3724FF9D7}"/>
              </a:ext>
            </a:extLst>
          </p:cNvPr>
          <p:cNvSpPr/>
          <p:nvPr/>
        </p:nvSpPr>
        <p:spPr>
          <a:xfrm>
            <a:off x="7975988" y="1670958"/>
            <a:ext cx="3917523" cy="3820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CC1A534-B899-2182-2085-8314DFCBB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0974" y="2360481"/>
            <a:ext cx="2137037" cy="2137037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C634C599-A231-B995-F187-932E498A3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766" t="8955" r="19074" b="30843"/>
          <a:stretch/>
        </p:blipFill>
        <p:spPr>
          <a:xfrm>
            <a:off x="9934750" y="3299241"/>
            <a:ext cx="1328383" cy="1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385899" y="829280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Variables In Dataset</a:t>
            </a:r>
          </a:p>
          <a:p>
            <a:endParaRPr lang="en-US" sz="4400" b="1" dirty="0">
              <a:latin typeface="Agency FB" panose="020B0503020202020204" pitchFamily="34" charset="77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5594783" y="373231"/>
            <a:ext cx="641674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The data set includes information about: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Target Variable </a:t>
            </a:r>
            <a:r>
              <a:rPr lang="en-US" dirty="0">
                <a:latin typeface="Agency FB" panose="020B0503020202020204" pitchFamily="34" charset="77"/>
              </a:rPr>
              <a:t>– ‘Churn’, Customers who left within the last month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Other Variables include,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Services</a:t>
            </a:r>
            <a:r>
              <a:rPr lang="en-US" dirty="0">
                <a:latin typeface="Agency FB" panose="020B0503020202020204" pitchFamily="34" charset="77"/>
              </a:rPr>
              <a:t> that each customer has signed up for – phone, multiple lines, internet, online security, online backup, device protection, tech support, and streaming TV and movies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Customer account information </a:t>
            </a:r>
            <a:r>
              <a:rPr lang="en-US" dirty="0">
                <a:latin typeface="Agency FB" panose="020B0503020202020204" pitchFamily="34" charset="77"/>
              </a:rPr>
              <a:t>– how long they’ve been a customer, contract, payment method, paperless billing, monthly charges, and total charges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Demographic info about customers – gender, age range, and if they have partners and dependents</a:t>
            </a:r>
          </a:p>
          <a:p>
            <a:endParaRPr lang="en-US" sz="1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79429E-042F-5AD0-5C3D-825D8E3F3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9"/>
          <a:stretch/>
        </p:blipFill>
        <p:spPr>
          <a:xfrm>
            <a:off x="0" y="2133350"/>
            <a:ext cx="5406571" cy="3263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FDC29-8E6C-3312-E4A8-81160478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51" y="708660"/>
            <a:ext cx="75996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77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73839" y="1452689"/>
            <a:ext cx="10244322" cy="395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popularly used algorithms in prior studies from 2002 to 2013 were traditional ones such as Logistic Regression, Decision Tree, and Artificial Neural Network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gency FB" panose="020B0503020202020204" pitchFamily="34" charset="77"/>
              </a:rPr>
              <a:t>Eria</a:t>
            </a:r>
            <a:r>
              <a:rPr lang="en-US" sz="1600" dirty="0">
                <a:latin typeface="Agency FB" panose="020B0503020202020204" pitchFamily="34" charset="77"/>
              </a:rPr>
              <a:t> and </a:t>
            </a:r>
            <a:r>
              <a:rPr lang="en-US" sz="1600" dirty="0" err="1">
                <a:latin typeface="Agency FB" panose="020B0503020202020204" pitchFamily="34" charset="77"/>
              </a:rPr>
              <a:t>Marikannan</a:t>
            </a:r>
            <a:r>
              <a:rPr lang="en-US" sz="1600" dirty="0">
                <a:latin typeface="Agency FB" panose="020B0503020202020204" pitchFamily="34" charset="77"/>
              </a:rPr>
              <a:t> (2018) reviewed more recent articles published from 2014 to 2017. Their review showed that traditional machine learning algorithms were still dominant in this period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frequently used classification algorithms in this period were SVM (Support Vector Machine) and Neural Network, followed by Decision Tree, Naïve Bayes,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In the analysis of Lee et al. (2017), Neural Network achieved the highest accuracy, followed by Decision Tree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Bharadwaj et al. (2018) showed that Neural Network achieved higher accuracy than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06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77240" y="937119"/>
            <a:ext cx="4606280" cy="1057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Data Analysis by Churn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822815" y="2875227"/>
            <a:ext cx="4878313" cy="274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The pie chart shows that the dataset is slightly imbalanced.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27% of the data belongs to churn class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73% of the data belongs to the customers who didn’t churn</a:t>
            </a:r>
          </a:p>
          <a:p>
            <a:pPr marL="0" lvl="1" indent="-228600" fontAlgn="base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gency FB" panose="020B0503020202020204" pitchFamily="34" charset="77"/>
            </a:endParaRPr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78B010-F923-3514-02F3-8EACE562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2525041"/>
            <a:ext cx="3536756" cy="344833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Correlation Analysis</a:t>
            </a:r>
            <a:b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6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1186" y="5164329"/>
            <a:ext cx="5310993" cy="149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There is a multi-collinearity present between total charges and tenure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 It means with increase in tenure the customers tend to charged more 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B1D064-B222-31BB-D6C0-FAB063B3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" y="1622049"/>
            <a:ext cx="4438613" cy="3613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0A4AA-3966-AD87-1ADF-FCE016A1FE51}"/>
              </a:ext>
            </a:extLst>
          </p:cNvPr>
          <p:cNvSpPr txBox="1"/>
          <p:nvPr/>
        </p:nvSpPr>
        <p:spPr>
          <a:xfrm>
            <a:off x="6093126" y="497894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Contract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6FA1-119F-5144-D89E-6DB6605C0475}"/>
              </a:ext>
            </a:extLst>
          </p:cNvPr>
          <p:cNvSpPr txBox="1"/>
          <p:nvPr/>
        </p:nvSpPr>
        <p:spPr>
          <a:xfrm>
            <a:off x="5813217" y="4867652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This plot shows the number of customers in each contract type for each value of the 'Churn'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We can see that customers on month-to-month contracts are more likely to churn than those on longer-term contracts.</a:t>
            </a:r>
          </a:p>
          <a:p>
            <a:endParaRPr lang="en-US" sz="1600" dirty="0">
              <a:latin typeface="Agency FB" panose="020B0503020202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56AA5E-17CA-C0A8-2A15-242C68560853}"/>
              </a:ext>
            </a:extLst>
          </p:cNvPr>
          <p:cNvCxnSpPr/>
          <p:nvPr/>
        </p:nvCxnSpPr>
        <p:spPr>
          <a:xfrm>
            <a:off x="5541879" y="1024095"/>
            <a:ext cx="0" cy="456488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8F6F90D-3A05-1107-D00F-E8F3FAB2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37" y="1514532"/>
            <a:ext cx="4627333" cy="32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30871" y="701"/>
            <a:ext cx="10705478" cy="1454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Box Plot Analysis Of Monthly, And Total Charges</a:t>
            </a:r>
          </a:p>
        </p:txBody>
      </p:sp>
      <p:grpSp>
        <p:nvGrpSpPr>
          <p:cNvPr id="77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1D1E92FC-5689-E050-1E9A-FD365E8FA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195825"/>
              </p:ext>
            </p:extLst>
          </p:nvPr>
        </p:nvGraphicFramePr>
        <p:xfrm>
          <a:off x="2144290" y="3996406"/>
          <a:ext cx="8083722" cy="240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27DA04-88AC-5F2C-223E-9BE44BF9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988" y="1522462"/>
            <a:ext cx="7772400" cy="26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94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944</Words>
  <Application>Microsoft Macintosh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Agency FB</vt:lpstr>
      <vt:lpstr>Arial</vt:lpstr>
      <vt:lpstr>Calibri</vt:lpstr>
      <vt:lpstr>Century Gothic</vt:lpstr>
      <vt:lpstr>Gill Sans Nova</vt:lpstr>
      <vt:lpstr>ConfettiVTI</vt:lpstr>
      <vt:lpstr>Telco Customer Churn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murali varanasi</dc:creator>
  <cp:lastModifiedBy>Harshini Akkapally</cp:lastModifiedBy>
  <cp:revision>58</cp:revision>
  <dcterms:created xsi:type="dcterms:W3CDTF">2023-04-10T16:47:19Z</dcterms:created>
  <dcterms:modified xsi:type="dcterms:W3CDTF">2023-04-12T21:16:04Z</dcterms:modified>
</cp:coreProperties>
</file>