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BQ+vxivgMpTBAbZ2T/G05RKjc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bf326023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bf32602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457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4648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457199" y="1397255"/>
            <a:ext cx="4040188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57199" y="1989969"/>
            <a:ext cx="4040188" cy="269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2"/>
          <p:cNvSpPr txBox="1"/>
          <p:nvPr>
            <p:ph idx="3" type="body"/>
          </p:nvPr>
        </p:nvSpPr>
        <p:spPr>
          <a:xfrm>
            <a:off x="4645025" y="1397255"/>
            <a:ext cx="4041775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4" type="body"/>
          </p:nvPr>
        </p:nvSpPr>
        <p:spPr>
          <a:xfrm>
            <a:off x="4645025" y="1989969"/>
            <a:ext cx="4041775" cy="269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D-flag-background-ppt.png"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BC-primary-logo-CMYK-on-black.png" id="11" name="Google Shape;1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ner-element.png" id="12" name="Google Shape;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@objoutlook/how-amazon-uses-money-to-motivate-employees-8e059f5a9698" TargetMode="External"/><Relationship Id="rId4" Type="http://schemas.openxmlformats.org/officeDocument/2006/relationships/hyperlink" Target="https://smallbusiness.chron.com/herzberg-taylors-theories-motivation-704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85800" y="8945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Chapter 17: Am I Really Just Average?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371600" y="2403825"/>
            <a:ext cx="6400800" cy="131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46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4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None/>
            </a:pPr>
            <a:r>
              <a:rPr lang="en-US" sz="14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Group 2:</a:t>
            </a:r>
            <a:endParaRPr sz="14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4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4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Nidhishree Sanam</a:t>
            </a:r>
            <a:endParaRPr sz="14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4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Shwetha Reddy Reddymalli</a:t>
            </a:r>
            <a:endParaRPr sz="14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4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 Gangadhar Veeramreddy</a:t>
            </a:r>
            <a:endParaRPr sz="14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4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 Manoj Kalasani</a:t>
            </a:r>
            <a:endParaRPr sz="14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4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Sravani Ravulaparthi</a:t>
            </a:r>
            <a:endParaRPr sz="14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sz="24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Story Recap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Sales rep’s performance review with the manager at Taco Bell.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Kerry’s behavior in the story.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Lesley’s performance review on a two-year assignment as a field sales rep.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Lesley’s behavior in the story.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Thoughts on the manager’s feedback on Lesley’s performance.</a:t>
            </a:r>
            <a:endParaRPr sz="3600"/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50" y="3086100"/>
            <a:ext cx="20002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Motivation Theory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610175"/>
            <a:ext cx="46443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Taylor’s scientific management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Taylor believed that all workers were motivated by money, so he promoted the idea of "a fair day's pay for a fair day's work."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Herzberg’s two-factor theory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Hygiene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Factor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Motivator Factor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400" y="1346700"/>
            <a:ext cx="3452725" cy="2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375" y="3253025"/>
            <a:ext cx="3081426" cy="17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Additional Research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57200" y="1610175"/>
            <a:ext cx="45918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Employee motivation is one of the critical factors for any company. </a:t>
            </a:r>
            <a:endParaRPr sz="14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Successful companies make it a priority to ensure that employees are motivated and engaged in their work.</a:t>
            </a:r>
            <a:endParaRPr sz="1400"/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 amazon,employees are motivated by monetary incentives in addition to that other motivational factors like Interesting projects, work environment, learning opportunities, career growth opportunities, and of course money — all of them play a huge role.</a:t>
            </a:r>
            <a:endParaRPr sz="1400"/>
          </a:p>
        </p:txBody>
      </p:sp>
      <p:pic>
        <p:nvPicPr>
          <p:cNvPr id="86" name="Google Shape;8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300" y="2571751"/>
            <a:ext cx="2929802" cy="9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299750" y="1547204"/>
            <a:ext cx="82296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https://medium.com/@objoutlook/how-amazon-uses-money-to-motivate-employees-8e059f5a9698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https://smallbusiness.chron.com/herzberg-taylors-theories-motivation-704.html</a:t>
            </a:r>
            <a:endParaRPr sz="160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ropes to skip and the ropes to know_ studies in organizational theory and behavior-Chicago Business Press.pdf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5bf326023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99" y="616675"/>
            <a:ext cx="7282701" cy="43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2019-02-27T15:38:32Z</dcterms:created>
  <dc:creator>Jim Lord</dc:creator>
</cp:coreProperties>
</file>