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0"/>
  </p:notes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2D81B-EAE8-4408-8182-1E110E37252C}" v="9" dt="2022-12-01T22:43:04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Gangadhar Veeramreddy" userId="e13dbc7a-d57c-4c51-854e-a73927a46427" providerId="ADAL" clId="{3672D81B-EAE8-4408-8182-1E110E37252C}"/>
    <pc:docChg chg="undo custSel addSld delSld modSld">
      <pc:chgData name="Sai Gangadhar Veeramreddy" userId="e13dbc7a-d57c-4c51-854e-a73927a46427" providerId="ADAL" clId="{3672D81B-EAE8-4408-8182-1E110E37252C}" dt="2022-12-01T22:59:13.914" v="1267" actId="2711"/>
      <pc:docMkLst>
        <pc:docMk/>
      </pc:docMkLst>
      <pc:sldChg chg="modSp mod">
        <pc:chgData name="Sai Gangadhar Veeramreddy" userId="e13dbc7a-d57c-4c51-854e-a73927a46427" providerId="ADAL" clId="{3672D81B-EAE8-4408-8182-1E110E37252C}" dt="2022-12-01T20:34:49.907" v="143" actId="1076"/>
        <pc:sldMkLst>
          <pc:docMk/>
          <pc:sldMk cId="0" sldId="256"/>
        </pc:sldMkLst>
        <pc:spChg chg="mod">
          <ac:chgData name="Sai Gangadhar Veeramreddy" userId="e13dbc7a-d57c-4c51-854e-a73927a46427" providerId="ADAL" clId="{3672D81B-EAE8-4408-8182-1E110E37252C}" dt="2022-12-01T20:34:49.907" v="143" actId="1076"/>
          <ac:spMkLst>
            <pc:docMk/>
            <pc:sldMk cId="0" sldId="256"/>
            <ac:spMk id="108" creationId="{00000000-0000-0000-0000-000000000000}"/>
          </ac:spMkLst>
        </pc:spChg>
        <pc:spChg chg="mod">
          <ac:chgData name="Sai Gangadhar Veeramreddy" userId="e13dbc7a-d57c-4c51-854e-a73927a46427" providerId="ADAL" clId="{3672D81B-EAE8-4408-8182-1E110E37252C}" dt="2022-12-01T20:34:29.795" v="141" actId="1076"/>
          <ac:spMkLst>
            <pc:docMk/>
            <pc:sldMk cId="0" sldId="256"/>
            <ac:spMk id="109" creationId="{00000000-0000-0000-0000-000000000000}"/>
          </ac:spMkLst>
        </pc:spChg>
        <pc:picChg chg="mod">
          <ac:chgData name="Sai Gangadhar Veeramreddy" userId="e13dbc7a-d57c-4c51-854e-a73927a46427" providerId="ADAL" clId="{3672D81B-EAE8-4408-8182-1E110E37252C}" dt="2022-12-01T20:34:42.714" v="142" actId="1076"/>
          <ac:picMkLst>
            <pc:docMk/>
            <pc:sldMk cId="0" sldId="256"/>
            <ac:picMk id="110" creationId="{00000000-0000-0000-0000-000000000000}"/>
          </ac:picMkLst>
        </pc:picChg>
      </pc:sldChg>
      <pc:sldChg chg="delSp modSp mod">
        <pc:chgData name="Sai Gangadhar Veeramreddy" userId="e13dbc7a-d57c-4c51-854e-a73927a46427" providerId="ADAL" clId="{3672D81B-EAE8-4408-8182-1E110E37252C}" dt="2022-12-01T21:09:23.870" v="148" actId="478"/>
        <pc:sldMkLst>
          <pc:docMk/>
          <pc:sldMk cId="0" sldId="257"/>
        </pc:sldMkLst>
        <pc:spChg chg="mod">
          <ac:chgData name="Sai Gangadhar Veeramreddy" userId="e13dbc7a-d57c-4c51-854e-a73927a46427" providerId="ADAL" clId="{3672D81B-EAE8-4408-8182-1E110E37252C}" dt="2022-12-01T20:33:10.842" v="129" actId="1076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Sai Gangadhar Veeramreddy" userId="e13dbc7a-d57c-4c51-854e-a73927a46427" providerId="ADAL" clId="{3672D81B-EAE8-4408-8182-1E110E37252C}" dt="2022-12-01T20:33:34.659" v="136" actId="20577"/>
          <ac:spMkLst>
            <pc:docMk/>
            <pc:sldMk cId="0" sldId="257"/>
            <ac:spMk id="116" creationId="{00000000-0000-0000-0000-000000000000}"/>
          </ac:spMkLst>
        </pc:spChg>
        <pc:spChg chg="del mod">
          <ac:chgData name="Sai Gangadhar Veeramreddy" userId="e13dbc7a-d57c-4c51-854e-a73927a46427" providerId="ADAL" clId="{3672D81B-EAE8-4408-8182-1E110E37252C}" dt="2022-12-01T21:09:23.870" v="148" actId="478"/>
          <ac:spMkLst>
            <pc:docMk/>
            <pc:sldMk cId="0" sldId="257"/>
            <ac:spMk id="118" creationId="{00000000-0000-0000-0000-000000000000}"/>
          </ac:spMkLst>
        </pc:spChg>
        <pc:spChg chg="del mod">
          <ac:chgData name="Sai Gangadhar Veeramreddy" userId="e13dbc7a-d57c-4c51-854e-a73927a46427" providerId="ADAL" clId="{3672D81B-EAE8-4408-8182-1E110E37252C}" dt="2022-12-01T20:30:33.601" v="98" actId="478"/>
          <ac:spMkLst>
            <pc:docMk/>
            <pc:sldMk cId="0" sldId="257"/>
            <ac:spMk id="120" creationId="{00000000-0000-0000-0000-000000000000}"/>
          </ac:spMkLst>
        </pc:spChg>
        <pc:picChg chg="mod">
          <ac:chgData name="Sai Gangadhar Veeramreddy" userId="e13dbc7a-d57c-4c51-854e-a73927a46427" providerId="ADAL" clId="{3672D81B-EAE8-4408-8182-1E110E37252C}" dt="2022-12-01T20:33:40.851" v="137" actId="1076"/>
          <ac:picMkLst>
            <pc:docMk/>
            <pc:sldMk cId="0" sldId="257"/>
            <ac:picMk id="117" creationId="{00000000-0000-0000-0000-000000000000}"/>
          </ac:picMkLst>
        </pc:picChg>
        <pc:cxnChg chg="del">
          <ac:chgData name="Sai Gangadhar Veeramreddy" userId="e13dbc7a-d57c-4c51-854e-a73927a46427" providerId="ADAL" clId="{3672D81B-EAE8-4408-8182-1E110E37252C}" dt="2022-12-01T20:30:35.036" v="99" actId="478"/>
          <ac:cxnSpMkLst>
            <pc:docMk/>
            <pc:sldMk cId="0" sldId="257"/>
            <ac:cxnSpMk id="119" creationId="{00000000-0000-0000-0000-000000000000}"/>
          </ac:cxnSpMkLst>
        </pc:cxnChg>
      </pc:sldChg>
      <pc:sldChg chg="modSp mod">
        <pc:chgData name="Sai Gangadhar Veeramreddy" userId="e13dbc7a-d57c-4c51-854e-a73927a46427" providerId="ADAL" clId="{3672D81B-EAE8-4408-8182-1E110E37252C}" dt="2022-12-01T22:12:56.372" v="352" actId="255"/>
        <pc:sldMkLst>
          <pc:docMk/>
          <pc:sldMk cId="0" sldId="258"/>
        </pc:sldMkLst>
        <pc:spChg chg="mod">
          <ac:chgData name="Sai Gangadhar Veeramreddy" userId="e13dbc7a-d57c-4c51-854e-a73927a46427" providerId="ADAL" clId="{3672D81B-EAE8-4408-8182-1E110E37252C}" dt="2022-12-01T20:32:43.922" v="125" actId="255"/>
          <ac:spMkLst>
            <pc:docMk/>
            <pc:sldMk cId="0" sldId="258"/>
            <ac:spMk id="125" creationId="{00000000-0000-0000-0000-000000000000}"/>
          </ac:spMkLst>
        </pc:spChg>
        <pc:spChg chg="mod">
          <ac:chgData name="Sai Gangadhar Veeramreddy" userId="e13dbc7a-d57c-4c51-854e-a73927a46427" providerId="ADAL" clId="{3672D81B-EAE8-4408-8182-1E110E37252C}" dt="2022-12-01T22:12:56.372" v="352" actId="255"/>
          <ac:spMkLst>
            <pc:docMk/>
            <pc:sldMk cId="0" sldId="258"/>
            <ac:spMk id="129" creationId="{00000000-0000-0000-0000-000000000000}"/>
          </ac:spMkLst>
        </pc:spChg>
        <pc:picChg chg="mod">
          <ac:chgData name="Sai Gangadhar Veeramreddy" userId="e13dbc7a-d57c-4c51-854e-a73927a46427" providerId="ADAL" clId="{3672D81B-EAE8-4408-8182-1E110E37252C}" dt="2022-12-01T20:31:57.093" v="118" actId="1076"/>
          <ac:picMkLst>
            <pc:docMk/>
            <pc:sldMk cId="0" sldId="258"/>
            <ac:picMk id="128" creationId="{00000000-0000-0000-0000-000000000000}"/>
          </ac:picMkLst>
        </pc:picChg>
      </pc:sldChg>
      <pc:sldChg chg="modSp mod">
        <pc:chgData name="Sai Gangadhar Veeramreddy" userId="e13dbc7a-d57c-4c51-854e-a73927a46427" providerId="ADAL" clId="{3672D81B-EAE8-4408-8182-1E110E37252C}" dt="2022-12-01T22:15:03.295" v="400" actId="12"/>
        <pc:sldMkLst>
          <pc:docMk/>
          <pc:sldMk cId="0" sldId="259"/>
        </pc:sldMkLst>
        <pc:spChg chg="mod">
          <ac:chgData name="Sai Gangadhar Veeramreddy" userId="e13dbc7a-d57c-4c51-854e-a73927a46427" providerId="ADAL" clId="{3672D81B-EAE8-4408-8182-1E110E37252C}" dt="2022-12-01T20:32:09.683" v="119" actId="255"/>
          <ac:spMkLst>
            <pc:docMk/>
            <pc:sldMk cId="0" sldId="259"/>
            <ac:spMk id="134" creationId="{00000000-0000-0000-0000-000000000000}"/>
          </ac:spMkLst>
        </pc:spChg>
        <pc:spChg chg="mod">
          <ac:chgData name="Sai Gangadhar Veeramreddy" userId="e13dbc7a-d57c-4c51-854e-a73927a46427" providerId="ADAL" clId="{3672D81B-EAE8-4408-8182-1E110E37252C}" dt="2022-12-01T22:15:03.295" v="400" actId="12"/>
          <ac:spMkLst>
            <pc:docMk/>
            <pc:sldMk cId="0" sldId="259"/>
            <ac:spMk id="135" creationId="{00000000-0000-0000-0000-000000000000}"/>
          </ac:spMkLst>
        </pc:spChg>
      </pc:sldChg>
      <pc:sldChg chg="addSp delSp modSp mod">
        <pc:chgData name="Sai Gangadhar Veeramreddy" userId="e13dbc7a-d57c-4c51-854e-a73927a46427" providerId="ADAL" clId="{3672D81B-EAE8-4408-8182-1E110E37252C}" dt="2022-12-01T22:59:13.914" v="1267" actId="2711"/>
        <pc:sldMkLst>
          <pc:docMk/>
          <pc:sldMk cId="0" sldId="260"/>
        </pc:sldMkLst>
        <pc:spChg chg="add mod">
          <ac:chgData name="Sai Gangadhar Veeramreddy" userId="e13dbc7a-d57c-4c51-854e-a73927a46427" providerId="ADAL" clId="{3672D81B-EAE8-4408-8182-1E110E37252C}" dt="2022-12-01T22:59:04.775" v="1266" actId="2711"/>
          <ac:spMkLst>
            <pc:docMk/>
            <pc:sldMk cId="0" sldId="260"/>
            <ac:spMk id="2" creationId="{0188FF09-4FCB-6461-20A6-541D0D46BE3D}"/>
          </ac:spMkLst>
        </pc:spChg>
        <pc:spChg chg="add del mod">
          <ac:chgData name="Sai Gangadhar Veeramreddy" userId="e13dbc7a-d57c-4c51-854e-a73927a46427" providerId="ADAL" clId="{3672D81B-EAE8-4408-8182-1E110E37252C}" dt="2022-12-01T22:31:51.741" v="769" actId="478"/>
          <ac:spMkLst>
            <pc:docMk/>
            <pc:sldMk cId="0" sldId="260"/>
            <ac:spMk id="5" creationId="{B41013A5-47BF-ED01-BC60-56F1B62D90B5}"/>
          </ac:spMkLst>
        </pc:spChg>
        <pc:spChg chg="add mod">
          <ac:chgData name="Sai Gangadhar Veeramreddy" userId="e13dbc7a-d57c-4c51-854e-a73927a46427" providerId="ADAL" clId="{3672D81B-EAE8-4408-8182-1E110E37252C}" dt="2022-12-01T22:59:13.914" v="1267" actId="2711"/>
          <ac:spMkLst>
            <pc:docMk/>
            <pc:sldMk cId="0" sldId="260"/>
            <ac:spMk id="8" creationId="{D91471A9-E419-4033-7100-62D30AB3DEB1}"/>
          </ac:spMkLst>
        </pc:spChg>
        <pc:picChg chg="add mod">
          <ac:chgData name="Sai Gangadhar Veeramreddy" userId="e13dbc7a-d57c-4c51-854e-a73927a46427" providerId="ADAL" clId="{3672D81B-EAE8-4408-8182-1E110E37252C}" dt="2022-12-01T22:49:22.843" v="1261" actId="1076"/>
          <ac:picMkLst>
            <pc:docMk/>
            <pc:sldMk cId="0" sldId="260"/>
            <ac:picMk id="4" creationId="{C2F596BF-6E2D-AAD9-0F13-47479FA44A5D}"/>
          </ac:picMkLst>
        </pc:picChg>
        <pc:picChg chg="add mod">
          <ac:chgData name="Sai Gangadhar Veeramreddy" userId="e13dbc7a-d57c-4c51-854e-a73927a46427" providerId="ADAL" clId="{3672D81B-EAE8-4408-8182-1E110E37252C}" dt="2022-12-01T22:49:27.771" v="1262" actId="1076"/>
          <ac:picMkLst>
            <pc:docMk/>
            <pc:sldMk cId="0" sldId="260"/>
            <ac:picMk id="7" creationId="{4710503B-C929-AFB1-6747-AF49972D2C46}"/>
          </ac:picMkLst>
        </pc:picChg>
        <pc:picChg chg="add mod">
          <ac:chgData name="Sai Gangadhar Veeramreddy" userId="e13dbc7a-d57c-4c51-854e-a73927a46427" providerId="ADAL" clId="{3672D81B-EAE8-4408-8182-1E110E37252C}" dt="2022-12-01T22:49:15.386" v="1258" actId="1076"/>
          <ac:picMkLst>
            <pc:docMk/>
            <pc:sldMk cId="0" sldId="260"/>
            <ac:picMk id="10" creationId="{F986D532-0823-EFDE-0192-177E899D6CE7}"/>
          </ac:picMkLst>
        </pc:picChg>
      </pc:sldChg>
      <pc:sldChg chg="modSp mod">
        <pc:chgData name="Sai Gangadhar Veeramreddy" userId="e13dbc7a-d57c-4c51-854e-a73927a46427" providerId="ADAL" clId="{3672D81B-EAE8-4408-8182-1E110E37252C}" dt="2022-12-01T22:58:56.105" v="1265" actId="2711"/>
        <pc:sldMkLst>
          <pc:docMk/>
          <pc:sldMk cId="0" sldId="261"/>
        </pc:sldMkLst>
        <pc:spChg chg="mod">
          <ac:chgData name="Sai Gangadhar Veeramreddy" userId="e13dbc7a-d57c-4c51-854e-a73927a46427" providerId="ADAL" clId="{3672D81B-EAE8-4408-8182-1E110E37252C}" dt="2022-12-01T22:58:56.105" v="1265" actId="2711"/>
          <ac:spMkLst>
            <pc:docMk/>
            <pc:sldMk cId="0" sldId="261"/>
            <ac:spMk id="149" creationId="{00000000-0000-0000-0000-000000000000}"/>
          </ac:spMkLst>
        </pc:spChg>
      </pc:sldChg>
      <pc:sldChg chg="addSp delSp modSp new del mod">
        <pc:chgData name="Sai Gangadhar Veeramreddy" userId="e13dbc7a-d57c-4c51-854e-a73927a46427" providerId="ADAL" clId="{3672D81B-EAE8-4408-8182-1E110E37252C}" dt="2022-12-01T22:09:14.123" v="334" actId="47"/>
        <pc:sldMkLst>
          <pc:docMk/>
          <pc:sldMk cId="3767966113" sldId="262"/>
        </pc:sldMkLst>
        <pc:spChg chg="mod">
          <ac:chgData name="Sai Gangadhar Veeramreddy" userId="e13dbc7a-d57c-4c51-854e-a73927a46427" providerId="ADAL" clId="{3672D81B-EAE8-4408-8182-1E110E37252C}" dt="2022-12-01T20:32:32.050" v="124" actId="1076"/>
          <ac:spMkLst>
            <pc:docMk/>
            <pc:sldMk cId="3767966113" sldId="262"/>
            <ac:spMk id="2" creationId="{BE18DA21-9939-1533-564D-61289B3146BE}"/>
          </ac:spMkLst>
        </pc:spChg>
        <pc:spChg chg="del">
          <ac:chgData name="Sai Gangadhar Veeramreddy" userId="e13dbc7a-d57c-4c51-854e-a73927a46427" providerId="ADAL" clId="{3672D81B-EAE8-4408-8182-1E110E37252C}" dt="2022-12-01T20:29:56.448" v="91" actId="478"/>
          <ac:spMkLst>
            <pc:docMk/>
            <pc:sldMk cId="3767966113" sldId="262"/>
            <ac:spMk id="3" creationId="{6AF59869-A300-CABF-2E8E-925E2756A96B}"/>
          </ac:spMkLst>
        </pc:spChg>
        <pc:spChg chg="add mod">
          <ac:chgData name="Sai Gangadhar Veeramreddy" userId="e13dbc7a-d57c-4c51-854e-a73927a46427" providerId="ADAL" clId="{3672D81B-EAE8-4408-8182-1E110E37252C}" dt="2022-12-01T21:09:49.049" v="162" actId="20577"/>
          <ac:spMkLst>
            <pc:docMk/>
            <pc:sldMk cId="3767966113" sldId="262"/>
            <ac:spMk id="4" creationId="{F5B15430-514D-0C48-0CC2-C0C643ED312D}"/>
          </ac:spMkLst>
        </pc:spChg>
      </pc:sldChg>
      <pc:sldChg chg="delSp new del mod">
        <pc:chgData name="Sai Gangadhar Veeramreddy" userId="e13dbc7a-d57c-4c51-854e-a73927a46427" providerId="ADAL" clId="{3672D81B-EAE8-4408-8182-1E110E37252C}" dt="2022-12-01T21:57:40.925" v="168" actId="47"/>
        <pc:sldMkLst>
          <pc:docMk/>
          <pc:sldMk cId="1169614514" sldId="263"/>
        </pc:sldMkLst>
        <pc:spChg chg="del">
          <ac:chgData name="Sai Gangadhar Veeramreddy" userId="e13dbc7a-d57c-4c51-854e-a73927a46427" providerId="ADAL" clId="{3672D81B-EAE8-4408-8182-1E110E37252C}" dt="2022-12-01T21:57:35.159" v="165" actId="478"/>
          <ac:spMkLst>
            <pc:docMk/>
            <pc:sldMk cId="1169614514" sldId="263"/>
            <ac:spMk id="2" creationId="{4BCEE18B-949F-F87E-08DE-F7B7BB4D218B}"/>
          </ac:spMkLst>
        </pc:spChg>
        <pc:spChg chg="del">
          <ac:chgData name="Sai Gangadhar Veeramreddy" userId="e13dbc7a-d57c-4c51-854e-a73927a46427" providerId="ADAL" clId="{3672D81B-EAE8-4408-8182-1E110E37252C}" dt="2022-12-01T21:57:36.677" v="166" actId="478"/>
          <ac:spMkLst>
            <pc:docMk/>
            <pc:sldMk cId="1169614514" sldId="263"/>
            <ac:spMk id="3" creationId="{E9F70EB7-9CAD-2038-E96B-5DBEA4BB0774}"/>
          </ac:spMkLst>
        </pc:spChg>
      </pc:sldChg>
      <pc:sldChg chg="addSp delSp modSp add mod">
        <pc:chgData name="Sai Gangadhar Veeramreddy" userId="e13dbc7a-d57c-4c51-854e-a73927a46427" providerId="ADAL" clId="{3672D81B-EAE8-4408-8182-1E110E37252C}" dt="2022-12-01T22:57:54.485" v="1264" actId="113"/>
        <pc:sldMkLst>
          <pc:docMk/>
          <pc:sldMk cId="3085336066" sldId="264"/>
        </pc:sldMkLst>
        <pc:spChg chg="mod">
          <ac:chgData name="Sai Gangadhar Veeramreddy" userId="e13dbc7a-d57c-4c51-854e-a73927a46427" providerId="ADAL" clId="{3672D81B-EAE8-4408-8182-1E110E37252C}" dt="2022-12-01T22:57:54.485" v="1264" actId="113"/>
          <ac:spMkLst>
            <pc:docMk/>
            <pc:sldMk cId="3085336066" sldId="264"/>
            <ac:spMk id="4" creationId="{F5B15430-514D-0C48-0CC2-C0C643ED312D}"/>
          </ac:spMkLst>
        </pc:spChg>
        <pc:picChg chg="add del mod">
          <ac:chgData name="Sai Gangadhar Veeramreddy" userId="e13dbc7a-d57c-4c51-854e-a73927a46427" providerId="ADAL" clId="{3672D81B-EAE8-4408-8182-1E110E37252C}" dt="2022-12-01T22:06:36.297" v="321" actId="478"/>
          <ac:picMkLst>
            <pc:docMk/>
            <pc:sldMk cId="3085336066" sldId="264"/>
            <ac:picMk id="5" creationId="{C6794327-F918-809A-AB4E-13EC904177A2}"/>
          </ac:picMkLst>
        </pc:picChg>
        <pc:picChg chg="add mod">
          <ac:chgData name="Sai Gangadhar Veeramreddy" userId="e13dbc7a-d57c-4c51-854e-a73927a46427" providerId="ADAL" clId="{3672D81B-EAE8-4408-8182-1E110E37252C}" dt="2022-12-01T22:06:45.714" v="324" actId="1076"/>
          <ac:picMkLst>
            <pc:docMk/>
            <pc:sldMk cId="3085336066" sldId="264"/>
            <ac:picMk id="7" creationId="{0CD30322-0239-D07E-CAD3-A778F99C4FDC}"/>
          </ac:picMkLst>
        </pc:picChg>
      </pc:sldChg>
      <pc:sldChg chg="add del">
        <pc:chgData name="Sai Gangadhar Veeramreddy" userId="e13dbc7a-d57c-4c51-854e-a73927a46427" providerId="ADAL" clId="{3672D81B-EAE8-4408-8182-1E110E37252C}" dt="2022-12-01T21:57:47.545" v="170"/>
        <pc:sldMkLst>
          <pc:docMk/>
          <pc:sldMk cId="411518578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efe61a0c0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9efe61a0c0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efe61a0c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g19efe61a0c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efe61a0c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19efe61a0c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efe61a0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19efe61a0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efe61a0c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19efe61a0c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efe61a0c0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19efe61a0c0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648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57199" y="1989969"/>
            <a:ext cx="4040188" cy="269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45025" y="1397255"/>
            <a:ext cx="4041775" cy="4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45025" y="1989969"/>
            <a:ext cx="4041775" cy="269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>
            <a:spLocks noGrp="1"/>
          </p:cNvSpPr>
          <p:nvPr>
            <p:ph type="pic" idx="2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5" name="Google Shape;55;p13" descr="MD-flag-background-ppt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UMBC-primary-logo-CMYK-on-black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corner-elemen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stvalley.com/resources/employer-resources/top-five-simple-ways-to-bring-out-the-best-in-your-tea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hyperlink" Target="https://growingupaimi.com/mia-mei/tech-mahindra-wins-bid-to-acquire-satyam-computers/#:~:text=Tech%20Mahindra%20has%20emerged%20as%20the%20highest%20bidder,is%20an%20Indian%20Information%20Technology%20service%20provider%20compan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ctrTitle"/>
          </p:nvPr>
        </p:nvSpPr>
        <p:spPr>
          <a:xfrm>
            <a:off x="975961" y="630745"/>
            <a:ext cx="7192073" cy="7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400" b="1" dirty="0"/>
              <a:t>Chapter 32: </a:t>
            </a:r>
            <a:r>
              <a:rPr lang="en" sz="3600" b="1" dirty="0"/>
              <a:t>Giving Your Best</a:t>
            </a:r>
            <a:r>
              <a:rPr lang="en" sz="3600" dirty="0"/>
              <a:t> </a:t>
            </a:r>
            <a:endParaRPr sz="3600" dirty="0"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5865540" y="2929419"/>
            <a:ext cx="2797107" cy="18135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None/>
            </a:pPr>
            <a:r>
              <a:rPr lang="en" sz="2400" b="1" dirty="0">
                <a:solidFill>
                  <a:schemeClr val="dk1"/>
                </a:solidFill>
              </a:rPr>
              <a:t>By Group 2: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Nidhishree Sanam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Shwetha Reddy Reddymalli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 Gangadhar Veeramreddy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 Manoj Kalasani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Sravani Ravulaparthi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endParaRPr sz="246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649" y="1613456"/>
            <a:ext cx="4124699" cy="26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457998" y="782905"/>
            <a:ext cx="3327864" cy="64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en" sz="2400" b="1" dirty="0"/>
              <a:t>Characters in the story</a:t>
            </a:r>
            <a:endParaRPr sz="2400" b="1" dirty="0"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740676" y="1316348"/>
            <a:ext cx="3045186" cy="91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8450" lvl="0" indent="-285750" algn="just" rtl="0">
              <a:lnSpc>
                <a:spcPct val="41666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b="1" dirty="0">
                <a:latin typeface="Calibri"/>
                <a:ea typeface="Calibri"/>
                <a:cs typeface="Calibri"/>
                <a:sym typeface="Calibri"/>
              </a:rPr>
              <a:t>Stanley </a:t>
            </a:r>
            <a:r>
              <a:rPr lang="en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      –   Product Manager</a:t>
            </a:r>
            <a:endParaRPr lang="en" sz="1200" dirty="0"/>
          </a:p>
          <a:p>
            <a:pPr marL="298450" lvl="0" indent="-285750" algn="just" rtl="0">
              <a:lnSpc>
                <a:spcPct val="41666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b="1" dirty="0"/>
              <a:t>Kerry Drake   </a:t>
            </a:r>
            <a:r>
              <a:rPr lang="en" sz="1200" dirty="0"/>
              <a:t> –   General Manager</a:t>
            </a:r>
          </a:p>
          <a:p>
            <a:pPr marL="298450" lvl="0" indent="-285750" algn="just" rtl="0">
              <a:lnSpc>
                <a:spcPct val="41666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1400" b="1" dirty="0"/>
              <a:t>Lesley  </a:t>
            </a:r>
            <a:r>
              <a:rPr lang="en" sz="1200" b="1" dirty="0"/>
              <a:t>            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/>
              <a:t>–   Stan’s colleague</a:t>
            </a:r>
            <a:endParaRPr sz="1200" dirty="0"/>
          </a:p>
          <a:p>
            <a:pPr marL="12700" lvl="0" indent="0" algn="just" rtl="0">
              <a:lnSpc>
                <a:spcPct val="41666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200" dirty="0"/>
          </a:p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540" y="1316348"/>
            <a:ext cx="3874554" cy="243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DA21-9939-1533-564D-61289B31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3138" y="2505864"/>
            <a:ext cx="1721004" cy="567358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Story Recap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Google Shape;120;p24">
            <a:extLst>
              <a:ext uri="{FF2B5EF4-FFF2-40B4-BE49-F238E27FC236}">
                <a16:creationId xmlns:a16="http://schemas.microsoft.com/office/drawing/2014/main" id="{F5B15430-514D-0C48-0CC2-C0C643ED312D}"/>
              </a:ext>
            </a:extLst>
          </p:cNvPr>
          <p:cNvSpPr txBox="1"/>
          <p:nvPr/>
        </p:nvSpPr>
        <p:spPr>
          <a:xfrm>
            <a:off x="1198160" y="502493"/>
            <a:ext cx="6316500" cy="4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Expandrium is a leading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telecommunications monitoring company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that is a cash cow from its foundation.</a:t>
            </a:r>
            <a:endParaRPr lang="en" sz="12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Stan’s visibility in the company increased when 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he was appointed as Product Manager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in The Company as part of his management training rotation. Stanley’s new responsibility is 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projecting the demand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for Expandrium.</a:t>
            </a: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Stan was on edge because he was offered a “learning experience” - 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presenting the report directly to the GM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When Stan first presented his report to Kerry, after all the wait, all he got in response was a question </a:t>
            </a:r>
            <a:r>
              <a:rPr lang="en" sz="1200" i="1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Is this the best you can do?</a:t>
            </a:r>
            <a:r>
              <a:rPr lang="en" sz="1200" b="1" i="1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2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The Same thing happened a 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couple more times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, Stan worked late night’s going over everything and rewriting half of it, only for Kerry to 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say,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i="1" dirty="0">
                <a:latin typeface="Calibri"/>
                <a:ea typeface="Calibri"/>
                <a:cs typeface="Calibri"/>
                <a:sym typeface="Calibri"/>
              </a:rPr>
              <a:t>“Is this really the best you can do?”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Stan got stressed out and said “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Yes, yes, that is the very best </a:t>
            </a: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 can do!</a:t>
            </a:r>
            <a:r>
              <a:rPr lang="en" sz="1200" i="1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to which Kerry responded, </a:t>
            </a:r>
            <a:r>
              <a:rPr lang="en" sz="1200" i="1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In that case, I’ll read it.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Kerry went ahead with Stan’s projection even though his gut tells him that the 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numbers are optimistic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because Stan is closer to the data than anyone else and projections were still 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within an acceptable band of error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Months later Stan understood that judgment can trump analysis as his prediction wasn’t too far 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off,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but </a:t>
            </a:r>
            <a:r>
              <a:rPr lang="en" sz="1200" b="1" dirty="0">
                <a:latin typeface="Calibri"/>
                <a:ea typeface="Calibri"/>
                <a:cs typeface="Calibri"/>
                <a:sym typeface="Calibri"/>
              </a:rPr>
              <a:t>Kerry’s was right on target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 didn’t change his model for the second quarter, he was just a little </a:t>
            </a: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conservative in </a:t>
            </a:r>
            <a:r>
              <a:rPr lang="en" sz="12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the model says.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had happened? Kerry tested Stan, and </a:t>
            </a: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 passed the test, earning his confidence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Stan’s experience illustrated a broader principle: When an employee reports facts up the line, the facts do not speak for themselves.</a:t>
            </a: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messenger speaks for them - and most times, the message is shaped by what the messenger believes the boss wants to hear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30322-0239-D07E-CAD3-A778F99C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58183" y="2030682"/>
            <a:ext cx="3795089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573630" y="755265"/>
            <a:ext cx="3931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 sz="2400" dirty="0"/>
              <a:t>Managerial Lessons learned</a:t>
            </a:r>
            <a:endParaRPr sz="2400" dirty="0"/>
          </a:p>
        </p:txBody>
      </p:sp>
      <p:sp>
        <p:nvSpPr>
          <p:cNvPr id="126" name="Google Shape;126;p25"/>
          <p:cNvSpPr txBox="1"/>
          <p:nvPr/>
        </p:nvSpPr>
        <p:spPr>
          <a:xfrm>
            <a:off x="260850" y="1194148"/>
            <a:ext cx="5512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624100" y="1452650"/>
            <a:ext cx="80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990" y="1194148"/>
            <a:ext cx="2999770" cy="2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573625" y="1194150"/>
            <a:ext cx="5056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 confident in your work and have a clear vision about the progress.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Showing appreciation to employees will make them feel empowered which helps in producing high-quality work.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Proper guidelines will give high-quality results than complex directions and poorly outlines instructions.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 Conservative when it comes to interpreting future demands with respect to the historical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20500" y="602575"/>
            <a:ext cx="1656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Calibri"/>
              <a:buNone/>
            </a:pPr>
            <a:r>
              <a:rPr lang="en" sz="2400" dirty="0"/>
              <a:t>Theories </a:t>
            </a:r>
            <a:endParaRPr sz="2400" dirty="0"/>
          </a:p>
        </p:txBody>
      </p:sp>
      <p:sp>
        <p:nvSpPr>
          <p:cNvPr id="135" name="Google Shape;135;p26"/>
          <p:cNvSpPr txBox="1"/>
          <p:nvPr/>
        </p:nvSpPr>
        <p:spPr>
          <a:xfrm>
            <a:off x="622600" y="1266425"/>
            <a:ext cx="50574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Motivational Theory: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Individual factors that determine the direction, intensity, and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persistence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of an individual's effort at work.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Direction: the decision made by a person after being provided with several options.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Intensity:  The level of an individual's effort.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Persistence: It is the amount of time a person sticks with a particular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Reinforcement theory: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rewards, punishments, and extinction, the reinforcement theory of motivation tries to motivate employees to reinforce the desired employee experience and behavior.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325" y="2822900"/>
            <a:ext cx="2794601" cy="17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100" y="785324"/>
            <a:ext cx="3390049" cy="1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566196" y="672908"/>
            <a:ext cx="29997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dirty="0"/>
              <a:t>Additional Research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8FF09-4FCB-6461-20A6-541D0D46BE3D}"/>
              </a:ext>
            </a:extLst>
          </p:cNvPr>
          <p:cNvSpPr txBox="1"/>
          <p:nvPr/>
        </p:nvSpPr>
        <p:spPr>
          <a:xfrm>
            <a:off x="854927" y="313205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Mahindra BID $351 million at the exchange rate of 50 Rs/$ to get the shares of Satyam Computers. </a:t>
            </a:r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Larsen and turbo (L&amp;T) bid at Rs 46 per share and WL Ross bid for Rs 20/per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Annand Mahindra Stated that his prediction calculators have asked him to quote for 45 Rs/$ but with his experience, he has his quote for 50 Rs/$.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ext, logo, whiteboard&#10;&#10;Description automatically generated">
            <a:extLst>
              <a:ext uri="{FF2B5EF4-FFF2-40B4-BE49-F238E27FC236}">
                <a16:creationId xmlns:a16="http://schemas.microsoft.com/office/drawing/2014/main" id="{C2F596BF-6E2D-AAD9-0F13-47479FA44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07" y="3132058"/>
            <a:ext cx="2686746" cy="1653383"/>
          </a:xfrm>
          <a:prstGeom prst="rect">
            <a:avLst/>
          </a:prstGeom>
        </p:spPr>
      </p:pic>
      <p:pic>
        <p:nvPicPr>
          <p:cNvPr id="7" name="Picture 6" descr="A trophy on a podium&#10;&#10;Description automatically generated with low confidence">
            <a:extLst>
              <a:ext uri="{FF2B5EF4-FFF2-40B4-BE49-F238E27FC236}">
                <a16:creationId xmlns:a16="http://schemas.microsoft.com/office/drawing/2014/main" id="{4710503B-C929-AFB1-6747-AF49972D2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60" y="1255795"/>
            <a:ext cx="2686746" cy="1511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471A9-E419-4033-7100-62D30AB3DEB1}"/>
              </a:ext>
            </a:extLst>
          </p:cNvPr>
          <p:cNvSpPr txBox="1"/>
          <p:nvPr/>
        </p:nvSpPr>
        <p:spPr>
          <a:xfrm>
            <a:off x="854928" y="118826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Rajasthan Royals won the first IPL trophy by spending the least amount of money at the players bidding auction.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86D532-0823-EFDE-0192-177E899D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752" y="1649931"/>
            <a:ext cx="3858351" cy="13468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1988634" cy="56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References:</a:t>
            </a:r>
            <a:endParaRPr sz="2400"/>
          </a:p>
        </p:txBody>
      </p:sp>
      <p:sp>
        <p:nvSpPr>
          <p:cNvPr id="148" name="Google Shape;148;p28"/>
          <p:cNvSpPr txBox="1"/>
          <p:nvPr/>
        </p:nvSpPr>
        <p:spPr>
          <a:xfrm>
            <a:off x="676982" y="1422889"/>
            <a:ext cx="7010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676975" y="1366575"/>
            <a:ext cx="7683900" cy="20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ropes to skip and the ropes to know_ studies in organizational theory and behavior-Chicago Business Press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048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Motivation &amp; Reinforcement Theory- ENMG 652 Lecture.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048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 dirty="0">
                <a:solidFill>
                  <a:schemeClr val="hlin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3"/>
              </a:rPr>
              <a:t>https://www.westvalley.com/resources/employer-resources/top-five-simple-ways-to-bring-out-the-best-in-your-team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048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Tech Mahindra Wins Bid to Acquire Satyam Computers - Growing Up Aimi Series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3100" y="2971475"/>
            <a:ext cx="3396000" cy="1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680</Words>
  <Application>Microsoft Office PowerPoint</Application>
  <PresentationFormat>On-screen Show (16:9)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Office Theme</vt:lpstr>
      <vt:lpstr>Chapter 32: Giving Your Best </vt:lpstr>
      <vt:lpstr>Characters in the story</vt:lpstr>
      <vt:lpstr>Story Recap</vt:lpstr>
      <vt:lpstr>Managerial Lessons learned</vt:lpstr>
      <vt:lpstr>Theories </vt:lpstr>
      <vt:lpstr>Additional Research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32: Giving Your Best </dc:title>
  <cp:lastModifiedBy>Sai Gangadhar Veeramreddy</cp:lastModifiedBy>
  <cp:revision>1</cp:revision>
  <dcterms:modified xsi:type="dcterms:W3CDTF">2022-12-01T22:59:22Z</dcterms:modified>
</cp:coreProperties>
</file>